
<file path=[Content_Types].xml><?xml version="1.0" encoding="utf-8"?>
<Types xmlns="http://schemas.openxmlformats.org/package/2006/content-types">
  <Default Extension="jpe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2.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theme/theme3.xml" ContentType="application/vnd.openxmlformats-officedocument.theme+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9" r:id="rId1"/>
    <p:sldMasterId id="2147483648" r:id="rId2"/>
    <p:sldMasterId id="2147483808" r:id="rId3"/>
    <p:sldMasterId id="2147484163" r:id="rId4"/>
  </p:sldMasterIdLst>
  <p:notesMasterIdLst>
    <p:notesMasterId r:id="rId15"/>
  </p:notesMasterIdLst>
  <p:sldIdLst>
    <p:sldId id="276" r:id="rId5"/>
    <p:sldId id="286" r:id="rId6"/>
    <p:sldId id="386" r:id="rId7"/>
    <p:sldId id="373" r:id="rId8"/>
    <p:sldId id="395" r:id="rId9"/>
    <p:sldId id="387" r:id="rId10"/>
    <p:sldId id="393" r:id="rId11"/>
    <p:sldId id="377" r:id="rId12"/>
    <p:sldId id="379" r:id="rId13"/>
    <p:sldId id="297" r:id="rId14"/>
  </p:sldIdLst>
  <p:sldSz cx="12192000" cy="6858000"/>
  <p:notesSz cx="6858000" cy="9144000"/>
  <p:defaultText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9CD04B2-00E1-A60A-2576-EBCCA67FA8DB}" name="Guy Gelaude (OMG)" initials="G(" userId="S::guy.gelaude@omc.com::0f29de2a-0a45-48ec-9d65-5bd0b290aa60"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8479AC"/>
    <a:srgbClr val="FBDADB"/>
    <a:srgbClr val="CFCAD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5D2D6FF-01A8-4DF7-B1EE-980F2827E047}" v="90" dt="2025-10-08T11:36:46.975"/>
    <p1510:client id="{7DB66B3E-6813-4B8C-B25E-817CC964830D}" v="550" dt="2025-10-08T08:29:09.198"/>
    <p1510:client id="{85BDD4A5-16D7-6855-46BF-4BEEE7B258F2}" v="286" dt="2025-10-08T07:12:18.835"/>
    <p1510:client id="{9A676233-B1E6-2D95-6E73-391595F7E746}" v="122" dt="2025-10-07T08:36:32.760"/>
    <p1510:client id="{D41CCAEA-CA65-D961-A600-13EBE0EB13D6}" v="25" dt="2025-10-07T11:38:13.670"/>
    <p1510:client id="{F2627F65-34CD-B96A-D977-FF2293C38D83}" v="26" dt="2025-10-08T08:23:54.901"/>
    <p1510:client id="{FE7F935F-BE67-50C2-61C2-7FABA17B3C6E}" v="10" dt="2025-10-08T09:01:18.15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slideMaster" Target="slideMasters/slideMaster3.xml"/><Relationship Id="rId21"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régory Marchandise" userId="S::gregory@ubabelgium.be::a7366980-7f37-42e2-8d0c-8ea427d68937" providerId="AD" clId="Web-{3A14BCA5-E6CF-4A09-9404-539D4A56078B}"/>
    <pc:docChg chg="modSld">
      <pc:chgData name="Grégory Marchandise" userId="S::gregory@ubabelgium.be::a7366980-7f37-42e2-8d0c-8ea427d68937" providerId="AD" clId="Web-{3A14BCA5-E6CF-4A09-9404-539D4A56078B}" dt="2025-09-30T11:39:42.761" v="20" actId="14100"/>
      <pc:docMkLst>
        <pc:docMk/>
      </pc:docMkLst>
    </pc:docChg>
  </pc:docChgLst>
  <pc:docChgLst>
    <pc:chgData name="Gastgebruiker" userId="S::urn:spo:tenantanon#115c4333-84a7-4e12-bfdf-75977b6ad274::" providerId="AD" clId="Web-{5B8DB394-CB82-4911-4B4A-C26A08434AC1}"/>
    <pc:docChg chg="addSld delSld modSld">
      <pc:chgData name="Gastgebruiker" userId="S::urn:spo:tenantanon#115c4333-84a7-4e12-bfdf-75977b6ad274::" providerId="AD" clId="Web-{5B8DB394-CB82-4911-4B4A-C26A08434AC1}" dt="2025-09-29T15:16:54.880" v="886" actId="20577"/>
      <pc:docMkLst>
        <pc:docMk/>
      </pc:docMkLst>
    </pc:docChg>
  </pc:docChgLst>
  <pc:docChgLst>
    <pc:chgData name="Guest User" userId="S::urn:spo:tenantanon#115c4333-84a7-4e12-bfdf-75977b6ad274::" providerId="AD" clId="Web-{06E06F41-E866-B8AA-CBE3-6CC7E59DB567}"/>
    <pc:docChg chg="addSld delSld modSld addMainMaster">
      <pc:chgData name="Guest User" userId="S::urn:spo:tenantanon#115c4333-84a7-4e12-bfdf-75977b6ad274::" providerId="AD" clId="Web-{06E06F41-E866-B8AA-CBE3-6CC7E59DB567}" dt="2025-09-29T18:55:08.694" v="172"/>
      <pc:docMkLst>
        <pc:docMk/>
      </pc:docMkLst>
      <pc:sldMasterChg chg="addSldLayout">
        <pc:chgData name="Guest User" userId="S::urn:spo:tenantanon#115c4333-84a7-4e12-bfdf-75977b6ad274::" providerId="AD" clId="Web-{06E06F41-E866-B8AA-CBE3-6CC7E59DB567}" dt="2025-09-29T18:37:55.451" v="15"/>
        <pc:sldMasterMkLst>
          <pc:docMk/>
          <pc:sldMasterMk cId="3470791570" sldId="2147483719"/>
        </pc:sldMasterMkLst>
        <pc:sldLayoutChg chg="add">
          <pc:chgData name="Guest User" userId="S::urn:spo:tenantanon#115c4333-84a7-4e12-bfdf-75977b6ad274::" providerId="AD" clId="Web-{06E06F41-E866-B8AA-CBE3-6CC7E59DB567}" dt="2025-09-29T18:37:51.842" v="0"/>
          <pc:sldLayoutMkLst>
            <pc:docMk/>
            <pc:sldMasterMk cId="3470791570" sldId="2147483719"/>
            <pc:sldLayoutMk cId="2821806333" sldId="2147483739"/>
          </pc:sldLayoutMkLst>
        </pc:sldLayoutChg>
        <pc:sldLayoutChg chg="add">
          <pc:chgData name="Guest User" userId="S::urn:spo:tenantanon#115c4333-84a7-4e12-bfdf-75977b6ad274::" providerId="AD" clId="Web-{06E06F41-E866-B8AA-CBE3-6CC7E59DB567}" dt="2025-09-29T18:37:52.201" v="3"/>
          <pc:sldLayoutMkLst>
            <pc:docMk/>
            <pc:sldMasterMk cId="3470791570" sldId="2147483719"/>
            <pc:sldLayoutMk cId="2376737363" sldId="2147483740"/>
          </pc:sldLayoutMkLst>
        </pc:sldLayoutChg>
        <pc:sldLayoutChg chg="add">
          <pc:chgData name="Guest User" userId="S::urn:spo:tenantanon#115c4333-84a7-4e12-bfdf-75977b6ad274::" providerId="AD" clId="Web-{06E06F41-E866-B8AA-CBE3-6CC7E59DB567}" dt="2025-09-29T18:37:52.420" v="4"/>
          <pc:sldLayoutMkLst>
            <pc:docMk/>
            <pc:sldMasterMk cId="3470791570" sldId="2147483719"/>
            <pc:sldLayoutMk cId="561298376" sldId="2147483741"/>
          </pc:sldLayoutMkLst>
        </pc:sldLayoutChg>
        <pc:sldLayoutChg chg="add">
          <pc:chgData name="Guest User" userId="S::urn:spo:tenantanon#115c4333-84a7-4e12-bfdf-75977b6ad274::" providerId="AD" clId="Web-{06E06F41-E866-B8AA-CBE3-6CC7E59DB567}" dt="2025-09-29T18:37:53.639" v="5"/>
          <pc:sldLayoutMkLst>
            <pc:docMk/>
            <pc:sldMasterMk cId="3470791570" sldId="2147483719"/>
            <pc:sldLayoutMk cId="1686149511" sldId="2147483742"/>
          </pc:sldLayoutMkLst>
        </pc:sldLayoutChg>
        <pc:sldLayoutChg chg="add">
          <pc:chgData name="Guest User" userId="S::urn:spo:tenantanon#115c4333-84a7-4e12-bfdf-75977b6ad274::" providerId="AD" clId="Web-{06E06F41-E866-B8AA-CBE3-6CC7E59DB567}" dt="2025-09-29T18:37:55.201" v="14"/>
          <pc:sldLayoutMkLst>
            <pc:docMk/>
            <pc:sldMasterMk cId="3470791570" sldId="2147483719"/>
            <pc:sldLayoutMk cId="2790613324" sldId="2147483743"/>
          </pc:sldLayoutMkLst>
        </pc:sldLayoutChg>
        <pc:sldLayoutChg chg="add">
          <pc:chgData name="Guest User" userId="S::urn:spo:tenantanon#115c4333-84a7-4e12-bfdf-75977b6ad274::" providerId="AD" clId="Web-{06E06F41-E866-B8AA-CBE3-6CC7E59DB567}" dt="2025-09-29T18:37:55.451" v="15"/>
          <pc:sldLayoutMkLst>
            <pc:docMk/>
            <pc:sldMasterMk cId="3470791570" sldId="2147483719"/>
            <pc:sldLayoutMk cId="307075354" sldId="2147483744"/>
          </pc:sldLayoutMkLst>
        </pc:sldLayoutChg>
      </pc:sldMasterChg>
      <pc:sldMasterChg chg="add addSldLayout">
        <pc:chgData name="Guest User" userId="S::urn:spo:tenantanon#115c4333-84a7-4e12-bfdf-75977b6ad274::" providerId="AD" clId="Web-{06E06F41-E866-B8AA-CBE3-6CC7E59DB567}" dt="2025-09-29T18:55:08.694" v="172"/>
        <pc:sldMasterMkLst>
          <pc:docMk/>
          <pc:sldMasterMk cId="3654186370" sldId="2147484163"/>
        </pc:sldMasterMkLst>
        <pc:sldLayoutChg chg="add">
          <pc:chgData name="Guest User" userId="S::urn:spo:tenantanon#115c4333-84a7-4e12-bfdf-75977b6ad274::" providerId="AD" clId="Web-{06E06F41-E866-B8AA-CBE3-6CC7E59DB567}" dt="2025-09-29T18:43:06.898" v="110"/>
          <pc:sldLayoutMkLst>
            <pc:docMk/>
            <pc:sldMasterMk cId="3654186370" sldId="2147484163"/>
            <pc:sldLayoutMk cId="2068087688" sldId="2147484184"/>
          </pc:sldLayoutMkLst>
        </pc:sldLayoutChg>
        <pc:sldLayoutChg chg="add">
          <pc:chgData name="Guest User" userId="S::urn:spo:tenantanon#115c4333-84a7-4e12-bfdf-75977b6ad274::" providerId="AD" clId="Web-{06E06F41-E866-B8AA-CBE3-6CC7E59DB567}" dt="2025-09-29T18:43:06.898" v="110"/>
          <pc:sldLayoutMkLst>
            <pc:docMk/>
            <pc:sldMasterMk cId="3654186370" sldId="2147484163"/>
            <pc:sldLayoutMk cId="3017057409" sldId="2147484186"/>
          </pc:sldLayoutMkLst>
        </pc:sldLayoutChg>
        <pc:sldLayoutChg chg="add">
          <pc:chgData name="Guest User" userId="S::urn:spo:tenantanon#115c4333-84a7-4e12-bfdf-75977b6ad274::" providerId="AD" clId="Web-{06E06F41-E866-B8AA-CBE3-6CC7E59DB567}" dt="2025-09-29T18:43:06.898" v="110"/>
          <pc:sldLayoutMkLst>
            <pc:docMk/>
            <pc:sldMasterMk cId="3654186370" sldId="2147484163"/>
            <pc:sldLayoutMk cId="3477125678" sldId="2147484195"/>
          </pc:sldLayoutMkLst>
        </pc:sldLayoutChg>
        <pc:sldLayoutChg chg="add">
          <pc:chgData name="Guest User" userId="S::urn:spo:tenantanon#115c4333-84a7-4e12-bfdf-75977b6ad274::" providerId="AD" clId="Web-{06E06F41-E866-B8AA-CBE3-6CC7E59DB567}" dt="2025-09-29T18:43:06.898" v="110"/>
          <pc:sldLayoutMkLst>
            <pc:docMk/>
            <pc:sldMasterMk cId="3654186370" sldId="2147484163"/>
            <pc:sldLayoutMk cId="2680976552" sldId="2147484199"/>
          </pc:sldLayoutMkLst>
        </pc:sldLayoutChg>
        <pc:sldLayoutChg chg="add">
          <pc:chgData name="Guest User" userId="S::urn:spo:tenantanon#115c4333-84a7-4e12-bfdf-75977b6ad274::" providerId="AD" clId="Web-{06E06F41-E866-B8AA-CBE3-6CC7E59DB567}" dt="2025-09-29T18:43:06.898" v="110"/>
          <pc:sldLayoutMkLst>
            <pc:docMk/>
            <pc:sldMasterMk cId="3654186370" sldId="2147484163"/>
            <pc:sldLayoutMk cId="2357618666" sldId="2147484381"/>
          </pc:sldLayoutMkLst>
        </pc:sldLayoutChg>
        <pc:sldLayoutChg chg="add">
          <pc:chgData name="Guest User" userId="S::urn:spo:tenantanon#115c4333-84a7-4e12-bfdf-75977b6ad274::" providerId="AD" clId="Web-{06E06F41-E866-B8AA-CBE3-6CC7E59DB567}" dt="2025-09-29T18:43:06.898" v="110"/>
          <pc:sldLayoutMkLst>
            <pc:docMk/>
            <pc:sldMasterMk cId="3654186370" sldId="2147484163"/>
            <pc:sldLayoutMk cId="294653141" sldId="2147484382"/>
          </pc:sldLayoutMkLst>
        </pc:sldLayoutChg>
        <pc:sldLayoutChg chg="add">
          <pc:chgData name="Guest User" userId="S::urn:spo:tenantanon#115c4333-84a7-4e12-bfdf-75977b6ad274::" providerId="AD" clId="Web-{06E06F41-E866-B8AA-CBE3-6CC7E59DB567}" dt="2025-09-29T18:43:06.898" v="110"/>
          <pc:sldLayoutMkLst>
            <pc:docMk/>
            <pc:sldMasterMk cId="3654186370" sldId="2147484163"/>
            <pc:sldLayoutMk cId="743745191" sldId="2147484383"/>
          </pc:sldLayoutMkLst>
        </pc:sldLayoutChg>
        <pc:sldLayoutChg chg="add">
          <pc:chgData name="Guest User" userId="S::urn:spo:tenantanon#115c4333-84a7-4e12-bfdf-75977b6ad274::" providerId="AD" clId="Web-{06E06F41-E866-B8AA-CBE3-6CC7E59DB567}" dt="2025-09-29T18:43:06.898" v="110"/>
          <pc:sldLayoutMkLst>
            <pc:docMk/>
            <pc:sldMasterMk cId="3654186370" sldId="2147484163"/>
            <pc:sldLayoutMk cId="2242389662" sldId="2147484384"/>
          </pc:sldLayoutMkLst>
        </pc:sldLayoutChg>
        <pc:sldLayoutChg chg="add">
          <pc:chgData name="Guest User" userId="S::urn:spo:tenantanon#115c4333-84a7-4e12-bfdf-75977b6ad274::" providerId="AD" clId="Web-{06E06F41-E866-B8AA-CBE3-6CC7E59DB567}" dt="2025-09-29T18:43:06.898" v="110"/>
          <pc:sldLayoutMkLst>
            <pc:docMk/>
            <pc:sldMasterMk cId="3654186370" sldId="2147484163"/>
            <pc:sldLayoutMk cId="2438750547" sldId="2147484385"/>
          </pc:sldLayoutMkLst>
        </pc:sldLayoutChg>
        <pc:sldLayoutChg chg="add">
          <pc:chgData name="Guest User" userId="S::urn:spo:tenantanon#115c4333-84a7-4e12-bfdf-75977b6ad274::" providerId="AD" clId="Web-{06E06F41-E866-B8AA-CBE3-6CC7E59DB567}" dt="2025-09-29T18:43:06.898" v="110"/>
          <pc:sldLayoutMkLst>
            <pc:docMk/>
            <pc:sldMasterMk cId="3654186370" sldId="2147484163"/>
            <pc:sldLayoutMk cId="4160319946" sldId="2147484386"/>
          </pc:sldLayoutMkLst>
        </pc:sldLayoutChg>
        <pc:sldLayoutChg chg="add">
          <pc:chgData name="Guest User" userId="S::urn:spo:tenantanon#115c4333-84a7-4e12-bfdf-75977b6ad274::" providerId="AD" clId="Web-{06E06F41-E866-B8AA-CBE3-6CC7E59DB567}" dt="2025-09-29T18:43:06.898" v="110"/>
          <pc:sldLayoutMkLst>
            <pc:docMk/>
            <pc:sldMasterMk cId="3654186370" sldId="2147484163"/>
            <pc:sldLayoutMk cId="2950503450" sldId="2147484387"/>
          </pc:sldLayoutMkLst>
        </pc:sldLayoutChg>
        <pc:sldLayoutChg chg="add">
          <pc:chgData name="Guest User" userId="S::urn:spo:tenantanon#115c4333-84a7-4e12-bfdf-75977b6ad274::" providerId="AD" clId="Web-{06E06F41-E866-B8AA-CBE3-6CC7E59DB567}" dt="2025-09-29T18:43:06.898" v="110"/>
          <pc:sldLayoutMkLst>
            <pc:docMk/>
            <pc:sldMasterMk cId="3654186370" sldId="2147484163"/>
            <pc:sldLayoutMk cId="1930610121" sldId="2147484388"/>
          </pc:sldLayoutMkLst>
        </pc:sldLayoutChg>
        <pc:sldLayoutChg chg="add">
          <pc:chgData name="Guest User" userId="S::urn:spo:tenantanon#115c4333-84a7-4e12-bfdf-75977b6ad274::" providerId="AD" clId="Web-{06E06F41-E866-B8AA-CBE3-6CC7E59DB567}" dt="2025-09-29T18:43:06.898" v="110"/>
          <pc:sldLayoutMkLst>
            <pc:docMk/>
            <pc:sldMasterMk cId="3654186370" sldId="2147484163"/>
            <pc:sldLayoutMk cId="4176518566" sldId="2147484389"/>
          </pc:sldLayoutMkLst>
        </pc:sldLayoutChg>
        <pc:sldLayoutChg chg="add">
          <pc:chgData name="Guest User" userId="S::urn:spo:tenantanon#115c4333-84a7-4e12-bfdf-75977b6ad274::" providerId="AD" clId="Web-{06E06F41-E866-B8AA-CBE3-6CC7E59DB567}" dt="2025-09-29T18:43:06.898" v="110"/>
          <pc:sldLayoutMkLst>
            <pc:docMk/>
            <pc:sldMasterMk cId="3654186370" sldId="2147484163"/>
            <pc:sldLayoutMk cId="2610662583" sldId="2147484390"/>
          </pc:sldLayoutMkLst>
        </pc:sldLayoutChg>
        <pc:sldLayoutChg chg="add">
          <pc:chgData name="Guest User" userId="S::urn:spo:tenantanon#115c4333-84a7-4e12-bfdf-75977b6ad274::" providerId="AD" clId="Web-{06E06F41-E866-B8AA-CBE3-6CC7E59DB567}" dt="2025-09-29T18:43:06.898" v="110"/>
          <pc:sldLayoutMkLst>
            <pc:docMk/>
            <pc:sldMasterMk cId="3654186370" sldId="2147484163"/>
            <pc:sldLayoutMk cId="3076593778" sldId="2147484391"/>
          </pc:sldLayoutMkLst>
        </pc:sldLayoutChg>
        <pc:sldLayoutChg chg="add">
          <pc:chgData name="Guest User" userId="S::urn:spo:tenantanon#115c4333-84a7-4e12-bfdf-75977b6ad274::" providerId="AD" clId="Web-{06E06F41-E866-B8AA-CBE3-6CC7E59DB567}" dt="2025-09-29T18:43:06.898" v="110"/>
          <pc:sldLayoutMkLst>
            <pc:docMk/>
            <pc:sldMasterMk cId="3654186370" sldId="2147484163"/>
            <pc:sldLayoutMk cId="2705641237" sldId="2147484392"/>
          </pc:sldLayoutMkLst>
        </pc:sldLayoutChg>
        <pc:sldLayoutChg chg="add">
          <pc:chgData name="Guest User" userId="S::urn:spo:tenantanon#115c4333-84a7-4e12-bfdf-75977b6ad274::" providerId="AD" clId="Web-{06E06F41-E866-B8AA-CBE3-6CC7E59DB567}" dt="2025-09-29T18:43:06.898" v="110"/>
          <pc:sldLayoutMkLst>
            <pc:docMk/>
            <pc:sldMasterMk cId="3654186370" sldId="2147484163"/>
            <pc:sldLayoutMk cId="3722573096" sldId="2147484393"/>
          </pc:sldLayoutMkLst>
        </pc:sldLayoutChg>
        <pc:sldLayoutChg chg="add">
          <pc:chgData name="Guest User" userId="S::urn:spo:tenantanon#115c4333-84a7-4e12-bfdf-75977b6ad274::" providerId="AD" clId="Web-{06E06F41-E866-B8AA-CBE3-6CC7E59DB567}" dt="2025-09-29T18:43:06.898" v="110"/>
          <pc:sldLayoutMkLst>
            <pc:docMk/>
            <pc:sldMasterMk cId="3654186370" sldId="2147484163"/>
            <pc:sldLayoutMk cId="3879377284" sldId="2147484394"/>
          </pc:sldLayoutMkLst>
        </pc:sldLayoutChg>
        <pc:sldLayoutChg chg="add">
          <pc:chgData name="Guest User" userId="S::urn:spo:tenantanon#115c4333-84a7-4e12-bfdf-75977b6ad274::" providerId="AD" clId="Web-{06E06F41-E866-B8AA-CBE3-6CC7E59DB567}" dt="2025-09-29T18:43:06.898" v="110"/>
          <pc:sldLayoutMkLst>
            <pc:docMk/>
            <pc:sldMasterMk cId="3654186370" sldId="2147484163"/>
            <pc:sldLayoutMk cId="572042976" sldId="2147484402"/>
          </pc:sldLayoutMkLst>
        </pc:sldLayoutChg>
        <pc:sldLayoutChg chg="add">
          <pc:chgData name="Guest User" userId="S::urn:spo:tenantanon#115c4333-84a7-4e12-bfdf-75977b6ad274::" providerId="AD" clId="Web-{06E06F41-E866-B8AA-CBE3-6CC7E59DB567}" dt="2025-09-29T18:43:06.898" v="110"/>
          <pc:sldLayoutMkLst>
            <pc:docMk/>
            <pc:sldMasterMk cId="3654186370" sldId="2147484163"/>
            <pc:sldLayoutMk cId="668912523" sldId="2147484403"/>
          </pc:sldLayoutMkLst>
        </pc:sldLayoutChg>
        <pc:sldLayoutChg chg="add">
          <pc:chgData name="Guest User" userId="S::urn:spo:tenantanon#115c4333-84a7-4e12-bfdf-75977b6ad274::" providerId="AD" clId="Web-{06E06F41-E866-B8AA-CBE3-6CC7E59DB567}" dt="2025-09-29T18:43:06.898" v="110"/>
          <pc:sldLayoutMkLst>
            <pc:docMk/>
            <pc:sldMasterMk cId="3654186370" sldId="2147484163"/>
            <pc:sldLayoutMk cId="1178401516" sldId="2147484404"/>
          </pc:sldLayoutMkLst>
        </pc:sldLayoutChg>
        <pc:sldLayoutChg chg="add">
          <pc:chgData name="Guest User" userId="S::urn:spo:tenantanon#115c4333-84a7-4e12-bfdf-75977b6ad274::" providerId="AD" clId="Web-{06E06F41-E866-B8AA-CBE3-6CC7E59DB567}" dt="2025-09-29T18:43:06.898" v="110"/>
          <pc:sldLayoutMkLst>
            <pc:docMk/>
            <pc:sldMasterMk cId="3654186370" sldId="2147484163"/>
            <pc:sldLayoutMk cId="131652780" sldId="2147484441"/>
          </pc:sldLayoutMkLst>
        </pc:sldLayoutChg>
        <pc:sldLayoutChg chg="add">
          <pc:chgData name="Guest User" userId="S::urn:spo:tenantanon#115c4333-84a7-4e12-bfdf-75977b6ad274::" providerId="AD" clId="Web-{06E06F41-E866-B8AA-CBE3-6CC7E59DB567}" dt="2025-09-29T18:43:06.898" v="110"/>
          <pc:sldLayoutMkLst>
            <pc:docMk/>
            <pc:sldMasterMk cId="3654186370" sldId="2147484163"/>
            <pc:sldLayoutMk cId="1811561673" sldId="2147484442"/>
          </pc:sldLayoutMkLst>
        </pc:sldLayoutChg>
        <pc:sldLayoutChg chg="add">
          <pc:chgData name="Guest User" userId="S::urn:spo:tenantanon#115c4333-84a7-4e12-bfdf-75977b6ad274::" providerId="AD" clId="Web-{06E06F41-E866-B8AA-CBE3-6CC7E59DB567}" dt="2025-09-29T18:55:08.694" v="172"/>
          <pc:sldLayoutMkLst>
            <pc:docMk/>
            <pc:sldMasterMk cId="3654186370" sldId="2147484163"/>
            <pc:sldLayoutMk cId="2964731223" sldId="2147484975"/>
          </pc:sldLayoutMkLst>
        </pc:sldLayoutChg>
        <pc:sldLayoutChg chg="add">
          <pc:chgData name="Guest User" userId="S::urn:spo:tenantanon#115c4333-84a7-4e12-bfdf-75977b6ad274::" providerId="AD" clId="Web-{06E06F41-E866-B8AA-CBE3-6CC7E59DB567}" dt="2025-09-29T18:55:08.694" v="172"/>
          <pc:sldLayoutMkLst>
            <pc:docMk/>
            <pc:sldMasterMk cId="3654186370" sldId="2147484163"/>
            <pc:sldLayoutMk cId="3129639418" sldId="2147484976"/>
          </pc:sldLayoutMkLst>
        </pc:sldLayoutChg>
        <pc:sldLayoutChg chg="add">
          <pc:chgData name="Guest User" userId="S::urn:spo:tenantanon#115c4333-84a7-4e12-bfdf-75977b6ad274::" providerId="AD" clId="Web-{06E06F41-E866-B8AA-CBE3-6CC7E59DB567}" dt="2025-09-29T18:55:08.694" v="172"/>
          <pc:sldLayoutMkLst>
            <pc:docMk/>
            <pc:sldMasterMk cId="3654186370" sldId="2147484163"/>
            <pc:sldLayoutMk cId="2123533840" sldId="2147484977"/>
          </pc:sldLayoutMkLst>
        </pc:sldLayoutChg>
        <pc:sldLayoutChg chg="add">
          <pc:chgData name="Guest User" userId="S::urn:spo:tenantanon#115c4333-84a7-4e12-bfdf-75977b6ad274::" providerId="AD" clId="Web-{06E06F41-E866-B8AA-CBE3-6CC7E59DB567}" dt="2025-09-29T18:55:08.694" v="172"/>
          <pc:sldLayoutMkLst>
            <pc:docMk/>
            <pc:sldMasterMk cId="3654186370" sldId="2147484163"/>
            <pc:sldLayoutMk cId="2356422437" sldId="2147484978"/>
          </pc:sldLayoutMkLst>
        </pc:sldLayoutChg>
        <pc:sldLayoutChg chg="add">
          <pc:chgData name="Guest User" userId="S::urn:spo:tenantanon#115c4333-84a7-4e12-bfdf-75977b6ad274::" providerId="AD" clId="Web-{06E06F41-E866-B8AA-CBE3-6CC7E59DB567}" dt="2025-09-29T18:55:08.694" v="172"/>
          <pc:sldLayoutMkLst>
            <pc:docMk/>
            <pc:sldMasterMk cId="3654186370" sldId="2147484163"/>
            <pc:sldLayoutMk cId="241994641" sldId="2147484979"/>
          </pc:sldLayoutMkLst>
        </pc:sldLayoutChg>
        <pc:sldLayoutChg chg="add">
          <pc:chgData name="Guest User" userId="S::urn:spo:tenantanon#115c4333-84a7-4e12-bfdf-75977b6ad274::" providerId="AD" clId="Web-{06E06F41-E866-B8AA-CBE3-6CC7E59DB567}" dt="2025-09-29T18:55:08.694" v="172"/>
          <pc:sldLayoutMkLst>
            <pc:docMk/>
            <pc:sldMasterMk cId="3654186370" sldId="2147484163"/>
            <pc:sldLayoutMk cId="1287056122" sldId="2147484980"/>
          </pc:sldLayoutMkLst>
        </pc:sldLayoutChg>
        <pc:sldLayoutChg chg="add">
          <pc:chgData name="Guest User" userId="S::urn:spo:tenantanon#115c4333-84a7-4e12-bfdf-75977b6ad274::" providerId="AD" clId="Web-{06E06F41-E866-B8AA-CBE3-6CC7E59DB567}" dt="2025-09-29T18:55:08.694" v="172"/>
          <pc:sldLayoutMkLst>
            <pc:docMk/>
            <pc:sldMasterMk cId="3654186370" sldId="2147484163"/>
            <pc:sldLayoutMk cId="2055008476" sldId="2147484981"/>
          </pc:sldLayoutMkLst>
        </pc:sldLayoutChg>
        <pc:sldLayoutChg chg="add">
          <pc:chgData name="Guest User" userId="S::urn:spo:tenantanon#115c4333-84a7-4e12-bfdf-75977b6ad274::" providerId="AD" clId="Web-{06E06F41-E866-B8AA-CBE3-6CC7E59DB567}" dt="2025-09-29T18:55:08.694" v="172"/>
          <pc:sldLayoutMkLst>
            <pc:docMk/>
            <pc:sldMasterMk cId="3654186370" sldId="2147484163"/>
            <pc:sldLayoutMk cId="3808244082" sldId="2147484982"/>
          </pc:sldLayoutMkLst>
        </pc:sldLayoutChg>
        <pc:sldLayoutChg chg="add">
          <pc:chgData name="Guest User" userId="S::urn:spo:tenantanon#115c4333-84a7-4e12-bfdf-75977b6ad274::" providerId="AD" clId="Web-{06E06F41-E866-B8AA-CBE3-6CC7E59DB567}" dt="2025-09-29T18:55:08.694" v="172"/>
          <pc:sldLayoutMkLst>
            <pc:docMk/>
            <pc:sldMasterMk cId="3654186370" sldId="2147484163"/>
            <pc:sldLayoutMk cId="4220122996" sldId="2147484983"/>
          </pc:sldLayoutMkLst>
        </pc:sldLayoutChg>
        <pc:sldLayoutChg chg="add">
          <pc:chgData name="Guest User" userId="S::urn:spo:tenantanon#115c4333-84a7-4e12-bfdf-75977b6ad274::" providerId="AD" clId="Web-{06E06F41-E866-B8AA-CBE3-6CC7E59DB567}" dt="2025-09-29T18:55:08.694" v="172"/>
          <pc:sldLayoutMkLst>
            <pc:docMk/>
            <pc:sldMasterMk cId="3654186370" sldId="2147484163"/>
            <pc:sldLayoutMk cId="1913999630" sldId="2147484984"/>
          </pc:sldLayoutMkLst>
        </pc:sldLayoutChg>
        <pc:sldLayoutChg chg="add">
          <pc:chgData name="Guest User" userId="S::urn:spo:tenantanon#115c4333-84a7-4e12-bfdf-75977b6ad274::" providerId="AD" clId="Web-{06E06F41-E866-B8AA-CBE3-6CC7E59DB567}" dt="2025-09-29T18:55:08.694" v="172"/>
          <pc:sldLayoutMkLst>
            <pc:docMk/>
            <pc:sldMasterMk cId="3654186370" sldId="2147484163"/>
            <pc:sldLayoutMk cId="705788910" sldId="2147484985"/>
          </pc:sldLayoutMkLst>
        </pc:sldLayoutChg>
        <pc:sldLayoutChg chg="add">
          <pc:chgData name="Guest User" userId="S::urn:spo:tenantanon#115c4333-84a7-4e12-bfdf-75977b6ad274::" providerId="AD" clId="Web-{06E06F41-E866-B8AA-CBE3-6CC7E59DB567}" dt="2025-09-29T18:55:08.694" v="172"/>
          <pc:sldLayoutMkLst>
            <pc:docMk/>
            <pc:sldMasterMk cId="3654186370" sldId="2147484163"/>
            <pc:sldLayoutMk cId="3856772307" sldId="2147484986"/>
          </pc:sldLayoutMkLst>
        </pc:sldLayoutChg>
        <pc:sldLayoutChg chg="add">
          <pc:chgData name="Guest User" userId="S::urn:spo:tenantanon#115c4333-84a7-4e12-bfdf-75977b6ad274::" providerId="AD" clId="Web-{06E06F41-E866-B8AA-CBE3-6CC7E59DB567}" dt="2025-09-29T18:55:08.694" v="172"/>
          <pc:sldLayoutMkLst>
            <pc:docMk/>
            <pc:sldMasterMk cId="3654186370" sldId="2147484163"/>
            <pc:sldLayoutMk cId="3242273039" sldId="2147484987"/>
          </pc:sldLayoutMkLst>
        </pc:sldLayoutChg>
        <pc:sldLayoutChg chg="add">
          <pc:chgData name="Guest User" userId="S::urn:spo:tenantanon#115c4333-84a7-4e12-bfdf-75977b6ad274::" providerId="AD" clId="Web-{06E06F41-E866-B8AA-CBE3-6CC7E59DB567}" dt="2025-09-29T18:55:08.694" v="172"/>
          <pc:sldLayoutMkLst>
            <pc:docMk/>
            <pc:sldMasterMk cId="3654186370" sldId="2147484163"/>
            <pc:sldLayoutMk cId="4175131314" sldId="2147484988"/>
          </pc:sldLayoutMkLst>
        </pc:sldLayoutChg>
      </pc:sldMasterChg>
    </pc:docChg>
  </pc:docChgLst>
  <pc:docChgLst>
    <pc:chgData name="Grégory Marchandise" userId="a7366980-7f37-42e2-8d0c-8ea427d68937" providerId="ADAL" clId="{7DB66B3E-6813-4B8C-B25E-817CC964830D}"/>
    <pc:docChg chg="undo redo custSel addSld delSld modSld sldOrd addMainMaster delMainMaster">
      <pc:chgData name="Grégory Marchandise" userId="a7366980-7f37-42e2-8d0c-8ea427d68937" providerId="ADAL" clId="{7DB66B3E-6813-4B8C-B25E-817CC964830D}" dt="2025-10-08T08:29:09.198" v="4560" actId="207"/>
      <pc:docMkLst>
        <pc:docMk/>
      </pc:docMkLst>
      <pc:sldChg chg="modSp mod ord modClrScheme chgLayout">
        <pc:chgData name="Grégory Marchandise" userId="a7366980-7f37-42e2-8d0c-8ea427d68937" providerId="ADAL" clId="{7DB66B3E-6813-4B8C-B25E-817CC964830D}" dt="2025-10-08T07:36:33.906" v="4536" actId="113"/>
        <pc:sldMkLst>
          <pc:docMk/>
          <pc:sldMk cId="2386401688" sldId="260"/>
        </pc:sldMkLst>
        <pc:spChg chg="mod ord">
          <ac:chgData name="Grégory Marchandise" userId="a7366980-7f37-42e2-8d0c-8ea427d68937" providerId="ADAL" clId="{7DB66B3E-6813-4B8C-B25E-817CC964830D}" dt="2025-10-08T07:36:33.906" v="4536" actId="113"/>
          <ac:spMkLst>
            <pc:docMk/>
            <pc:sldMk cId="2386401688" sldId="260"/>
            <ac:spMk id="3" creationId="{9C60588D-3588-896C-2994-C30B6B493CFA}"/>
          </ac:spMkLst>
        </pc:spChg>
      </pc:sldChg>
      <pc:sldChg chg="addSp modSp mod ord modShow">
        <pc:chgData name="Grégory Marchandise" userId="a7366980-7f37-42e2-8d0c-8ea427d68937" providerId="ADAL" clId="{7DB66B3E-6813-4B8C-B25E-817CC964830D}" dt="2025-10-07T15:23:57.552" v="3937" actId="20577"/>
        <pc:sldMkLst>
          <pc:docMk/>
          <pc:sldMk cId="912795951" sldId="261"/>
        </pc:sldMkLst>
        <pc:spChg chg="mod">
          <ac:chgData name="Grégory Marchandise" userId="a7366980-7f37-42e2-8d0c-8ea427d68937" providerId="ADAL" clId="{7DB66B3E-6813-4B8C-B25E-817CC964830D}" dt="2025-10-07T15:23:57.552" v="3937" actId="20577"/>
          <ac:spMkLst>
            <pc:docMk/>
            <pc:sldMk cId="912795951" sldId="261"/>
            <ac:spMk id="2" creationId="{B43941B3-EC71-D51F-1197-C48714B4FA65}"/>
          </ac:spMkLst>
        </pc:spChg>
        <pc:spChg chg="add mod">
          <ac:chgData name="Grégory Marchandise" userId="a7366980-7f37-42e2-8d0c-8ea427d68937" providerId="ADAL" clId="{7DB66B3E-6813-4B8C-B25E-817CC964830D}" dt="2025-10-07T10:27:53.181" v="3927" actId="14100"/>
          <ac:spMkLst>
            <pc:docMk/>
            <pc:sldMk cId="912795951" sldId="261"/>
            <ac:spMk id="4" creationId="{04F22796-989B-1B81-B182-6289AA657D52}"/>
          </ac:spMkLst>
        </pc:spChg>
      </pc:sldChg>
      <pc:sldChg chg="modSp add del mod">
        <pc:chgData name="Grégory Marchandise" userId="a7366980-7f37-42e2-8d0c-8ea427d68937" providerId="ADAL" clId="{7DB66B3E-6813-4B8C-B25E-817CC964830D}" dt="2025-10-03T12:50:52.680" v="1750" actId="2696"/>
        <pc:sldMkLst>
          <pc:docMk/>
          <pc:sldMk cId="1123401043" sldId="276"/>
        </pc:sldMkLst>
        <pc:spChg chg="mod">
          <ac:chgData name="Grégory Marchandise" userId="a7366980-7f37-42e2-8d0c-8ea427d68937" providerId="ADAL" clId="{7DB66B3E-6813-4B8C-B25E-817CC964830D}" dt="2025-10-03T12:19:18.363" v="1706"/>
          <ac:spMkLst>
            <pc:docMk/>
            <pc:sldMk cId="1123401043" sldId="276"/>
            <ac:spMk id="2" creationId="{B1654686-694E-5C16-8A50-BEADBF2598BE}"/>
          </ac:spMkLst>
        </pc:spChg>
        <pc:spChg chg="mod">
          <ac:chgData name="Grégory Marchandise" userId="a7366980-7f37-42e2-8d0c-8ea427d68937" providerId="ADAL" clId="{7DB66B3E-6813-4B8C-B25E-817CC964830D}" dt="2025-09-19T13:03:51.028" v="639" actId="20577"/>
          <ac:spMkLst>
            <pc:docMk/>
            <pc:sldMk cId="1123401043" sldId="276"/>
            <ac:spMk id="3" creationId="{9E562D0C-718A-8EF7-BFA3-84E09286DA03}"/>
          </ac:spMkLst>
        </pc:spChg>
      </pc:sldChg>
      <pc:sldChg chg="modSp add mod">
        <pc:chgData name="Grégory Marchandise" userId="a7366980-7f37-42e2-8d0c-8ea427d68937" providerId="ADAL" clId="{7DB66B3E-6813-4B8C-B25E-817CC964830D}" dt="2025-10-08T08:29:09.198" v="4560" actId="207"/>
        <pc:sldMkLst>
          <pc:docMk/>
          <pc:sldMk cId="4031933636" sldId="284"/>
        </pc:sldMkLst>
        <pc:spChg chg="mod">
          <ac:chgData name="Grégory Marchandise" userId="a7366980-7f37-42e2-8d0c-8ea427d68937" providerId="ADAL" clId="{7DB66B3E-6813-4B8C-B25E-817CC964830D}" dt="2025-10-07T20:43:30.383" v="4467" actId="20577"/>
          <ac:spMkLst>
            <pc:docMk/>
            <pc:sldMk cId="4031933636" sldId="284"/>
            <ac:spMk id="2" creationId="{391C106D-D936-64DC-BC5E-BEE4F814B819}"/>
          </ac:spMkLst>
        </pc:spChg>
        <pc:spChg chg="mod">
          <ac:chgData name="Grégory Marchandise" userId="a7366980-7f37-42e2-8d0c-8ea427d68937" providerId="ADAL" clId="{7DB66B3E-6813-4B8C-B25E-817CC964830D}" dt="2025-10-08T08:29:09.198" v="4560" actId="207"/>
          <ac:spMkLst>
            <pc:docMk/>
            <pc:sldMk cId="4031933636" sldId="284"/>
            <ac:spMk id="5" creationId="{A53548C8-12E2-83BD-4A4A-E6CA75280382}"/>
          </ac:spMkLst>
        </pc:spChg>
      </pc:sldChg>
      <pc:sldChg chg="addSp delSp modSp add mod">
        <pc:chgData name="Grégory Marchandise" userId="a7366980-7f37-42e2-8d0c-8ea427d68937" providerId="ADAL" clId="{7DB66B3E-6813-4B8C-B25E-817CC964830D}" dt="2025-10-07T17:04:50.720" v="3977" actId="20577"/>
        <pc:sldMkLst>
          <pc:docMk/>
          <pc:sldMk cId="3488700928" sldId="285"/>
        </pc:sldMkLst>
        <pc:spChg chg="mod">
          <ac:chgData name="Grégory Marchandise" userId="a7366980-7f37-42e2-8d0c-8ea427d68937" providerId="ADAL" clId="{7DB66B3E-6813-4B8C-B25E-817CC964830D}" dt="2025-10-07T17:04:50.720" v="3977" actId="20577"/>
          <ac:spMkLst>
            <pc:docMk/>
            <pc:sldMk cId="3488700928" sldId="285"/>
            <ac:spMk id="5" creationId="{E39C84C2-78FC-6812-159F-57469F45E0B9}"/>
          </ac:spMkLst>
        </pc:spChg>
      </pc:sldChg>
      <pc:sldChg chg="addSp delSp modSp add mod ord modClrScheme chgLayout">
        <pc:chgData name="Grégory Marchandise" userId="a7366980-7f37-42e2-8d0c-8ea427d68937" providerId="ADAL" clId="{7DB66B3E-6813-4B8C-B25E-817CC964830D}" dt="2025-10-03T12:53:50.822" v="1775" actId="700"/>
        <pc:sldMkLst>
          <pc:docMk/>
          <pc:sldMk cId="2646546164" sldId="286"/>
        </pc:sldMkLst>
        <pc:spChg chg="mod">
          <ac:chgData name="Grégory Marchandise" userId="a7366980-7f37-42e2-8d0c-8ea427d68937" providerId="ADAL" clId="{7DB66B3E-6813-4B8C-B25E-817CC964830D}" dt="2025-10-03T12:53:30.320" v="1773" actId="14100"/>
          <ac:spMkLst>
            <pc:docMk/>
            <pc:sldMk cId="2646546164" sldId="286"/>
            <ac:spMk id="5" creationId="{C51C1776-EEAA-3296-0FA1-91CAA9A0B75E}"/>
          </ac:spMkLst>
        </pc:spChg>
        <pc:picChg chg="add mod">
          <ac:chgData name="Grégory Marchandise" userId="a7366980-7f37-42e2-8d0c-8ea427d68937" providerId="ADAL" clId="{7DB66B3E-6813-4B8C-B25E-817CC964830D}" dt="2025-10-03T12:53:32.637" v="1774" actId="1076"/>
          <ac:picMkLst>
            <pc:docMk/>
            <pc:sldMk cId="2646546164" sldId="286"/>
            <ac:picMk id="3" creationId="{C574EC8B-90E5-C767-5ED4-4E602D0B3E64}"/>
          </ac:picMkLst>
        </pc:picChg>
      </pc:sldChg>
      <pc:sldChg chg="modSp mod">
        <pc:chgData name="Grégory Marchandise" userId="a7366980-7f37-42e2-8d0c-8ea427d68937" providerId="ADAL" clId="{7DB66B3E-6813-4B8C-B25E-817CC964830D}" dt="2025-10-07T20:43:49.314" v="4476" actId="20577"/>
        <pc:sldMkLst>
          <pc:docMk/>
          <pc:sldMk cId="29525178" sldId="294"/>
        </pc:sldMkLst>
        <pc:spChg chg="mod">
          <ac:chgData name="Grégory Marchandise" userId="a7366980-7f37-42e2-8d0c-8ea427d68937" providerId="ADAL" clId="{7DB66B3E-6813-4B8C-B25E-817CC964830D}" dt="2025-10-07T20:43:16.732" v="4442" actId="20577"/>
          <ac:spMkLst>
            <pc:docMk/>
            <pc:sldMk cId="29525178" sldId="294"/>
            <ac:spMk id="2" creationId="{F6589A05-968B-758F-EF01-E5C98A0AD7B9}"/>
          </ac:spMkLst>
        </pc:spChg>
        <pc:spChg chg="mod">
          <ac:chgData name="Grégory Marchandise" userId="a7366980-7f37-42e2-8d0c-8ea427d68937" providerId="ADAL" clId="{7DB66B3E-6813-4B8C-B25E-817CC964830D}" dt="2025-10-07T20:43:49.314" v="4476" actId="20577"/>
          <ac:spMkLst>
            <pc:docMk/>
            <pc:sldMk cId="29525178" sldId="294"/>
            <ac:spMk id="5" creationId="{61AA7240-A437-8DAF-65A3-C6557A79478C}"/>
          </ac:spMkLst>
        </pc:spChg>
      </pc:sldChg>
      <pc:sldChg chg="addSp delSp modSp add del mod">
        <pc:chgData name="Grégory Marchandise" userId="a7366980-7f37-42e2-8d0c-8ea427d68937" providerId="ADAL" clId="{7DB66B3E-6813-4B8C-B25E-817CC964830D}" dt="2025-10-07T17:22:36.828" v="4012" actId="20577"/>
        <pc:sldMkLst>
          <pc:docMk/>
          <pc:sldMk cId="2346760561" sldId="295"/>
        </pc:sldMkLst>
        <pc:spChg chg="mod">
          <ac:chgData name="Grégory Marchandise" userId="a7366980-7f37-42e2-8d0c-8ea427d68937" providerId="ADAL" clId="{7DB66B3E-6813-4B8C-B25E-817CC964830D}" dt="2025-10-07T17:22:36.828" v="4012" actId="20577"/>
          <ac:spMkLst>
            <pc:docMk/>
            <pc:sldMk cId="2346760561" sldId="295"/>
            <ac:spMk id="5" creationId="{75A73BCC-B9D0-DA41-8863-DDC6C6779874}"/>
          </ac:spMkLst>
        </pc:spChg>
      </pc:sldChg>
      <pc:sldChg chg="addSp delSp modSp add mod ord">
        <pc:chgData name="Grégory Marchandise" userId="a7366980-7f37-42e2-8d0c-8ea427d68937" providerId="ADAL" clId="{7DB66B3E-6813-4B8C-B25E-817CC964830D}" dt="2025-10-07T19:25:12.394" v="4058" actId="20577"/>
        <pc:sldMkLst>
          <pc:docMk/>
          <pc:sldMk cId="1020201859" sldId="296"/>
        </pc:sldMkLst>
        <pc:spChg chg="mod">
          <ac:chgData name="Grégory Marchandise" userId="a7366980-7f37-42e2-8d0c-8ea427d68937" providerId="ADAL" clId="{7DB66B3E-6813-4B8C-B25E-817CC964830D}" dt="2025-10-07T19:25:12.394" v="4058" actId="20577"/>
          <ac:spMkLst>
            <pc:docMk/>
            <pc:sldMk cId="1020201859" sldId="296"/>
            <ac:spMk id="5" creationId="{292217BB-86AE-6DE9-2D8D-F7F88D620136}"/>
          </ac:spMkLst>
        </pc:spChg>
      </pc:sldChg>
      <pc:sldChg chg="addSp delSp modSp add del mod">
        <pc:chgData name="Grégory Marchandise" userId="a7366980-7f37-42e2-8d0c-8ea427d68937" providerId="ADAL" clId="{7DB66B3E-6813-4B8C-B25E-817CC964830D}" dt="2025-10-03T13:22:32.995" v="1884" actId="1076"/>
        <pc:sldMkLst>
          <pc:docMk/>
          <pc:sldMk cId="0" sldId="297"/>
        </pc:sldMkLst>
        <pc:spChg chg="mod">
          <ac:chgData name="Grégory Marchandise" userId="a7366980-7f37-42e2-8d0c-8ea427d68937" providerId="ADAL" clId="{7DB66B3E-6813-4B8C-B25E-817CC964830D}" dt="2025-10-03T13:22:28.588" v="1883" actId="1076"/>
          <ac:spMkLst>
            <pc:docMk/>
            <pc:sldMk cId="0" sldId="297"/>
            <ac:spMk id="1586" creationId="{00000000-0000-0000-0000-000000000000}"/>
          </ac:spMkLst>
        </pc:spChg>
        <pc:picChg chg="add mod">
          <ac:chgData name="Grégory Marchandise" userId="a7366980-7f37-42e2-8d0c-8ea427d68937" providerId="ADAL" clId="{7DB66B3E-6813-4B8C-B25E-817CC964830D}" dt="2025-10-03T13:22:32.995" v="1884" actId="1076"/>
          <ac:picMkLst>
            <pc:docMk/>
            <pc:sldMk cId="0" sldId="297"/>
            <ac:picMk id="8" creationId="{97ADE257-B86C-B9ED-347C-4FC967C76864}"/>
          </ac:picMkLst>
        </pc:picChg>
      </pc:sldChg>
      <pc:sldChg chg="addSp delSp modSp add mod">
        <pc:chgData name="Grégory Marchandise" userId="a7366980-7f37-42e2-8d0c-8ea427d68937" providerId="ADAL" clId="{7DB66B3E-6813-4B8C-B25E-817CC964830D}" dt="2025-10-07T19:26:37.056" v="4071" actId="20577"/>
        <pc:sldMkLst>
          <pc:docMk/>
          <pc:sldMk cId="2420840830" sldId="298"/>
        </pc:sldMkLst>
        <pc:spChg chg="mod">
          <ac:chgData name="Grégory Marchandise" userId="a7366980-7f37-42e2-8d0c-8ea427d68937" providerId="ADAL" clId="{7DB66B3E-6813-4B8C-B25E-817CC964830D}" dt="2025-10-07T19:26:37.056" v="4071" actId="20577"/>
          <ac:spMkLst>
            <pc:docMk/>
            <pc:sldMk cId="2420840830" sldId="298"/>
            <ac:spMk id="5" creationId="{40BC6624-B92B-1BFD-9BE0-F63E0F6AA05E}"/>
          </ac:spMkLst>
        </pc:spChg>
      </pc:sldChg>
      <pc:sldChg chg="modSp mod">
        <pc:chgData name="Grégory Marchandise" userId="a7366980-7f37-42e2-8d0c-8ea427d68937" providerId="ADAL" clId="{7DB66B3E-6813-4B8C-B25E-817CC964830D}" dt="2025-10-07T17:20:22.276" v="3999" actId="27636"/>
        <pc:sldMkLst>
          <pc:docMk/>
          <pc:sldMk cId="4224978748" sldId="305"/>
        </pc:sldMkLst>
        <pc:spChg chg="mod">
          <ac:chgData name="Grégory Marchandise" userId="a7366980-7f37-42e2-8d0c-8ea427d68937" providerId="ADAL" clId="{7DB66B3E-6813-4B8C-B25E-817CC964830D}" dt="2025-10-07T17:20:22.276" v="3999" actId="27636"/>
          <ac:spMkLst>
            <pc:docMk/>
            <pc:sldMk cId="4224978748" sldId="305"/>
            <ac:spMk id="5" creationId="{6BC9C579-DEF9-5215-CCD1-D286EAECCA3A}"/>
          </ac:spMkLst>
        </pc:spChg>
      </pc:sldChg>
      <pc:sldChg chg="addSp delSp modSp add mod">
        <pc:chgData name="Grégory Marchandise" userId="a7366980-7f37-42e2-8d0c-8ea427d68937" providerId="ADAL" clId="{7DB66B3E-6813-4B8C-B25E-817CC964830D}" dt="2025-10-08T07:13:23.784" v="4502" actId="1076"/>
        <pc:sldMkLst>
          <pc:docMk/>
          <pc:sldMk cId="3901622182" sldId="306"/>
        </pc:sldMkLst>
        <pc:spChg chg="mod">
          <ac:chgData name="Grégory Marchandise" userId="a7366980-7f37-42e2-8d0c-8ea427d68937" providerId="ADAL" clId="{7DB66B3E-6813-4B8C-B25E-817CC964830D}" dt="2025-10-07T17:19:27.532" v="3990" actId="27636"/>
          <ac:spMkLst>
            <pc:docMk/>
            <pc:sldMk cId="3901622182" sldId="306"/>
            <ac:spMk id="5" creationId="{10DFD385-4ED3-C899-6F7D-E63A23361AF7}"/>
          </ac:spMkLst>
        </pc:spChg>
        <pc:picChg chg="add del mod">
          <ac:chgData name="Grégory Marchandise" userId="a7366980-7f37-42e2-8d0c-8ea427d68937" providerId="ADAL" clId="{7DB66B3E-6813-4B8C-B25E-817CC964830D}" dt="2025-10-08T07:13:08.339" v="4495" actId="478"/>
          <ac:picMkLst>
            <pc:docMk/>
            <pc:sldMk cId="3901622182" sldId="306"/>
            <ac:picMk id="6" creationId="{1D5499ED-768E-B198-CEE3-2FE39942459E}"/>
          </ac:picMkLst>
        </pc:picChg>
        <pc:picChg chg="add del mod">
          <ac:chgData name="Grégory Marchandise" userId="a7366980-7f37-42e2-8d0c-8ea427d68937" providerId="ADAL" clId="{7DB66B3E-6813-4B8C-B25E-817CC964830D}" dt="2025-10-08T07:12:08.972" v="4494" actId="478"/>
          <ac:picMkLst>
            <pc:docMk/>
            <pc:sldMk cId="3901622182" sldId="306"/>
            <ac:picMk id="7" creationId="{E48C8A59-C15A-3C51-09D5-2BB57803C984}"/>
          </ac:picMkLst>
        </pc:picChg>
        <pc:picChg chg="add mod">
          <ac:chgData name="Grégory Marchandise" userId="a7366980-7f37-42e2-8d0c-8ea427d68937" providerId="ADAL" clId="{7DB66B3E-6813-4B8C-B25E-817CC964830D}" dt="2025-10-08T07:13:23.784" v="4502" actId="1076"/>
          <ac:picMkLst>
            <pc:docMk/>
            <pc:sldMk cId="3901622182" sldId="306"/>
            <ac:picMk id="9" creationId="{C0857F1A-C285-DA3D-8234-7C5E9F495C77}"/>
          </ac:picMkLst>
        </pc:picChg>
      </pc:sldChg>
      <pc:sldChg chg="addSp delSp modSp add mod">
        <pc:chgData name="Grégory Marchandise" userId="a7366980-7f37-42e2-8d0c-8ea427d68937" providerId="ADAL" clId="{7DB66B3E-6813-4B8C-B25E-817CC964830D}" dt="2025-10-07T09:30:31.976" v="3919" actId="20577"/>
        <pc:sldMkLst>
          <pc:docMk/>
          <pc:sldMk cId="3430070232" sldId="307"/>
        </pc:sldMkLst>
        <pc:spChg chg="mod">
          <ac:chgData name="Grégory Marchandise" userId="a7366980-7f37-42e2-8d0c-8ea427d68937" providerId="ADAL" clId="{7DB66B3E-6813-4B8C-B25E-817CC964830D}" dt="2025-10-07T09:30:31.976" v="3919" actId="20577"/>
          <ac:spMkLst>
            <pc:docMk/>
            <pc:sldMk cId="3430070232" sldId="307"/>
            <ac:spMk id="5" creationId="{1EDEDB80-61D6-F472-CE87-5C264A01AB2B}"/>
          </ac:spMkLst>
        </pc:spChg>
      </pc:sldChg>
      <pc:sldChg chg="modSp add mod ord">
        <pc:chgData name="Grégory Marchandise" userId="a7366980-7f37-42e2-8d0c-8ea427d68937" providerId="ADAL" clId="{7DB66B3E-6813-4B8C-B25E-817CC964830D}" dt="2025-10-07T07:31:26.344" v="3127" actId="20577"/>
        <pc:sldMkLst>
          <pc:docMk/>
          <pc:sldMk cId="3758444163" sldId="312"/>
        </pc:sldMkLst>
        <pc:spChg chg="mod">
          <ac:chgData name="Grégory Marchandise" userId="a7366980-7f37-42e2-8d0c-8ea427d68937" providerId="ADAL" clId="{7DB66B3E-6813-4B8C-B25E-817CC964830D}" dt="2025-10-07T07:31:26.344" v="3127" actId="20577"/>
          <ac:spMkLst>
            <pc:docMk/>
            <pc:sldMk cId="3758444163" sldId="312"/>
            <ac:spMk id="2" creationId="{94C4C270-2BB4-473B-C777-E4B931B69A4F}"/>
          </ac:spMkLst>
        </pc:spChg>
        <pc:spChg chg="mod">
          <ac:chgData name="Grégory Marchandise" userId="a7366980-7f37-42e2-8d0c-8ea427d68937" providerId="ADAL" clId="{7DB66B3E-6813-4B8C-B25E-817CC964830D}" dt="2025-10-07T07:31:19.748" v="3126" actId="20577"/>
          <ac:spMkLst>
            <pc:docMk/>
            <pc:sldMk cId="3758444163" sldId="312"/>
            <ac:spMk id="3" creationId="{43B855AE-0FF6-EFC8-86F2-E037EAE7548F}"/>
          </ac:spMkLst>
        </pc:spChg>
      </pc:sldChg>
      <pc:sldChg chg="addSp modSp add mod ord">
        <pc:chgData name="Grégory Marchandise" userId="a7366980-7f37-42e2-8d0c-8ea427d68937" providerId="ADAL" clId="{7DB66B3E-6813-4B8C-B25E-817CC964830D}" dt="2025-10-07T20:46:22.422" v="4490" actId="20577"/>
        <pc:sldMkLst>
          <pc:docMk/>
          <pc:sldMk cId="2935142645" sldId="313"/>
        </pc:sldMkLst>
        <pc:spChg chg="mod">
          <ac:chgData name="Grégory Marchandise" userId="a7366980-7f37-42e2-8d0c-8ea427d68937" providerId="ADAL" clId="{7DB66B3E-6813-4B8C-B25E-817CC964830D}" dt="2025-10-07T20:28:08.544" v="4411" actId="20577"/>
          <ac:spMkLst>
            <pc:docMk/>
            <pc:sldMk cId="2935142645" sldId="313"/>
            <ac:spMk id="2" creationId="{353BDCAD-B547-468D-90A5-DF0B14E49F2D}"/>
          </ac:spMkLst>
        </pc:spChg>
        <pc:spChg chg="mod">
          <ac:chgData name="Grégory Marchandise" userId="a7366980-7f37-42e2-8d0c-8ea427d68937" providerId="ADAL" clId="{7DB66B3E-6813-4B8C-B25E-817CC964830D}" dt="2025-10-07T20:46:22.422" v="4490" actId="20577"/>
          <ac:spMkLst>
            <pc:docMk/>
            <pc:sldMk cId="2935142645" sldId="313"/>
            <ac:spMk id="5" creationId="{646E2F89-6742-429E-4E94-1E523FBD3598}"/>
          </ac:spMkLst>
        </pc:spChg>
        <pc:spChg chg="add mod">
          <ac:chgData name="Grégory Marchandise" userId="a7366980-7f37-42e2-8d0c-8ea427d68937" providerId="ADAL" clId="{7DB66B3E-6813-4B8C-B25E-817CC964830D}" dt="2025-10-07T08:18:16.555" v="3580" actId="14100"/>
          <ac:spMkLst>
            <pc:docMk/>
            <pc:sldMk cId="2935142645" sldId="313"/>
            <ac:spMk id="6" creationId="{601A8900-BA47-E4B7-7210-87CE97E16F76}"/>
          </ac:spMkLst>
        </pc:spChg>
      </pc:sldChg>
      <pc:sldChg chg="add del">
        <pc:chgData name="Grégory Marchandise" userId="a7366980-7f37-42e2-8d0c-8ea427d68937" providerId="ADAL" clId="{7DB66B3E-6813-4B8C-B25E-817CC964830D}" dt="2025-10-03T12:50:52.680" v="1750" actId="2696"/>
        <pc:sldMkLst>
          <pc:docMk/>
          <pc:sldMk cId="1285032799" sldId="373"/>
        </pc:sldMkLst>
      </pc:sldChg>
      <pc:sldChg chg="modSp add del mod">
        <pc:chgData name="Grégory Marchandise" userId="a7366980-7f37-42e2-8d0c-8ea427d68937" providerId="ADAL" clId="{7DB66B3E-6813-4B8C-B25E-817CC964830D}" dt="2025-10-03T13:01:41.353" v="1816" actId="113"/>
        <pc:sldMkLst>
          <pc:docMk/>
          <pc:sldMk cId="0" sldId="377"/>
        </pc:sldMkLst>
        <pc:spChg chg="mod">
          <ac:chgData name="Grégory Marchandise" userId="a7366980-7f37-42e2-8d0c-8ea427d68937" providerId="ADAL" clId="{7DB66B3E-6813-4B8C-B25E-817CC964830D}" dt="2025-10-03T13:01:41.353" v="1816" actId="113"/>
          <ac:spMkLst>
            <pc:docMk/>
            <pc:sldMk cId="0" sldId="377"/>
            <ac:spMk id="1711" creationId="{00000000-0000-0000-0000-000000000000}"/>
          </ac:spMkLst>
        </pc:spChg>
      </pc:sldChg>
      <pc:sldChg chg="addSp delSp modSp add del mod">
        <pc:chgData name="Grégory Marchandise" userId="a7366980-7f37-42e2-8d0c-8ea427d68937" providerId="ADAL" clId="{7DB66B3E-6813-4B8C-B25E-817CC964830D}" dt="2025-10-03T13:03:04.912" v="1833" actId="113"/>
        <pc:sldMkLst>
          <pc:docMk/>
          <pc:sldMk cId="0" sldId="379"/>
        </pc:sldMkLst>
        <pc:spChg chg="add mod">
          <ac:chgData name="Grégory Marchandise" userId="a7366980-7f37-42e2-8d0c-8ea427d68937" providerId="ADAL" clId="{7DB66B3E-6813-4B8C-B25E-817CC964830D}" dt="2025-10-03T13:03:04.912" v="1833" actId="113"/>
          <ac:spMkLst>
            <pc:docMk/>
            <pc:sldMk cId="0" sldId="379"/>
            <ac:spMk id="6" creationId="{FC0C4E1D-361A-7EA0-8C14-F6240F3E4538}"/>
          </ac:spMkLst>
        </pc:spChg>
      </pc:sldChg>
      <pc:sldChg chg="modSp add del mod modClrScheme chgLayout">
        <pc:chgData name="Grégory Marchandise" userId="a7366980-7f37-42e2-8d0c-8ea427d68937" providerId="ADAL" clId="{7DB66B3E-6813-4B8C-B25E-817CC964830D}" dt="2025-10-03T12:54:36.226" v="1781" actId="700"/>
        <pc:sldMkLst>
          <pc:docMk/>
          <pc:sldMk cId="1241862481" sldId="386"/>
        </pc:sldMkLst>
        <pc:spChg chg="mod ord">
          <ac:chgData name="Grégory Marchandise" userId="a7366980-7f37-42e2-8d0c-8ea427d68937" providerId="ADAL" clId="{7DB66B3E-6813-4B8C-B25E-817CC964830D}" dt="2025-10-03T12:54:36.226" v="1781" actId="700"/>
          <ac:spMkLst>
            <pc:docMk/>
            <pc:sldMk cId="1241862481" sldId="386"/>
            <ac:spMk id="4" creationId="{CC918725-4C03-71AF-0194-BFB57880FBA3}"/>
          </ac:spMkLst>
        </pc:spChg>
      </pc:sldChg>
      <pc:sldChg chg="addSp modSp add del mod">
        <pc:chgData name="Grégory Marchandise" userId="a7366980-7f37-42e2-8d0c-8ea427d68937" providerId="ADAL" clId="{7DB66B3E-6813-4B8C-B25E-817CC964830D}" dt="2025-10-03T13:00:25.744" v="1805" actId="1076"/>
        <pc:sldMkLst>
          <pc:docMk/>
          <pc:sldMk cId="1868141356" sldId="387"/>
        </pc:sldMkLst>
        <pc:spChg chg="add mod">
          <ac:chgData name="Grégory Marchandise" userId="a7366980-7f37-42e2-8d0c-8ea427d68937" providerId="ADAL" clId="{7DB66B3E-6813-4B8C-B25E-817CC964830D}" dt="2025-10-03T13:00:25.744" v="1805" actId="1076"/>
          <ac:spMkLst>
            <pc:docMk/>
            <pc:sldMk cId="1868141356" sldId="387"/>
            <ac:spMk id="2" creationId="{C689737B-0E2E-0106-425C-D5376DFD0B0B}"/>
          </ac:spMkLst>
        </pc:spChg>
      </pc:sldChg>
      <pc:sldChg chg="modSp add del mod">
        <pc:chgData name="Grégory Marchandise" userId="a7366980-7f37-42e2-8d0c-8ea427d68937" providerId="ADAL" clId="{7DB66B3E-6813-4B8C-B25E-817CC964830D}" dt="2025-10-03T13:02:10.104" v="1820" actId="113"/>
        <pc:sldMkLst>
          <pc:docMk/>
          <pc:sldMk cId="2499375576" sldId="393"/>
        </pc:sldMkLst>
        <pc:spChg chg="mod">
          <ac:chgData name="Grégory Marchandise" userId="a7366980-7f37-42e2-8d0c-8ea427d68937" providerId="ADAL" clId="{7DB66B3E-6813-4B8C-B25E-817CC964830D}" dt="2025-10-03T13:02:10.104" v="1820" actId="113"/>
          <ac:spMkLst>
            <pc:docMk/>
            <pc:sldMk cId="2499375576" sldId="393"/>
            <ac:spMk id="1788" creationId="{C46E2498-401B-FAE6-38D7-C5F3BC6C0E28}"/>
          </ac:spMkLst>
        </pc:spChg>
      </pc:sldChg>
      <pc:sldChg chg="addSp modSp add del mod">
        <pc:chgData name="Grégory Marchandise" userId="a7366980-7f37-42e2-8d0c-8ea427d68937" providerId="ADAL" clId="{7DB66B3E-6813-4B8C-B25E-817CC964830D}" dt="2025-10-03T13:01:14.378" v="1813" actId="2711"/>
        <pc:sldMkLst>
          <pc:docMk/>
          <pc:sldMk cId="3613936900" sldId="395"/>
        </pc:sldMkLst>
        <pc:spChg chg="add mod">
          <ac:chgData name="Grégory Marchandise" userId="a7366980-7f37-42e2-8d0c-8ea427d68937" providerId="ADAL" clId="{7DB66B3E-6813-4B8C-B25E-817CC964830D}" dt="2025-10-03T13:01:14.378" v="1813" actId="2711"/>
          <ac:spMkLst>
            <pc:docMk/>
            <pc:sldMk cId="3613936900" sldId="395"/>
            <ac:spMk id="7" creationId="{12989E10-C8B8-0BE3-FAC2-3CAEAA253BFE}"/>
          </ac:spMkLst>
        </pc:spChg>
      </pc:sldChg>
      <pc:sldChg chg="addSp modSp add mod modShow">
        <pc:chgData name="Grégory Marchandise" userId="a7366980-7f37-42e2-8d0c-8ea427d68937" providerId="ADAL" clId="{7DB66B3E-6813-4B8C-B25E-817CC964830D}" dt="2025-10-07T20:29:52.489" v="4412" actId="14100"/>
        <pc:sldMkLst>
          <pc:docMk/>
          <pc:sldMk cId="1268474898" sldId="407"/>
        </pc:sldMkLst>
        <pc:spChg chg="add mod">
          <ac:chgData name="Grégory Marchandise" userId="a7366980-7f37-42e2-8d0c-8ea427d68937" providerId="ADAL" clId="{7DB66B3E-6813-4B8C-B25E-817CC964830D}" dt="2025-10-07T08:02:00.620" v="3186"/>
          <ac:spMkLst>
            <pc:docMk/>
            <pc:sldMk cId="1268474898" sldId="407"/>
            <ac:spMk id="2" creationId="{E74FC4E1-CB17-F865-53AE-91894AD775B1}"/>
          </ac:spMkLst>
        </pc:spChg>
        <pc:spChg chg="mod">
          <ac:chgData name="Grégory Marchandise" userId="a7366980-7f37-42e2-8d0c-8ea427d68937" providerId="ADAL" clId="{7DB66B3E-6813-4B8C-B25E-817CC964830D}" dt="2025-10-07T08:02:06.133" v="3187" actId="20577"/>
          <ac:spMkLst>
            <pc:docMk/>
            <pc:sldMk cId="1268474898" sldId="407"/>
            <ac:spMk id="7" creationId="{550670A6-4BB9-AA12-7FA8-9ADC2AFC6B65}"/>
          </ac:spMkLst>
        </pc:spChg>
        <pc:spChg chg="mod">
          <ac:chgData name="Grégory Marchandise" userId="a7366980-7f37-42e2-8d0c-8ea427d68937" providerId="ADAL" clId="{7DB66B3E-6813-4B8C-B25E-817CC964830D}" dt="2025-10-07T20:29:52.489" v="4412" actId="14100"/>
          <ac:spMkLst>
            <pc:docMk/>
            <pc:sldMk cId="1268474898" sldId="407"/>
            <ac:spMk id="9" creationId="{7DC8192E-DE3B-9420-E3AF-93B791EC5D11}"/>
          </ac:spMkLst>
        </pc:spChg>
      </pc:sldChg>
      <pc:sldChg chg="addSp delSp modSp add mod modShow">
        <pc:chgData name="Grégory Marchandise" userId="a7366980-7f37-42e2-8d0c-8ea427d68937" providerId="ADAL" clId="{7DB66B3E-6813-4B8C-B25E-817CC964830D}" dt="2025-10-07T08:01:57.014" v="3185" actId="21"/>
        <pc:sldMkLst>
          <pc:docMk/>
          <pc:sldMk cId="3199522195" sldId="408"/>
        </pc:sldMkLst>
        <pc:spChg chg="add del mod">
          <ac:chgData name="Grégory Marchandise" userId="a7366980-7f37-42e2-8d0c-8ea427d68937" providerId="ADAL" clId="{7DB66B3E-6813-4B8C-B25E-817CC964830D}" dt="2025-10-07T08:01:57.014" v="3185" actId="21"/>
          <ac:spMkLst>
            <pc:docMk/>
            <pc:sldMk cId="3199522195" sldId="408"/>
            <ac:spMk id="2" creationId="{E74FC4E1-CB17-F865-53AE-91894AD775B1}"/>
          </ac:spMkLst>
        </pc:spChg>
        <pc:spChg chg="mod">
          <ac:chgData name="Grégory Marchandise" userId="a7366980-7f37-42e2-8d0c-8ea427d68937" providerId="ADAL" clId="{7DB66B3E-6813-4B8C-B25E-817CC964830D}" dt="2025-10-07T07:37:51.829" v="3183" actId="20577"/>
          <ac:spMkLst>
            <pc:docMk/>
            <pc:sldMk cId="3199522195" sldId="408"/>
            <ac:spMk id="7" creationId="{F3AA8BF6-BB29-2376-F0F2-D94730B88434}"/>
          </ac:spMkLst>
        </pc:spChg>
        <pc:spChg chg="mod">
          <ac:chgData name="Grégory Marchandise" userId="a7366980-7f37-42e2-8d0c-8ea427d68937" providerId="ADAL" clId="{7DB66B3E-6813-4B8C-B25E-817CC964830D}" dt="2025-10-07T07:35:37.428" v="3159" actId="20577"/>
          <ac:spMkLst>
            <pc:docMk/>
            <pc:sldMk cId="3199522195" sldId="408"/>
            <ac:spMk id="9" creationId="{DD92A923-DB85-B9AF-E87A-439C311CDD34}"/>
          </ac:spMkLst>
        </pc:spChg>
      </pc:sldChg>
    </pc:docChg>
  </pc:docChgLst>
  <pc:docChgLst>
    <pc:chgData name="Guest User" userId="S::urn:spo:tenantanon#115c4333-84a7-4e12-bfdf-75977b6ad274::" providerId="AD" clId="Web-{FE7F935F-BE67-50C2-61C2-7FABA17B3C6E}"/>
    <pc:docChg chg="addSld delSld modSld sldOrd">
      <pc:chgData name="Guest User" userId="S::urn:spo:tenantanon#115c4333-84a7-4e12-bfdf-75977b6ad274::" providerId="AD" clId="Web-{FE7F935F-BE67-50C2-61C2-7FABA17B3C6E}" dt="2025-10-08T09:01:18.151" v="9"/>
      <pc:docMkLst>
        <pc:docMk/>
      </pc:docMkLst>
      <pc:sldChg chg="del">
        <pc:chgData name="Guest User" userId="S::urn:spo:tenantanon#115c4333-84a7-4e12-bfdf-75977b6ad274::" providerId="AD" clId="Web-{FE7F935F-BE67-50C2-61C2-7FABA17B3C6E}" dt="2025-10-08T08:51:36.021" v="0"/>
        <pc:sldMkLst>
          <pc:docMk/>
          <pc:sldMk cId="1408813710" sldId="2147480401"/>
        </pc:sldMkLst>
      </pc:sldChg>
      <pc:sldChg chg="add del">
        <pc:chgData name="Guest User" userId="S::urn:spo:tenantanon#115c4333-84a7-4e12-bfdf-75977b6ad274::" providerId="AD" clId="Web-{FE7F935F-BE67-50C2-61C2-7FABA17B3C6E}" dt="2025-10-08T09:01:17.995" v="7"/>
        <pc:sldMkLst>
          <pc:docMk/>
          <pc:sldMk cId="923845749" sldId="2147480403"/>
        </pc:sldMkLst>
      </pc:sldChg>
      <pc:sldChg chg="ord">
        <pc:chgData name="Guest User" userId="S::urn:spo:tenantanon#115c4333-84a7-4e12-bfdf-75977b6ad274::" providerId="AD" clId="Web-{FE7F935F-BE67-50C2-61C2-7FABA17B3C6E}" dt="2025-10-08T08:59:42.113" v="2"/>
        <pc:sldMkLst>
          <pc:docMk/>
          <pc:sldMk cId="4014074211" sldId="2147480407"/>
        </pc:sldMkLst>
      </pc:sldChg>
      <pc:sldChg chg="add del">
        <pc:chgData name="Guest User" userId="S::urn:spo:tenantanon#115c4333-84a7-4e12-bfdf-75977b6ad274::" providerId="AD" clId="Web-{FE7F935F-BE67-50C2-61C2-7FABA17B3C6E}" dt="2025-10-08T09:01:18.089" v="8"/>
        <pc:sldMkLst>
          <pc:docMk/>
          <pc:sldMk cId="2940943452" sldId="2147480412"/>
        </pc:sldMkLst>
      </pc:sldChg>
      <pc:sldChg chg="add del">
        <pc:chgData name="Guest User" userId="S::urn:spo:tenantanon#115c4333-84a7-4e12-bfdf-75977b6ad274::" providerId="AD" clId="Web-{FE7F935F-BE67-50C2-61C2-7FABA17B3C6E}" dt="2025-10-08T09:01:18.151" v="9"/>
        <pc:sldMkLst>
          <pc:docMk/>
          <pc:sldMk cId="3761112390" sldId="2147480413"/>
        </pc:sldMkLst>
      </pc:sldChg>
      <pc:sldChg chg="delSp delAnim">
        <pc:chgData name="Guest User" userId="S::urn:spo:tenantanon#115c4333-84a7-4e12-bfdf-75977b6ad274::" providerId="AD" clId="Web-{FE7F935F-BE67-50C2-61C2-7FABA17B3C6E}" dt="2025-10-08T09:00:59.291" v="3"/>
        <pc:sldMkLst>
          <pc:docMk/>
          <pc:sldMk cId="341207350" sldId="2147483643"/>
        </pc:sldMkLst>
        <pc:spChg chg="del">
          <ac:chgData name="Guest User" userId="S::urn:spo:tenantanon#115c4333-84a7-4e12-bfdf-75977b6ad274::" providerId="AD" clId="Web-{FE7F935F-BE67-50C2-61C2-7FABA17B3C6E}" dt="2025-10-08T09:00:59.291" v="3"/>
          <ac:spMkLst>
            <pc:docMk/>
            <pc:sldMk cId="341207350" sldId="2147483643"/>
            <ac:spMk id="10" creationId="{8F53AF4C-1AB6-773E-4D7E-8C5B1F04B285}"/>
          </ac:spMkLst>
        </pc:spChg>
      </pc:sldChg>
      <pc:sldChg chg="ord">
        <pc:chgData name="Guest User" userId="S::urn:spo:tenantanon#115c4333-84a7-4e12-bfdf-75977b6ad274::" providerId="AD" clId="Web-{FE7F935F-BE67-50C2-61C2-7FABA17B3C6E}" dt="2025-10-08T08:57:20.459" v="1"/>
        <pc:sldMkLst>
          <pc:docMk/>
          <pc:sldMk cId="284753858" sldId="2147483644"/>
        </pc:sldMkLst>
      </pc:sldChg>
    </pc:docChg>
  </pc:docChgLst>
  <pc:docChgLst>
    <pc:chgData name="Utilisateur invité" userId="S::urn:spo:tenantanon#115c4333-84a7-4e12-bfdf-75977b6ad274::" providerId="AD" clId="Web-{1D6E9314-0921-60E2-FB08-D98FDF137684}"/>
    <pc:docChg chg="modSld">
      <pc:chgData name="Utilisateur invité" userId="S::urn:spo:tenantanon#115c4333-84a7-4e12-bfdf-75977b6ad274::" providerId="AD" clId="Web-{1D6E9314-0921-60E2-FB08-D98FDF137684}" dt="2025-09-30T13:03:59.188" v="107"/>
      <pc:docMkLst>
        <pc:docMk/>
      </pc:docMkLst>
    </pc:docChg>
  </pc:docChgLst>
  <pc:docChgLst>
    <pc:chgData name="Gastgebruiker" userId="S::urn:spo:tenantanon#115c4333-84a7-4e12-bfdf-75977b6ad274::" providerId="AD" clId="Web-{1DA5555A-EFAF-1E68-ABAB-3A82A3CAE840}"/>
    <pc:docChg chg="delSld modSld">
      <pc:chgData name="Gastgebruiker" userId="S::urn:spo:tenantanon#115c4333-84a7-4e12-bfdf-75977b6ad274::" providerId="AD" clId="Web-{1DA5555A-EFAF-1E68-ABAB-3A82A3CAE840}" dt="2025-09-30T12:12:58.316" v="1"/>
      <pc:docMkLst>
        <pc:docMk/>
      </pc:docMkLst>
      <pc:sldChg chg="mod modShow">
        <pc:chgData name="Gastgebruiker" userId="S::urn:spo:tenantanon#115c4333-84a7-4e12-bfdf-75977b6ad274::" providerId="AD" clId="Web-{1DA5555A-EFAF-1E68-ABAB-3A82A3CAE840}" dt="2025-09-30T12:12:58.316" v="1"/>
        <pc:sldMkLst>
          <pc:docMk/>
          <pc:sldMk cId="1868141356" sldId="387"/>
        </pc:sldMkLst>
      </pc:sldChg>
    </pc:docChg>
  </pc:docChgLst>
  <pc:docChgLst>
    <pc:chgData name="Guest User" userId="S::urn:spo:tenantanon#115c4333-84a7-4e12-bfdf-75977b6ad274::" providerId="AD" clId="Web-{DBC037EE-722A-9E91-94E5-ABBF16FD935B}"/>
    <pc:docChg chg="modSld">
      <pc:chgData name="Guest User" userId="S::urn:spo:tenantanon#115c4333-84a7-4e12-bfdf-75977b6ad274::" providerId="AD" clId="Web-{DBC037EE-722A-9E91-94E5-ABBF16FD935B}" dt="2025-09-23T08:39:21.836" v="16" actId="1076"/>
      <pc:docMkLst>
        <pc:docMk/>
      </pc:docMkLst>
    </pc:docChg>
  </pc:docChgLst>
  <pc:docChgLst>
    <pc:chgData name="Gastgebruiker" userId="S::urn:spo:tenantanon#115c4333-84a7-4e12-bfdf-75977b6ad274::" providerId="AD" clId="Web-{122000A3-F34C-03C4-E7F1-32B9A1777095}"/>
    <pc:docChg chg="addSld delSld modSld sldOrd addMainMaster modMainMaster">
      <pc:chgData name="Gastgebruiker" userId="S::urn:spo:tenantanon#115c4333-84a7-4e12-bfdf-75977b6ad274::" providerId="AD" clId="Web-{122000A3-F34C-03C4-E7F1-32B9A1777095}" dt="2025-09-29T11:35:22.279" v="201" actId="1076"/>
      <pc:docMkLst>
        <pc:docMk/>
      </pc:docMkLst>
      <pc:sldChg chg="modSp add del">
        <pc:chgData name="Gastgebruiker" userId="S::urn:spo:tenantanon#115c4333-84a7-4e12-bfdf-75977b6ad274::" providerId="AD" clId="Web-{122000A3-F34C-03C4-E7F1-32B9A1777095}" dt="2025-09-29T11:35:22.279" v="201" actId="1076"/>
        <pc:sldMkLst>
          <pc:docMk/>
          <pc:sldMk cId="0" sldId="297"/>
        </pc:sldMkLst>
        <pc:spChg chg="mod">
          <ac:chgData name="Gastgebruiker" userId="S::urn:spo:tenantanon#115c4333-84a7-4e12-bfdf-75977b6ad274::" providerId="AD" clId="Web-{122000A3-F34C-03C4-E7F1-32B9A1777095}" dt="2025-09-29T11:35:22.279" v="201" actId="1076"/>
          <ac:spMkLst>
            <pc:docMk/>
            <pc:sldMk cId="0" sldId="297"/>
            <ac:spMk id="1586" creationId="{00000000-0000-0000-0000-000000000000}"/>
          </ac:spMkLst>
        </pc:spChg>
      </pc:sldChg>
      <pc:sldChg chg="addSp modSp add del addAnim">
        <pc:chgData name="Gastgebruiker" userId="S::urn:spo:tenantanon#115c4333-84a7-4e12-bfdf-75977b6ad274::" providerId="AD" clId="Web-{122000A3-F34C-03C4-E7F1-32B9A1777095}" dt="2025-09-29T10:45:11.907" v="161" actId="1076"/>
        <pc:sldMkLst>
          <pc:docMk/>
          <pc:sldMk cId="1285032799" sldId="373"/>
        </pc:sldMkLst>
        <pc:spChg chg="mod">
          <ac:chgData name="Gastgebruiker" userId="S::urn:spo:tenantanon#115c4333-84a7-4e12-bfdf-75977b6ad274::" providerId="AD" clId="Web-{122000A3-F34C-03C4-E7F1-32B9A1777095}" dt="2025-09-29T10:45:11.907" v="161" actId="1076"/>
          <ac:spMkLst>
            <pc:docMk/>
            <pc:sldMk cId="1285032799" sldId="373"/>
            <ac:spMk id="4" creationId="{F12D8EE4-F2F0-B28E-7AEE-E7B9B4B76F2C}"/>
          </ac:spMkLst>
        </pc:spChg>
        <pc:picChg chg="add mod">
          <ac:chgData name="Gastgebruiker" userId="S::urn:spo:tenantanon#115c4333-84a7-4e12-bfdf-75977b6ad274::" providerId="AD" clId="Web-{122000A3-F34C-03C4-E7F1-32B9A1777095}" dt="2025-09-29T10:45:08.188" v="160" actId="1076"/>
          <ac:picMkLst>
            <pc:docMk/>
            <pc:sldMk cId="1285032799" sldId="373"/>
            <ac:picMk id="3" creationId="{3BA40A51-A3D3-8785-7BBB-D2D78304E764}"/>
          </ac:picMkLst>
        </pc:picChg>
      </pc:sldChg>
      <pc:sldChg chg="add del">
        <pc:chgData name="Gastgebruiker" userId="S::urn:spo:tenantanon#115c4333-84a7-4e12-bfdf-75977b6ad274::" providerId="AD" clId="Web-{122000A3-F34C-03C4-E7F1-32B9A1777095}" dt="2025-09-29T10:38:39.265" v="47"/>
        <pc:sldMkLst>
          <pc:docMk/>
          <pc:sldMk cId="0" sldId="377"/>
        </pc:sldMkLst>
      </pc:sldChg>
      <pc:sldChg chg="addSp delSp modSp add del ord">
        <pc:chgData name="Gastgebruiker" userId="S::urn:spo:tenantanon#115c4333-84a7-4e12-bfdf-75977b6ad274::" providerId="AD" clId="Web-{122000A3-F34C-03C4-E7F1-32B9A1777095}" dt="2025-09-29T11:34:58.310" v="199" actId="1076"/>
        <pc:sldMkLst>
          <pc:docMk/>
          <pc:sldMk cId="0" sldId="379"/>
        </pc:sldMkLst>
      </pc:sldChg>
      <pc:sldChg chg="add del">
        <pc:chgData name="Gastgebruiker" userId="S::urn:spo:tenantanon#115c4333-84a7-4e12-bfdf-75977b6ad274::" providerId="AD" clId="Web-{122000A3-F34C-03C4-E7F1-32B9A1777095}" dt="2025-09-29T10:38:36.421" v="40"/>
        <pc:sldMkLst>
          <pc:docMk/>
          <pc:sldMk cId="1241862481" sldId="386"/>
        </pc:sldMkLst>
      </pc:sldChg>
      <pc:sldChg chg="add del mod modShow">
        <pc:chgData name="Gastgebruiker" userId="S::urn:spo:tenantanon#115c4333-84a7-4e12-bfdf-75977b6ad274::" providerId="AD" clId="Web-{122000A3-F34C-03C4-E7F1-32B9A1777095}" dt="2025-09-29T11:29:58.668" v="167"/>
        <pc:sldMkLst>
          <pc:docMk/>
          <pc:sldMk cId="1868141356" sldId="387"/>
        </pc:sldMkLst>
      </pc:sldChg>
      <pc:sldChg chg="modSp add del">
        <pc:chgData name="Gastgebruiker" userId="S::urn:spo:tenantanon#115c4333-84a7-4e12-bfdf-75977b6ad274::" providerId="AD" clId="Web-{122000A3-F34C-03C4-E7F1-32B9A1777095}" dt="2025-09-29T11:32:09.679" v="190" actId="20577"/>
        <pc:sldMkLst>
          <pc:docMk/>
          <pc:sldMk cId="2499375576" sldId="393"/>
        </pc:sldMkLst>
        <pc:spChg chg="mod">
          <ac:chgData name="Gastgebruiker" userId="S::urn:spo:tenantanon#115c4333-84a7-4e12-bfdf-75977b6ad274::" providerId="AD" clId="Web-{122000A3-F34C-03C4-E7F1-32B9A1777095}" dt="2025-09-29T10:41:06.567" v="77" actId="14100"/>
          <ac:spMkLst>
            <pc:docMk/>
            <pc:sldMk cId="2499375576" sldId="393"/>
            <ac:spMk id="1788" creationId="{C46E2498-401B-FAE6-38D7-C5F3BC6C0E28}"/>
          </ac:spMkLst>
        </pc:spChg>
        <pc:spChg chg="mod">
          <ac:chgData name="Gastgebruiker" userId="S::urn:spo:tenantanon#115c4333-84a7-4e12-bfdf-75977b6ad274::" providerId="AD" clId="Web-{122000A3-F34C-03C4-E7F1-32B9A1777095}" dt="2025-09-29T11:31:35.521" v="178" actId="20577"/>
          <ac:spMkLst>
            <pc:docMk/>
            <pc:sldMk cId="2499375576" sldId="393"/>
            <ac:spMk id="1789" creationId="{A2594A09-2785-1949-D9DE-4CDEE35EBDD5}"/>
          </ac:spMkLst>
        </pc:spChg>
        <pc:spChg chg="mod">
          <ac:chgData name="Gastgebruiker" userId="S::urn:spo:tenantanon#115c4333-84a7-4e12-bfdf-75977b6ad274::" providerId="AD" clId="Web-{122000A3-F34C-03C4-E7F1-32B9A1777095}" dt="2025-09-29T11:31:41.803" v="183" actId="20577"/>
          <ac:spMkLst>
            <pc:docMk/>
            <pc:sldMk cId="2499375576" sldId="393"/>
            <ac:spMk id="1792" creationId="{7B036567-956D-BBBF-C2E5-07C84AFE0A7D}"/>
          </ac:spMkLst>
        </pc:spChg>
        <pc:spChg chg="mod">
          <ac:chgData name="Gastgebruiker" userId="S::urn:spo:tenantanon#115c4333-84a7-4e12-bfdf-75977b6ad274::" providerId="AD" clId="Web-{122000A3-F34C-03C4-E7F1-32B9A1777095}" dt="2025-09-29T11:31:56.944" v="186" actId="20577"/>
          <ac:spMkLst>
            <pc:docMk/>
            <pc:sldMk cId="2499375576" sldId="393"/>
            <ac:spMk id="1795" creationId="{ECB70535-31B9-5493-E258-4301330B4802}"/>
          </ac:spMkLst>
        </pc:spChg>
        <pc:spChg chg="mod">
          <ac:chgData name="Gastgebruiker" userId="S::urn:spo:tenantanon#115c4333-84a7-4e12-bfdf-75977b6ad274::" providerId="AD" clId="Web-{122000A3-F34C-03C4-E7F1-32B9A1777095}" dt="2025-09-29T11:32:09.679" v="190" actId="20577"/>
          <ac:spMkLst>
            <pc:docMk/>
            <pc:sldMk cId="2499375576" sldId="393"/>
            <ac:spMk id="1798" creationId="{41DB17BA-658E-5CFD-FDD5-15C5CDCC1BBA}"/>
          </ac:spMkLst>
        </pc:spChg>
      </pc:sldChg>
      <pc:sldChg chg="add del">
        <pc:chgData name="Gastgebruiker" userId="S::urn:spo:tenantanon#115c4333-84a7-4e12-bfdf-75977b6ad274::" providerId="AD" clId="Web-{122000A3-F34C-03C4-E7F1-32B9A1777095}" dt="2025-09-29T10:38:38.827" v="46"/>
        <pc:sldMkLst>
          <pc:docMk/>
          <pc:sldMk cId="3613936900" sldId="395"/>
        </pc:sldMkLst>
      </pc:sldChg>
      <pc:sldMasterChg chg="replId addSldLayout delSldLayout modSldLayout">
        <pc:chgData name="Gastgebruiker" userId="S::urn:spo:tenantanon#115c4333-84a7-4e12-bfdf-75977b6ad274::" providerId="AD" clId="Web-{122000A3-F34C-03C4-E7F1-32B9A1777095}" dt="2025-09-29T10:36:44.372" v="2"/>
        <pc:sldMasterMkLst>
          <pc:docMk/>
          <pc:sldMasterMk cId="3470791570" sldId="2147483719"/>
        </pc:sldMasterMkLst>
        <pc:sldLayoutChg chg="replId">
          <pc:chgData name="Gastgebruiker" userId="S::urn:spo:tenantanon#115c4333-84a7-4e12-bfdf-75977b6ad274::" providerId="AD" clId="Web-{122000A3-F34C-03C4-E7F1-32B9A1777095}" dt="2025-09-29T10:36:44.372" v="2"/>
          <pc:sldLayoutMkLst>
            <pc:docMk/>
            <pc:sldMasterMk cId="3470791570" sldId="2147483719"/>
            <pc:sldLayoutMk cId="650135070" sldId="2147483720"/>
          </pc:sldLayoutMkLst>
        </pc:sldLayoutChg>
        <pc:sldLayoutChg chg="replId">
          <pc:chgData name="Gastgebruiker" userId="S::urn:spo:tenantanon#115c4333-84a7-4e12-bfdf-75977b6ad274::" providerId="AD" clId="Web-{122000A3-F34C-03C4-E7F1-32B9A1777095}" dt="2025-09-29T10:36:44.372" v="2"/>
          <pc:sldLayoutMkLst>
            <pc:docMk/>
            <pc:sldMasterMk cId="3470791570" sldId="2147483719"/>
            <pc:sldLayoutMk cId="753156987" sldId="2147483721"/>
          </pc:sldLayoutMkLst>
        </pc:sldLayoutChg>
        <pc:sldLayoutChg chg="replId">
          <pc:chgData name="Gastgebruiker" userId="S::urn:spo:tenantanon#115c4333-84a7-4e12-bfdf-75977b6ad274::" providerId="AD" clId="Web-{122000A3-F34C-03C4-E7F1-32B9A1777095}" dt="2025-09-29T10:36:44.372" v="2"/>
          <pc:sldLayoutMkLst>
            <pc:docMk/>
            <pc:sldMasterMk cId="3470791570" sldId="2147483719"/>
            <pc:sldLayoutMk cId="2690742862" sldId="2147483722"/>
          </pc:sldLayoutMkLst>
        </pc:sldLayoutChg>
        <pc:sldLayoutChg chg="replId">
          <pc:chgData name="Gastgebruiker" userId="S::urn:spo:tenantanon#115c4333-84a7-4e12-bfdf-75977b6ad274::" providerId="AD" clId="Web-{122000A3-F34C-03C4-E7F1-32B9A1777095}" dt="2025-09-29T10:36:44.372" v="2"/>
          <pc:sldLayoutMkLst>
            <pc:docMk/>
            <pc:sldMasterMk cId="3470791570" sldId="2147483719"/>
            <pc:sldLayoutMk cId="955997257" sldId="2147483723"/>
          </pc:sldLayoutMkLst>
        </pc:sldLayoutChg>
        <pc:sldLayoutChg chg="replId">
          <pc:chgData name="Gastgebruiker" userId="S::urn:spo:tenantanon#115c4333-84a7-4e12-bfdf-75977b6ad274::" providerId="AD" clId="Web-{122000A3-F34C-03C4-E7F1-32B9A1777095}" dt="2025-09-29T10:36:44.372" v="2"/>
          <pc:sldLayoutMkLst>
            <pc:docMk/>
            <pc:sldMasterMk cId="3470791570" sldId="2147483719"/>
            <pc:sldLayoutMk cId="1228977555" sldId="2147483724"/>
          </pc:sldLayoutMkLst>
        </pc:sldLayoutChg>
        <pc:sldLayoutChg chg="replId">
          <pc:chgData name="Gastgebruiker" userId="S::urn:spo:tenantanon#115c4333-84a7-4e12-bfdf-75977b6ad274::" providerId="AD" clId="Web-{122000A3-F34C-03C4-E7F1-32B9A1777095}" dt="2025-09-29T10:36:44.372" v="2"/>
          <pc:sldLayoutMkLst>
            <pc:docMk/>
            <pc:sldMasterMk cId="3470791570" sldId="2147483719"/>
            <pc:sldLayoutMk cId="1675740140" sldId="2147483725"/>
          </pc:sldLayoutMkLst>
        </pc:sldLayoutChg>
        <pc:sldLayoutChg chg="replId">
          <pc:chgData name="Gastgebruiker" userId="S::urn:spo:tenantanon#115c4333-84a7-4e12-bfdf-75977b6ad274::" providerId="AD" clId="Web-{122000A3-F34C-03C4-E7F1-32B9A1777095}" dt="2025-09-29T10:36:44.372" v="2"/>
          <pc:sldLayoutMkLst>
            <pc:docMk/>
            <pc:sldMasterMk cId="3470791570" sldId="2147483719"/>
            <pc:sldLayoutMk cId="1866296981" sldId="2147483726"/>
          </pc:sldLayoutMkLst>
        </pc:sldLayoutChg>
        <pc:sldLayoutChg chg="replId">
          <pc:chgData name="Gastgebruiker" userId="S::urn:spo:tenantanon#115c4333-84a7-4e12-bfdf-75977b6ad274::" providerId="AD" clId="Web-{122000A3-F34C-03C4-E7F1-32B9A1777095}" dt="2025-09-29T10:36:44.372" v="2"/>
          <pc:sldLayoutMkLst>
            <pc:docMk/>
            <pc:sldMasterMk cId="3470791570" sldId="2147483719"/>
            <pc:sldLayoutMk cId="590395364" sldId="2147483727"/>
          </pc:sldLayoutMkLst>
        </pc:sldLayoutChg>
        <pc:sldLayoutChg chg="replId">
          <pc:chgData name="Gastgebruiker" userId="S::urn:spo:tenantanon#115c4333-84a7-4e12-bfdf-75977b6ad274::" providerId="AD" clId="Web-{122000A3-F34C-03C4-E7F1-32B9A1777095}" dt="2025-09-29T10:36:44.372" v="2"/>
          <pc:sldLayoutMkLst>
            <pc:docMk/>
            <pc:sldMasterMk cId="3470791570" sldId="2147483719"/>
            <pc:sldLayoutMk cId="3633359100" sldId="2147483728"/>
          </pc:sldLayoutMkLst>
        </pc:sldLayoutChg>
        <pc:sldLayoutChg chg="replId">
          <pc:chgData name="Gastgebruiker" userId="S::urn:spo:tenantanon#115c4333-84a7-4e12-bfdf-75977b6ad274::" providerId="AD" clId="Web-{122000A3-F34C-03C4-E7F1-32B9A1777095}" dt="2025-09-29T10:36:44.372" v="2"/>
          <pc:sldLayoutMkLst>
            <pc:docMk/>
            <pc:sldMasterMk cId="3470791570" sldId="2147483719"/>
            <pc:sldLayoutMk cId="3569104147" sldId="2147483729"/>
          </pc:sldLayoutMkLst>
        </pc:sldLayoutChg>
        <pc:sldLayoutChg chg="replId">
          <pc:chgData name="Gastgebruiker" userId="S::urn:spo:tenantanon#115c4333-84a7-4e12-bfdf-75977b6ad274::" providerId="AD" clId="Web-{122000A3-F34C-03C4-E7F1-32B9A1777095}" dt="2025-09-29T10:36:44.372" v="2"/>
          <pc:sldLayoutMkLst>
            <pc:docMk/>
            <pc:sldMasterMk cId="3470791570" sldId="2147483719"/>
            <pc:sldLayoutMk cId="1495768004" sldId="2147483730"/>
          </pc:sldLayoutMkLst>
        </pc:sldLayoutChg>
        <pc:sldLayoutChg chg="replId">
          <pc:chgData name="Gastgebruiker" userId="S::urn:spo:tenantanon#115c4333-84a7-4e12-bfdf-75977b6ad274::" providerId="AD" clId="Web-{122000A3-F34C-03C4-E7F1-32B9A1777095}" dt="2025-09-29T10:36:44.372" v="2"/>
          <pc:sldLayoutMkLst>
            <pc:docMk/>
            <pc:sldMasterMk cId="3470791570" sldId="2147483719"/>
            <pc:sldLayoutMk cId="938740899" sldId="2147483731"/>
          </pc:sldLayoutMkLst>
        </pc:sldLayoutChg>
      </pc:sldMasterChg>
    </pc:docChg>
  </pc:docChgLst>
  <pc:docChgLst>
    <pc:chgData name="Grégory Marchandise" userId="S::gregory@ubabelgium.be::a7366980-7f37-42e2-8d0c-8ea427d68937" providerId="AD" clId="Web-{A2A67EE4-1A42-44CF-A940-F18DEC6D6CC5}"/>
    <pc:docChg chg="modSld">
      <pc:chgData name="Grégory Marchandise" userId="S::gregory@ubabelgium.be::a7366980-7f37-42e2-8d0c-8ea427d68937" providerId="AD" clId="Web-{A2A67EE4-1A42-44CF-A940-F18DEC6D6CC5}" dt="2025-09-29T19:38:07.535" v="3" actId="20577"/>
      <pc:docMkLst>
        <pc:docMk/>
      </pc:docMkLst>
    </pc:docChg>
  </pc:docChgLst>
  <pc:docChgLst>
    <pc:chgData name="Gastgebruiker" userId="S::urn:spo:tenantanon#115c4333-84a7-4e12-bfdf-75977b6ad274::" providerId="AD" clId="Web-{EB26D058-3B4D-8DD9-B076-E60054F78BA0}"/>
    <pc:docChg chg="delSld">
      <pc:chgData name="Gastgebruiker" userId="S::urn:spo:tenantanon#115c4333-84a7-4e12-bfdf-75977b6ad274::" providerId="AD" clId="Web-{EB26D058-3B4D-8DD9-B076-E60054F78BA0}" dt="2025-09-30T13:37:41.250" v="2"/>
      <pc:docMkLst>
        <pc:docMk/>
      </pc:docMkLst>
    </pc:docChg>
  </pc:docChgLst>
  <pc:docChgLst>
    <pc:chgData name="Utilisateur invité" userId="S::urn:spo:tenantanon#115c4333-84a7-4e12-bfdf-75977b6ad274::" providerId="AD" clId="Web-{F2627F65-34CD-B96A-D977-FF2293C38D83}"/>
    <pc:docChg chg="modSld">
      <pc:chgData name="Utilisateur invité" userId="S::urn:spo:tenantanon#115c4333-84a7-4e12-bfdf-75977b6ad274::" providerId="AD" clId="Web-{F2627F65-34CD-B96A-D977-FF2293C38D83}" dt="2025-10-08T08:23:54.901" v="24" actId="1076"/>
      <pc:docMkLst>
        <pc:docMk/>
      </pc:docMkLst>
      <pc:sldChg chg="modSp">
        <pc:chgData name="Utilisateur invité" userId="S::urn:spo:tenantanon#115c4333-84a7-4e12-bfdf-75977b6ad274::" providerId="AD" clId="Web-{F2627F65-34CD-B96A-D977-FF2293C38D83}" dt="2025-10-08T08:23:54.901" v="24" actId="1076"/>
        <pc:sldMkLst>
          <pc:docMk/>
          <pc:sldMk cId="2847040642" sldId="269"/>
        </pc:sldMkLst>
        <pc:spChg chg="mod">
          <ac:chgData name="Utilisateur invité" userId="S::urn:spo:tenantanon#115c4333-84a7-4e12-bfdf-75977b6ad274::" providerId="AD" clId="Web-{F2627F65-34CD-B96A-D977-FF2293C38D83}" dt="2025-10-08T08:22:50.584" v="5" actId="1076"/>
          <ac:spMkLst>
            <pc:docMk/>
            <pc:sldMk cId="2847040642" sldId="269"/>
            <ac:spMk id="2" creationId="{8C0C49CF-C73C-7021-C259-46C59646190D}"/>
          </ac:spMkLst>
        </pc:spChg>
        <pc:spChg chg="mod">
          <ac:chgData name="Utilisateur invité" userId="S::urn:spo:tenantanon#115c4333-84a7-4e12-bfdf-75977b6ad274::" providerId="AD" clId="Web-{F2627F65-34CD-B96A-D977-FF2293C38D83}" dt="2025-10-08T08:22:50.553" v="3" actId="1076"/>
          <ac:spMkLst>
            <pc:docMk/>
            <pc:sldMk cId="2847040642" sldId="269"/>
            <ac:spMk id="4" creationId="{B2C4DC95-CA88-8728-B1B9-39351486F3B1}"/>
          </ac:spMkLst>
        </pc:spChg>
        <pc:spChg chg="mod">
          <ac:chgData name="Utilisateur invité" userId="S::urn:spo:tenantanon#115c4333-84a7-4e12-bfdf-75977b6ad274::" providerId="AD" clId="Web-{F2627F65-34CD-B96A-D977-FF2293C38D83}" dt="2025-10-08T08:23:36.478" v="22" actId="14100"/>
          <ac:spMkLst>
            <pc:docMk/>
            <pc:sldMk cId="2847040642" sldId="269"/>
            <ac:spMk id="5" creationId="{20B65F01-C883-1ED9-C359-85623CFE2662}"/>
          </ac:spMkLst>
        </pc:spChg>
        <pc:spChg chg="mod">
          <ac:chgData name="Utilisateur invité" userId="S::urn:spo:tenantanon#115c4333-84a7-4e12-bfdf-75977b6ad274::" providerId="AD" clId="Web-{F2627F65-34CD-B96A-D977-FF2293C38D83}" dt="2025-10-08T08:23:05.446" v="14" actId="1076"/>
          <ac:spMkLst>
            <pc:docMk/>
            <pc:sldMk cId="2847040642" sldId="269"/>
            <ac:spMk id="7" creationId="{37D19D67-F68B-DC99-7358-CC460E591EB7}"/>
          </ac:spMkLst>
        </pc:spChg>
        <pc:spChg chg="mod">
          <ac:chgData name="Utilisateur invité" userId="S::urn:spo:tenantanon#115c4333-84a7-4e12-bfdf-75977b6ad274::" providerId="AD" clId="Web-{F2627F65-34CD-B96A-D977-FF2293C38D83}" dt="2025-10-08T08:23:05.460" v="15" actId="1076"/>
          <ac:spMkLst>
            <pc:docMk/>
            <pc:sldMk cId="2847040642" sldId="269"/>
            <ac:spMk id="8" creationId="{87DA6AF4-8AAA-A2E5-CEA1-03C07254B7F4}"/>
          </ac:spMkLst>
        </pc:spChg>
        <pc:spChg chg="mod">
          <ac:chgData name="Utilisateur invité" userId="S::urn:spo:tenantanon#115c4333-84a7-4e12-bfdf-75977b6ad274::" providerId="AD" clId="Web-{F2627F65-34CD-B96A-D977-FF2293C38D83}" dt="2025-10-08T08:23:05.460" v="16" actId="1076"/>
          <ac:spMkLst>
            <pc:docMk/>
            <pc:sldMk cId="2847040642" sldId="269"/>
            <ac:spMk id="9" creationId="{22D4D3CB-7FE2-2F2B-45C8-6BD5D4E304CF}"/>
          </ac:spMkLst>
        </pc:spChg>
        <pc:spChg chg="mod">
          <ac:chgData name="Utilisateur invité" userId="S::urn:spo:tenantanon#115c4333-84a7-4e12-bfdf-75977b6ad274::" providerId="AD" clId="Web-{F2627F65-34CD-B96A-D977-FF2293C38D83}" dt="2025-10-08T08:23:54.901" v="24" actId="1076"/>
          <ac:spMkLst>
            <pc:docMk/>
            <pc:sldMk cId="2847040642" sldId="269"/>
            <ac:spMk id="10" creationId="{AF2C3200-828C-97C0-CDC8-1F9872EC3CD6}"/>
          </ac:spMkLst>
        </pc:spChg>
        <pc:spChg chg="mod">
          <ac:chgData name="Utilisateur invité" userId="S::urn:spo:tenantanon#115c4333-84a7-4e12-bfdf-75977b6ad274::" providerId="AD" clId="Web-{F2627F65-34CD-B96A-D977-FF2293C38D83}" dt="2025-10-08T08:23:05.492" v="18" actId="1076"/>
          <ac:spMkLst>
            <pc:docMk/>
            <pc:sldMk cId="2847040642" sldId="269"/>
            <ac:spMk id="11" creationId="{ACACE705-70F2-C77F-54C1-E611E639CB79}"/>
          </ac:spMkLst>
        </pc:spChg>
        <pc:spChg chg="mod">
          <ac:chgData name="Utilisateur invité" userId="S::urn:spo:tenantanon#115c4333-84a7-4e12-bfdf-75977b6ad274::" providerId="AD" clId="Web-{F2627F65-34CD-B96A-D977-FF2293C38D83}" dt="2025-10-08T08:23:47.823" v="23" actId="1076"/>
          <ac:spMkLst>
            <pc:docMk/>
            <pc:sldMk cId="2847040642" sldId="269"/>
            <ac:spMk id="12" creationId="{2F0A00A3-62FD-CB46-21D8-730AAB331E90}"/>
          </ac:spMkLst>
        </pc:spChg>
        <pc:spChg chg="mod">
          <ac:chgData name="Utilisateur invité" userId="S::urn:spo:tenantanon#115c4333-84a7-4e12-bfdf-75977b6ad274::" providerId="AD" clId="Web-{F2627F65-34CD-B96A-D977-FF2293C38D83}" dt="2025-10-08T08:22:32.896" v="2" actId="1076"/>
          <ac:spMkLst>
            <pc:docMk/>
            <pc:sldMk cId="2847040642" sldId="269"/>
            <ac:spMk id="13" creationId="{247E595B-5124-B3ED-6B14-3A29254F0935}"/>
          </ac:spMkLst>
        </pc:spChg>
        <pc:picChg chg="mod">
          <ac:chgData name="Utilisateur invité" userId="S::urn:spo:tenantanon#115c4333-84a7-4e12-bfdf-75977b6ad274::" providerId="AD" clId="Web-{F2627F65-34CD-B96A-D977-FF2293C38D83}" dt="2025-10-08T08:22:50.616" v="6" actId="1076"/>
          <ac:picMkLst>
            <pc:docMk/>
            <pc:sldMk cId="2847040642" sldId="269"/>
            <ac:picMk id="3" creationId="{E9C3C655-9E13-1E0F-6A69-F08786D2062C}"/>
          </ac:picMkLst>
        </pc:picChg>
      </pc:sldChg>
    </pc:docChg>
  </pc:docChgLst>
  <pc:docChgLst>
    <pc:chgData name="Grégory Marchandise" userId="S::gregory@ubabelgium.be::a7366980-7f37-42e2-8d0c-8ea427d68937" providerId="AD" clId="Web-{E5D42854-73B9-4F41-9731-51B3658E222F}"/>
    <pc:docChg chg="modSld">
      <pc:chgData name="Grégory Marchandise" userId="S::gregory@ubabelgium.be::a7366980-7f37-42e2-8d0c-8ea427d68937" providerId="AD" clId="Web-{E5D42854-73B9-4F41-9731-51B3658E222F}" dt="2025-10-03T11:42:25.205" v="16"/>
      <pc:docMkLst>
        <pc:docMk/>
      </pc:docMkLst>
    </pc:docChg>
  </pc:docChgLst>
  <pc:docChgLst>
    <pc:chgData name="Utilisateur invité" userId="S::urn:spo:tenantanon#115c4333-84a7-4e12-bfdf-75977b6ad274::" providerId="AD" clId="Web-{7E6A357D-BD39-9205-45A6-C59EFD45F9B4}"/>
    <pc:docChg chg="addSld delSld modSld">
      <pc:chgData name="Utilisateur invité" userId="S::urn:spo:tenantanon#115c4333-84a7-4e12-bfdf-75977b6ad274::" providerId="AD" clId="Web-{7E6A357D-BD39-9205-45A6-C59EFD45F9B4}" dt="2025-09-29T18:32:46.267" v="28"/>
      <pc:docMkLst>
        <pc:docMk/>
      </pc:docMkLst>
      <pc:sldMasterChg chg="addSldLayout">
        <pc:chgData name="Utilisateur invité" userId="S::urn:spo:tenantanon#115c4333-84a7-4e12-bfdf-75977b6ad274::" providerId="AD" clId="Web-{7E6A357D-BD39-9205-45A6-C59EFD45F9B4}" dt="2025-09-29T18:28:01.166" v="13"/>
        <pc:sldMasterMkLst>
          <pc:docMk/>
          <pc:sldMasterMk cId="3470791570" sldId="2147483719"/>
        </pc:sldMasterMkLst>
        <pc:sldLayoutChg chg="add">
          <pc:chgData name="Utilisateur invité" userId="S::urn:spo:tenantanon#115c4333-84a7-4e12-bfdf-75977b6ad274::" providerId="AD" clId="Web-{7E6A357D-BD39-9205-45A6-C59EFD45F9B4}" dt="2025-09-29T17:20:20.416" v="3"/>
          <pc:sldLayoutMkLst>
            <pc:docMk/>
            <pc:sldMasterMk cId="3470791570" sldId="2147483719"/>
            <pc:sldLayoutMk cId="3214651865" sldId="2147483733"/>
          </pc:sldLayoutMkLst>
        </pc:sldLayoutChg>
        <pc:sldLayoutChg chg="add">
          <pc:chgData name="Utilisateur invité" userId="S::urn:spo:tenantanon#115c4333-84a7-4e12-bfdf-75977b6ad274::" providerId="AD" clId="Web-{7E6A357D-BD39-9205-45A6-C59EFD45F9B4}" dt="2025-09-29T17:22:48.440" v="5"/>
          <pc:sldLayoutMkLst>
            <pc:docMk/>
            <pc:sldMasterMk cId="3470791570" sldId="2147483719"/>
            <pc:sldLayoutMk cId="481834180" sldId="2147483734"/>
          </pc:sldLayoutMkLst>
        </pc:sldLayoutChg>
        <pc:sldLayoutChg chg="add">
          <pc:chgData name="Utilisateur invité" userId="S::urn:spo:tenantanon#115c4333-84a7-4e12-bfdf-75977b6ad274::" providerId="AD" clId="Web-{7E6A357D-BD39-9205-45A6-C59EFD45F9B4}" dt="2025-09-29T17:26:30.536" v="6"/>
          <pc:sldLayoutMkLst>
            <pc:docMk/>
            <pc:sldMasterMk cId="3470791570" sldId="2147483719"/>
            <pc:sldLayoutMk cId="2967449267" sldId="2147483735"/>
          </pc:sldLayoutMkLst>
        </pc:sldLayoutChg>
        <pc:sldLayoutChg chg="add">
          <pc:chgData name="Utilisateur invité" userId="S::urn:spo:tenantanon#115c4333-84a7-4e12-bfdf-75977b6ad274::" providerId="AD" clId="Web-{7E6A357D-BD39-9205-45A6-C59EFD45F9B4}" dt="2025-09-29T17:32:41.207" v="7"/>
          <pc:sldLayoutMkLst>
            <pc:docMk/>
            <pc:sldMasterMk cId="3470791570" sldId="2147483719"/>
            <pc:sldLayoutMk cId="1759925049" sldId="2147483736"/>
          </pc:sldLayoutMkLst>
        </pc:sldLayoutChg>
        <pc:sldLayoutChg chg="add">
          <pc:chgData name="Utilisateur invité" userId="S::urn:spo:tenantanon#115c4333-84a7-4e12-bfdf-75977b6ad274::" providerId="AD" clId="Web-{7E6A357D-BD39-9205-45A6-C59EFD45F9B4}" dt="2025-09-29T18:22:00.955" v="9"/>
          <pc:sldLayoutMkLst>
            <pc:docMk/>
            <pc:sldMasterMk cId="3470791570" sldId="2147483719"/>
            <pc:sldLayoutMk cId="763861981" sldId="2147483737"/>
          </pc:sldLayoutMkLst>
        </pc:sldLayoutChg>
        <pc:sldLayoutChg chg="add">
          <pc:chgData name="Utilisateur invité" userId="S::urn:spo:tenantanon#115c4333-84a7-4e12-bfdf-75977b6ad274::" providerId="AD" clId="Web-{7E6A357D-BD39-9205-45A6-C59EFD45F9B4}" dt="2025-09-29T18:28:01.166" v="13"/>
          <pc:sldLayoutMkLst>
            <pc:docMk/>
            <pc:sldMasterMk cId="3470791570" sldId="2147483719"/>
            <pc:sldLayoutMk cId="3268630133" sldId="2147483738"/>
          </pc:sldLayoutMkLst>
        </pc:sldLayoutChg>
      </pc:sldMasterChg>
    </pc:docChg>
  </pc:docChgLst>
  <pc:docChgLst>
    <pc:chgData name="Gastgebruiker" userId="S::urn:spo:tenantanon#115c4333-84a7-4e12-bfdf-75977b6ad274::" providerId="AD" clId="Web-{9A676233-B1E6-2D95-6E73-391595F7E746}"/>
    <pc:docChg chg="modSld sldOrd">
      <pc:chgData name="Gastgebruiker" userId="S::urn:spo:tenantanon#115c4333-84a7-4e12-bfdf-75977b6ad274::" providerId="AD" clId="Web-{9A676233-B1E6-2D95-6E73-391595F7E746}" dt="2025-10-07T08:36:32.760" v="114"/>
      <pc:docMkLst>
        <pc:docMk/>
      </pc:docMkLst>
      <pc:sldChg chg="delSp">
        <pc:chgData name="Gastgebruiker" userId="S::urn:spo:tenantanon#115c4333-84a7-4e12-bfdf-75977b6ad274::" providerId="AD" clId="Web-{9A676233-B1E6-2D95-6E73-391595F7E746}" dt="2025-10-06T18:06:45.269" v="32"/>
        <pc:sldMkLst>
          <pc:docMk/>
          <pc:sldMk cId="0" sldId="297"/>
        </pc:sldMkLst>
      </pc:sldChg>
      <pc:sldChg chg="delSp modSp delAnim">
        <pc:chgData name="Gastgebruiker" userId="S::urn:spo:tenantanon#115c4333-84a7-4e12-bfdf-75977b6ad274::" providerId="AD" clId="Web-{9A676233-B1E6-2D95-6E73-391595F7E746}" dt="2025-10-06T18:07:36.176" v="36"/>
        <pc:sldMkLst>
          <pc:docMk/>
          <pc:sldMk cId="0" sldId="377"/>
        </pc:sldMkLst>
        <pc:spChg chg="mod">
          <ac:chgData name="Gastgebruiker" userId="S::urn:spo:tenantanon#115c4333-84a7-4e12-bfdf-75977b6ad274::" providerId="AD" clId="Web-{9A676233-B1E6-2D95-6E73-391595F7E746}" dt="2025-10-06T18:05:51.048" v="11" actId="1076"/>
          <ac:spMkLst>
            <pc:docMk/>
            <pc:sldMk cId="0" sldId="377"/>
            <ac:spMk id="1712" creationId="{00000000-0000-0000-0000-000000000000}"/>
          </ac:spMkLst>
        </pc:spChg>
        <pc:spChg chg="mod">
          <ac:chgData name="Gastgebruiker" userId="S::urn:spo:tenantanon#115c4333-84a7-4e12-bfdf-75977b6ad274::" providerId="AD" clId="Web-{9A676233-B1E6-2D95-6E73-391595F7E746}" dt="2025-10-06T18:05:51.064" v="12" actId="1076"/>
          <ac:spMkLst>
            <pc:docMk/>
            <pc:sldMk cId="0" sldId="377"/>
            <ac:spMk id="1713" creationId="{00000000-0000-0000-0000-000000000000}"/>
          </ac:spMkLst>
        </pc:spChg>
        <pc:spChg chg="mod">
          <ac:chgData name="Gastgebruiker" userId="S::urn:spo:tenantanon#115c4333-84a7-4e12-bfdf-75977b6ad274::" providerId="AD" clId="Web-{9A676233-B1E6-2D95-6E73-391595F7E746}" dt="2025-10-06T18:05:51.079" v="13" actId="1076"/>
          <ac:spMkLst>
            <pc:docMk/>
            <pc:sldMk cId="0" sldId="377"/>
            <ac:spMk id="1714" creationId="{00000000-0000-0000-0000-000000000000}"/>
          </ac:spMkLst>
        </pc:spChg>
        <pc:spChg chg="mod">
          <ac:chgData name="Gastgebruiker" userId="S::urn:spo:tenantanon#115c4333-84a7-4e12-bfdf-75977b6ad274::" providerId="AD" clId="Web-{9A676233-B1E6-2D95-6E73-391595F7E746}" dt="2025-10-06T18:05:51.095" v="14" actId="1076"/>
          <ac:spMkLst>
            <pc:docMk/>
            <pc:sldMk cId="0" sldId="377"/>
            <ac:spMk id="1715" creationId="{00000000-0000-0000-0000-000000000000}"/>
          </ac:spMkLst>
        </pc:spChg>
        <pc:spChg chg="mod">
          <ac:chgData name="Gastgebruiker" userId="S::urn:spo:tenantanon#115c4333-84a7-4e12-bfdf-75977b6ad274::" providerId="AD" clId="Web-{9A676233-B1E6-2D95-6E73-391595F7E746}" dt="2025-10-06T18:05:51.110" v="15" actId="1076"/>
          <ac:spMkLst>
            <pc:docMk/>
            <pc:sldMk cId="0" sldId="377"/>
            <ac:spMk id="1716" creationId="{00000000-0000-0000-0000-000000000000}"/>
          </ac:spMkLst>
        </pc:spChg>
        <pc:spChg chg="mod">
          <ac:chgData name="Gastgebruiker" userId="S::urn:spo:tenantanon#115c4333-84a7-4e12-bfdf-75977b6ad274::" providerId="AD" clId="Web-{9A676233-B1E6-2D95-6E73-391595F7E746}" dt="2025-10-06T18:05:51.126" v="16" actId="1076"/>
          <ac:spMkLst>
            <pc:docMk/>
            <pc:sldMk cId="0" sldId="377"/>
            <ac:spMk id="1717" creationId="{00000000-0000-0000-0000-000000000000}"/>
          </ac:spMkLst>
        </pc:spChg>
        <pc:spChg chg="mod">
          <ac:chgData name="Gastgebruiker" userId="S::urn:spo:tenantanon#115c4333-84a7-4e12-bfdf-75977b6ad274::" providerId="AD" clId="Web-{9A676233-B1E6-2D95-6E73-391595F7E746}" dt="2025-10-06T18:05:51.142" v="17" actId="1076"/>
          <ac:spMkLst>
            <pc:docMk/>
            <pc:sldMk cId="0" sldId="377"/>
            <ac:spMk id="1718" creationId="{00000000-0000-0000-0000-000000000000}"/>
          </ac:spMkLst>
        </pc:spChg>
        <pc:spChg chg="mod">
          <ac:chgData name="Gastgebruiker" userId="S::urn:spo:tenantanon#115c4333-84a7-4e12-bfdf-75977b6ad274::" providerId="AD" clId="Web-{9A676233-B1E6-2D95-6E73-391595F7E746}" dt="2025-10-06T18:05:51.142" v="18" actId="1076"/>
          <ac:spMkLst>
            <pc:docMk/>
            <pc:sldMk cId="0" sldId="377"/>
            <ac:spMk id="1719" creationId="{00000000-0000-0000-0000-000000000000}"/>
          </ac:spMkLst>
        </pc:spChg>
        <pc:spChg chg="mod">
          <ac:chgData name="Gastgebruiker" userId="S::urn:spo:tenantanon#115c4333-84a7-4e12-bfdf-75977b6ad274::" providerId="AD" clId="Web-{9A676233-B1E6-2D95-6E73-391595F7E746}" dt="2025-10-06T18:05:51.157" v="19" actId="1076"/>
          <ac:spMkLst>
            <pc:docMk/>
            <pc:sldMk cId="0" sldId="377"/>
            <ac:spMk id="1720" creationId="{00000000-0000-0000-0000-000000000000}"/>
          </ac:spMkLst>
        </pc:spChg>
        <pc:spChg chg="mod">
          <ac:chgData name="Gastgebruiker" userId="S::urn:spo:tenantanon#115c4333-84a7-4e12-bfdf-75977b6ad274::" providerId="AD" clId="Web-{9A676233-B1E6-2D95-6E73-391595F7E746}" dt="2025-10-06T18:05:51.220" v="23" actId="1076"/>
          <ac:spMkLst>
            <pc:docMk/>
            <pc:sldMk cId="0" sldId="377"/>
            <ac:spMk id="1727" creationId="{00000000-0000-0000-0000-000000000000}"/>
          </ac:spMkLst>
        </pc:spChg>
        <pc:spChg chg="mod">
          <ac:chgData name="Gastgebruiker" userId="S::urn:spo:tenantanon#115c4333-84a7-4e12-bfdf-75977b6ad274::" providerId="AD" clId="Web-{9A676233-B1E6-2D95-6E73-391595F7E746}" dt="2025-10-06T18:05:51.235" v="25" actId="1076"/>
          <ac:spMkLst>
            <pc:docMk/>
            <pc:sldMk cId="0" sldId="377"/>
            <ac:spMk id="1731" creationId="{00000000-0000-0000-0000-000000000000}"/>
          </ac:spMkLst>
        </pc:spChg>
        <pc:spChg chg="mod">
          <ac:chgData name="Gastgebruiker" userId="S::urn:spo:tenantanon#115c4333-84a7-4e12-bfdf-75977b6ad274::" providerId="AD" clId="Web-{9A676233-B1E6-2D95-6E73-391595F7E746}" dt="2025-10-06T18:05:51.251" v="26" actId="1076"/>
          <ac:spMkLst>
            <pc:docMk/>
            <pc:sldMk cId="0" sldId="377"/>
            <ac:spMk id="1732" creationId="{00000000-0000-0000-0000-000000000000}"/>
          </ac:spMkLst>
        </pc:spChg>
        <pc:spChg chg="mod">
          <ac:chgData name="Gastgebruiker" userId="S::urn:spo:tenantanon#115c4333-84a7-4e12-bfdf-75977b6ad274::" providerId="AD" clId="Web-{9A676233-B1E6-2D95-6E73-391595F7E746}" dt="2025-10-06T18:05:51.267" v="27" actId="1076"/>
          <ac:spMkLst>
            <pc:docMk/>
            <pc:sldMk cId="0" sldId="377"/>
            <ac:spMk id="1733" creationId="{00000000-0000-0000-0000-000000000000}"/>
          </ac:spMkLst>
        </pc:spChg>
        <pc:spChg chg="mod">
          <ac:chgData name="Gastgebruiker" userId="S::urn:spo:tenantanon#115c4333-84a7-4e12-bfdf-75977b6ad274::" providerId="AD" clId="Web-{9A676233-B1E6-2D95-6E73-391595F7E746}" dt="2025-10-06T18:05:51.298" v="29" actId="1076"/>
          <ac:spMkLst>
            <pc:docMk/>
            <pc:sldMk cId="0" sldId="377"/>
            <ac:spMk id="1738" creationId="{00000000-0000-0000-0000-000000000000}"/>
          </ac:spMkLst>
        </pc:spChg>
        <pc:spChg chg="mod">
          <ac:chgData name="Gastgebruiker" userId="S::urn:spo:tenantanon#115c4333-84a7-4e12-bfdf-75977b6ad274::" providerId="AD" clId="Web-{9A676233-B1E6-2D95-6E73-391595F7E746}" dt="2025-10-06T18:05:51.314" v="30" actId="1076"/>
          <ac:spMkLst>
            <pc:docMk/>
            <pc:sldMk cId="0" sldId="377"/>
            <ac:spMk id="1739" creationId="{00000000-0000-0000-0000-000000000000}"/>
          </ac:spMkLst>
        </pc:spChg>
        <pc:picChg chg="mod">
          <ac:chgData name="Gastgebruiker" userId="S::urn:spo:tenantanon#115c4333-84a7-4e12-bfdf-75977b6ad274::" providerId="AD" clId="Web-{9A676233-B1E6-2D95-6E73-391595F7E746}" dt="2025-10-06T18:05:51.173" v="20" actId="1076"/>
          <ac:picMkLst>
            <pc:docMk/>
            <pc:sldMk cId="0" sldId="377"/>
            <ac:picMk id="1721" creationId="{00000000-0000-0000-0000-000000000000}"/>
          </ac:picMkLst>
        </pc:picChg>
        <pc:picChg chg="mod">
          <ac:chgData name="Gastgebruiker" userId="S::urn:spo:tenantanon#115c4333-84a7-4e12-bfdf-75977b6ad274::" providerId="AD" clId="Web-{9A676233-B1E6-2D95-6E73-391595F7E746}" dt="2025-10-06T18:05:51.189" v="21" actId="1076"/>
          <ac:picMkLst>
            <pc:docMk/>
            <pc:sldMk cId="0" sldId="377"/>
            <ac:picMk id="1722" creationId="{00000000-0000-0000-0000-000000000000}"/>
          </ac:picMkLst>
        </pc:picChg>
        <pc:picChg chg="mod">
          <ac:chgData name="Gastgebruiker" userId="S::urn:spo:tenantanon#115c4333-84a7-4e12-bfdf-75977b6ad274::" providerId="AD" clId="Web-{9A676233-B1E6-2D95-6E73-391595F7E746}" dt="2025-10-06T18:05:51.220" v="24" actId="1076"/>
          <ac:picMkLst>
            <pc:docMk/>
            <pc:sldMk cId="0" sldId="377"/>
            <ac:picMk id="1730" creationId="{00000000-0000-0000-0000-000000000000}"/>
          </ac:picMkLst>
        </pc:picChg>
        <pc:picChg chg="mod">
          <ac:chgData name="Gastgebruiker" userId="S::urn:spo:tenantanon#115c4333-84a7-4e12-bfdf-75977b6ad274::" providerId="AD" clId="Web-{9A676233-B1E6-2D95-6E73-391595F7E746}" dt="2025-10-06T18:05:51.282" v="28" actId="1076"/>
          <ac:picMkLst>
            <pc:docMk/>
            <pc:sldMk cId="0" sldId="377"/>
            <ac:picMk id="1734" creationId="{00000000-0000-0000-0000-000000000000}"/>
          </ac:picMkLst>
        </pc:picChg>
      </pc:sldChg>
      <pc:sldChg chg="addSp delSp modSp delAnim">
        <pc:chgData name="Gastgebruiker" userId="S::urn:spo:tenantanon#115c4333-84a7-4e12-bfdf-75977b6ad274::" providerId="AD" clId="Web-{9A676233-B1E6-2D95-6E73-391595F7E746}" dt="2025-10-07T08:36:32.760" v="114"/>
        <pc:sldMkLst>
          <pc:docMk/>
          <pc:sldMk cId="0" sldId="379"/>
        </pc:sldMkLst>
        <pc:spChg chg="del mod">
          <ac:chgData name="Gastgebruiker" userId="S::urn:spo:tenantanon#115c4333-84a7-4e12-bfdf-75977b6ad274::" providerId="AD" clId="Web-{9A676233-B1E6-2D95-6E73-391595F7E746}" dt="2025-10-07T08:35:54.694" v="74"/>
          <ac:spMkLst>
            <pc:docMk/>
            <pc:sldMk cId="0" sldId="379"/>
            <ac:spMk id="2" creationId="{EE694CC3-6A0C-06F3-77B9-A1DED97DCD5C}"/>
          </ac:spMkLst>
        </pc:spChg>
        <pc:spChg chg="del mod">
          <ac:chgData name="Gastgebruiker" userId="S::urn:spo:tenantanon#115c4333-84a7-4e12-bfdf-75977b6ad274::" providerId="AD" clId="Web-{9A676233-B1E6-2D95-6E73-391595F7E746}" dt="2025-10-07T08:36:31.104" v="113"/>
          <ac:spMkLst>
            <pc:docMk/>
            <pc:sldMk cId="0" sldId="379"/>
            <ac:spMk id="3" creationId="{631BFE3D-B808-5598-620C-40240FAEB52C}"/>
          </ac:spMkLst>
        </pc:spChg>
        <pc:spChg chg="add mod">
          <ac:chgData name="Gastgebruiker" userId="S::urn:spo:tenantanon#115c4333-84a7-4e12-bfdf-75977b6ad274::" providerId="AD" clId="Web-{9A676233-B1E6-2D95-6E73-391595F7E746}" dt="2025-10-07T08:35:56.976" v="75" actId="1076"/>
          <ac:spMkLst>
            <pc:docMk/>
            <pc:sldMk cId="0" sldId="379"/>
            <ac:spMk id="4" creationId="{5EADF007-20D6-FC4F-650F-2676341C6F9B}"/>
          </ac:spMkLst>
        </pc:spChg>
        <pc:spChg chg="add mod">
          <ac:chgData name="Gastgebruiker" userId="S::urn:spo:tenantanon#115c4333-84a7-4e12-bfdf-75977b6ad274::" providerId="AD" clId="Web-{9A676233-B1E6-2D95-6E73-391595F7E746}" dt="2025-10-07T08:36:17.134" v="97" actId="20577"/>
          <ac:spMkLst>
            <pc:docMk/>
            <pc:sldMk cId="0" sldId="379"/>
            <ac:spMk id="5" creationId="{57AFA6AA-AC94-47E8-A8D5-5A760896FF37}"/>
          </ac:spMkLst>
        </pc:spChg>
        <pc:spChg chg="add mod">
          <ac:chgData name="Gastgebruiker" userId="S::urn:spo:tenantanon#115c4333-84a7-4e12-bfdf-75977b6ad274::" providerId="AD" clId="Web-{9A676233-B1E6-2D95-6E73-391595F7E746}" dt="2025-10-07T08:36:28.854" v="112" actId="20577"/>
          <ac:spMkLst>
            <pc:docMk/>
            <pc:sldMk cId="0" sldId="379"/>
            <ac:spMk id="7" creationId="{0C4278F0-50A5-EF84-7D49-F2397DA06A38}"/>
          </ac:spMkLst>
        </pc:spChg>
        <pc:spChg chg="del mod">
          <ac:chgData name="Gastgebruiker" userId="S::urn:spo:tenantanon#115c4333-84a7-4e12-bfdf-75977b6ad274::" providerId="AD" clId="Web-{9A676233-B1E6-2D95-6E73-391595F7E746}" dt="2025-10-07T08:36:32.760" v="114"/>
          <ac:spMkLst>
            <pc:docMk/>
            <pc:sldMk cId="0" sldId="379"/>
            <ac:spMk id="1772" creationId="{00000000-0000-0000-0000-000000000000}"/>
          </ac:spMkLst>
        </pc:spChg>
      </pc:sldChg>
      <pc:sldChg chg="addSp delSp modSp">
        <pc:chgData name="Gastgebruiker" userId="S::urn:spo:tenantanon#115c4333-84a7-4e12-bfdf-75977b6ad274::" providerId="AD" clId="Web-{9A676233-B1E6-2D95-6E73-391595F7E746}" dt="2025-10-07T08:27:47.266" v="39" actId="20577"/>
        <pc:sldMkLst>
          <pc:docMk/>
          <pc:sldMk cId="1868141356" sldId="387"/>
        </pc:sldMkLst>
        <pc:spChg chg="mod">
          <ac:chgData name="Gastgebruiker" userId="S::urn:spo:tenantanon#115c4333-84a7-4e12-bfdf-75977b6ad274::" providerId="AD" clId="Web-{9A676233-B1E6-2D95-6E73-391595F7E746}" dt="2025-10-07T08:27:47.266" v="39" actId="20577"/>
          <ac:spMkLst>
            <pc:docMk/>
            <pc:sldMk cId="1868141356" sldId="387"/>
            <ac:spMk id="1657" creationId="{CBA93666-4499-BF74-CCCB-CCF7E1974D8E}"/>
          </ac:spMkLst>
        </pc:spChg>
      </pc:sldChg>
      <pc:sldChg chg="ord">
        <pc:chgData name="Gastgebruiker" userId="S::urn:spo:tenantanon#115c4333-84a7-4e12-bfdf-75977b6ad274::" providerId="AD" clId="Web-{9A676233-B1E6-2D95-6E73-391595F7E746}" dt="2025-10-07T08:31:47.707" v="45"/>
        <pc:sldMkLst>
          <pc:docMk/>
          <pc:sldMk cId="2499375576" sldId="393"/>
        </pc:sldMkLst>
      </pc:sldChg>
      <pc:sldChg chg="addSp delSp modSp ord">
        <pc:chgData name="Gastgebruiker" userId="S::urn:spo:tenantanon#115c4333-84a7-4e12-bfdf-75977b6ad274::" providerId="AD" clId="Web-{9A676233-B1E6-2D95-6E73-391595F7E746}" dt="2025-10-07T08:28:14.298" v="42"/>
        <pc:sldMkLst>
          <pc:docMk/>
          <pc:sldMk cId="3613936900" sldId="395"/>
        </pc:sldMkLst>
        <pc:spChg chg="add del mod">
          <ac:chgData name="Gastgebruiker" userId="S::urn:spo:tenantanon#115c4333-84a7-4e12-bfdf-75977b6ad274::" providerId="AD" clId="Web-{9A676233-B1E6-2D95-6E73-391595F7E746}" dt="2025-10-07T08:28:14.298" v="42"/>
          <ac:spMkLst>
            <pc:docMk/>
            <pc:sldMk cId="3613936900" sldId="395"/>
            <ac:spMk id="9" creationId="{39CA03DA-4F99-A9B6-4698-50B8FBE5A7B7}"/>
          </ac:spMkLst>
        </pc:spChg>
      </pc:sldChg>
    </pc:docChg>
  </pc:docChgLst>
  <pc:docChgLst>
    <pc:chgData name="Gastgebruiker" userId="S::urn:spo:tenantanon#115c4333-84a7-4e12-bfdf-75977b6ad274::" providerId="AD" clId="Web-{6234A0B1-D972-D80D-33DF-2C60CAE39241}"/>
    <pc:docChg chg="addSld delSld modSld">
      <pc:chgData name="Gastgebruiker" userId="S::urn:spo:tenantanon#115c4333-84a7-4e12-bfdf-75977b6ad274::" providerId="AD" clId="Web-{6234A0B1-D972-D80D-33DF-2C60CAE39241}" dt="2025-09-30T06:42:39.226" v="43" actId="14100"/>
      <pc:docMkLst>
        <pc:docMk/>
      </pc:docMkLst>
    </pc:docChg>
  </pc:docChgLst>
  <pc:docChgLst>
    <pc:chgData name="Utilisateur invité" userId="S::urn:spo:tenantanon#115c4333-84a7-4e12-bfdf-75977b6ad274::" providerId="AD" clId="Web-{E3ACA6D0-1B02-A033-D8EC-43AD2C38970D}"/>
    <pc:docChg chg="modSld">
      <pc:chgData name="Utilisateur invité" userId="S::urn:spo:tenantanon#115c4333-84a7-4e12-bfdf-75977b6ad274::" providerId="AD" clId="Web-{E3ACA6D0-1B02-A033-D8EC-43AD2C38970D}" dt="2025-09-30T11:37:51.222" v="15" actId="20577"/>
      <pc:docMkLst>
        <pc:docMk/>
      </pc:docMkLst>
    </pc:docChg>
  </pc:docChgLst>
  <pc:docChgLst>
    <pc:chgData name="Grégory Marchandise" userId="S::gregory@ubabelgium.be::a7366980-7f37-42e2-8d0c-8ea427d68937" providerId="AD" clId="Web-{A093F120-FDA4-4517-AD81-82C5F3921040}"/>
    <pc:docChg chg="addSld delSld modSld sldOrd">
      <pc:chgData name="Grégory Marchandise" userId="S::gregory@ubabelgium.be::a7366980-7f37-42e2-8d0c-8ea427d68937" providerId="AD" clId="Web-{A093F120-FDA4-4517-AD81-82C5F3921040}" dt="2025-10-03T10:35:30.857" v="123"/>
      <pc:docMkLst>
        <pc:docMk/>
      </pc:docMkLst>
    </pc:docChg>
  </pc:docChgLst>
  <pc:docChgLst>
    <pc:chgData name="Utilisateur invité" userId="S::urn:spo:tenantanon#115c4333-84a7-4e12-bfdf-75977b6ad274::" providerId="AD" clId="Web-{4A4D7E21-449E-C272-8BB7-22FEC74A2678}"/>
    <pc:docChg chg="addSld delSld modSld">
      <pc:chgData name="Utilisateur invité" userId="S::urn:spo:tenantanon#115c4333-84a7-4e12-bfdf-75977b6ad274::" providerId="AD" clId="Web-{4A4D7E21-449E-C272-8BB7-22FEC74A2678}" dt="2025-10-01T15:39:26.959" v="79" actId="20577"/>
      <pc:docMkLst>
        <pc:docMk/>
      </pc:docMkLst>
    </pc:docChg>
  </pc:docChgLst>
  <pc:docChgLst>
    <pc:chgData name="Gastgebruiker" userId="S::urn:spo:tenantanon#115c4333-84a7-4e12-bfdf-75977b6ad274::" providerId="AD" clId="Web-{85BDD4A5-16D7-6855-46BF-4BEEE7B258F2}"/>
    <pc:docChg chg="addSld modSld">
      <pc:chgData name="Gastgebruiker" userId="S::urn:spo:tenantanon#115c4333-84a7-4e12-bfdf-75977b6ad274::" providerId="AD" clId="Web-{85BDD4A5-16D7-6855-46BF-4BEEE7B258F2}" dt="2025-10-07T14:39:43.476" v="342" actId="14100"/>
      <pc:docMkLst>
        <pc:docMk/>
      </pc:docMkLst>
      <pc:sldChg chg="modSp">
        <pc:chgData name="Gastgebruiker" userId="S::urn:spo:tenantanon#115c4333-84a7-4e12-bfdf-75977b6ad274::" providerId="AD" clId="Web-{85BDD4A5-16D7-6855-46BF-4BEEE7B258F2}" dt="2025-10-07T14:07:22.099" v="283" actId="20577"/>
        <pc:sldMkLst>
          <pc:docMk/>
          <pc:sldMk cId="3777826740" sldId="291"/>
        </pc:sldMkLst>
        <pc:spChg chg="mod">
          <ac:chgData name="Gastgebruiker" userId="S::urn:spo:tenantanon#115c4333-84a7-4e12-bfdf-75977b6ad274::" providerId="AD" clId="Web-{85BDD4A5-16D7-6855-46BF-4BEEE7B258F2}" dt="2025-10-07T14:07:22.099" v="283" actId="20577"/>
          <ac:spMkLst>
            <pc:docMk/>
            <pc:sldMk cId="3777826740" sldId="291"/>
            <ac:spMk id="7" creationId="{910E62C3-85E2-065F-5236-C82B8DC80ACD}"/>
          </ac:spMkLst>
        </pc:spChg>
      </pc:sldChg>
      <pc:sldChg chg="modSp">
        <pc:chgData name="Gastgebruiker" userId="S::urn:spo:tenantanon#115c4333-84a7-4e12-bfdf-75977b6ad274::" providerId="AD" clId="Web-{85BDD4A5-16D7-6855-46BF-4BEEE7B258F2}" dt="2025-10-07T14:08:45.773" v="310" actId="20577"/>
        <pc:sldMkLst>
          <pc:docMk/>
          <pc:sldMk cId="2652267720" sldId="293"/>
        </pc:sldMkLst>
        <pc:spChg chg="mod">
          <ac:chgData name="Gastgebruiker" userId="S::urn:spo:tenantanon#115c4333-84a7-4e12-bfdf-75977b6ad274::" providerId="AD" clId="Web-{85BDD4A5-16D7-6855-46BF-4BEEE7B258F2}" dt="2025-10-07T14:08:45.773" v="310" actId="20577"/>
          <ac:spMkLst>
            <pc:docMk/>
            <pc:sldMk cId="2652267720" sldId="293"/>
            <ac:spMk id="7" creationId="{0D8D4513-CFD3-C78F-F9EB-B5D7B5E3A112}"/>
          </ac:spMkLst>
        </pc:spChg>
      </pc:sldChg>
      <pc:sldChg chg="modSp">
        <pc:chgData name="Gastgebruiker" userId="S::urn:spo:tenantanon#115c4333-84a7-4e12-bfdf-75977b6ad274::" providerId="AD" clId="Web-{85BDD4A5-16D7-6855-46BF-4BEEE7B258F2}" dt="2025-10-07T14:39:43.476" v="342" actId="14100"/>
        <pc:sldMkLst>
          <pc:docMk/>
          <pc:sldMk cId="3232358326" sldId="299"/>
        </pc:sldMkLst>
        <pc:spChg chg="mod">
          <ac:chgData name="Gastgebruiker" userId="S::urn:spo:tenantanon#115c4333-84a7-4e12-bfdf-75977b6ad274::" providerId="AD" clId="Web-{85BDD4A5-16D7-6855-46BF-4BEEE7B258F2}" dt="2025-10-07T14:39:43.476" v="342" actId="14100"/>
          <ac:spMkLst>
            <pc:docMk/>
            <pc:sldMk cId="3232358326" sldId="299"/>
            <ac:spMk id="7" creationId="{8D526DBA-EB1C-18DF-A5E4-9B299F4F5F11}"/>
          </ac:spMkLst>
        </pc:spChg>
      </pc:sldChg>
      <pc:sldChg chg="addSp delSp modSp modNotes">
        <pc:chgData name="Gastgebruiker" userId="S::urn:spo:tenantanon#115c4333-84a7-4e12-bfdf-75977b6ad274::" providerId="AD" clId="Web-{85BDD4A5-16D7-6855-46BF-4BEEE7B258F2}" dt="2025-10-07T13:51:55.591" v="229" actId="20577"/>
        <pc:sldMkLst>
          <pc:docMk/>
          <pc:sldMk cId="787138843" sldId="300"/>
        </pc:sldMkLst>
        <pc:spChg chg="del">
          <ac:chgData name="Gastgebruiker" userId="S::urn:spo:tenantanon#115c4333-84a7-4e12-bfdf-75977b6ad274::" providerId="AD" clId="Web-{85BDD4A5-16D7-6855-46BF-4BEEE7B258F2}" dt="2025-10-07T13:34:02.502" v="134"/>
          <ac:spMkLst>
            <pc:docMk/>
            <pc:sldMk cId="787138843" sldId="300"/>
            <ac:spMk id="2" creationId="{CF574A89-E222-175D-D0C4-057BC318F4D9}"/>
          </ac:spMkLst>
        </pc:spChg>
        <pc:spChg chg="mod">
          <ac:chgData name="Gastgebruiker" userId="S::urn:spo:tenantanon#115c4333-84a7-4e12-bfdf-75977b6ad274::" providerId="AD" clId="Web-{85BDD4A5-16D7-6855-46BF-4BEEE7B258F2}" dt="2025-10-07T13:51:55.591" v="229" actId="20577"/>
          <ac:spMkLst>
            <pc:docMk/>
            <pc:sldMk cId="787138843" sldId="300"/>
            <ac:spMk id="5" creationId="{38E43BAD-AD38-4366-9FE0-C3F78824B82E}"/>
          </ac:spMkLst>
        </pc:spChg>
        <pc:spChg chg="add mod">
          <ac:chgData name="Gastgebruiker" userId="S::urn:spo:tenantanon#115c4333-84a7-4e12-bfdf-75977b6ad274::" providerId="AD" clId="Web-{85BDD4A5-16D7-6855-46BF-4BEEE7B258F2}" dt="2025-10-07T13:34:17.127" v="136" actId="20577"/>
          <ac:spMkLst>
            <pc:docMk/>
            <pc:sldMk cId="787138843" sldId="300"/>
            <ac:spMk id="7" creationId="{2F5313A4-5E19-1657-7808-0C36E412B229}"/>
          </ac:spMkLst>
        </pc:spChg>
      </pc:sldChg>
      <pc:sldChg chg="modSp add replId modNotes">
        <pc:chgData name="Gastgebruiker" userId="S::urn:spo:tenantanon#115c4333-84a7-4e12-bfdf-75977b6ad274::" providerId="AD" clId="Web-{85BDD4A5-16D7-6855-46BF-4BEEE7B258F2}" dt="2025-10-07T14:02:51.231" v="270"/>
        <pc:sldMkLst>
          <pc:docMk/>
          <pc:sldMk cId="2018693172" sldId="314"/>
        </pc:sldMkLst>
        <pc:spChg chg="mod">
          <ac:chgData name="Gastgebruiker" userId="S::urn:spo:tenantanon#115c4333-84a7-4e12-bfdf-75977b6ad274::" providerId="AD" clId="Web-{85BDD4A5-16D7-6855-46BF-4BEEE7B258F2}" dt="2025-10-07T13:33:53.596" v="133" actId="1076"/>
          <ac:spMkLst>
            <pc:docMk/>
            <pc:sldMk cId="2018693172" sldId="314"/>
            <ac:spMk id="2" creationId="{1517161F-D690-2925-2472-19CD5E37F898}"/>
          </ac:spMkLst>
        </pc:spChg>
        <pc:spChg chg="mod">
          <ac:chgData name="Gastgebruiker" userId="S::urn:spo:tenantanon#115c4333-84a7-4e12-bfdf-75977b6ad274::" providerId="AD" clId="Web-{85BDD4A5-16D7-6855-46BF-4BEEE7B258F2}" dt="2025-10-07T13:44:35.279" v="150" actId="20577"/>
          <ac:spMkLst>
            <pc:docMk/>
            <pc:sldMk cId="2018693172" sldId="314"/>
            <ac:spMk id="5" creationId="{12B975D9-C06C-E7E7-279E-F7678651DB2E}"/>
          </ac:spMkLst>
        </pc:spChg>
      </pc:sldChg>
    </pc:docChg>
  </pc:docChgLst>
  <pc:docChgLst>
    <pc:chgData name="Gastgebruiker" userId="S::urn:spo:tenantanon#115c4333-84a7-4e12-bfdf-75977b6ad274::" providerId="AD" clId="Web-{9153E917-BC23-15E1-3756-9316B106A2DA}"/>
    <pc:docChg chg="modSld">
      <pc:chgData name="Gastgebruiker" userId="S::urn:spo:tenantanon#115c4333-84a7-4e12-bfdf-75977b6ad274::" providerId="AD" clId="Web-{9153E917-BC23-15E1-3756-9316B106A2DA}" dt="2025-09-30T08:07:00.858" v="32" actId="20577"/>
      <pc:docMkLst>
        <pc:docMk/>
      </pc:docMkLst>
    </pc:docChg>
  </pc:docChgLst>
  <pc:docChgLst>
    <pc:chgData name="Guest User" userId="S::urn:spo:tenantanon#115c4333-84a7-4e12-bfdf-75977b6ad274::" providerId="AD" clId="Web-{A0513229-73D2-5F10-1DC5-2EAF2E838D80}"/>
    <pc:docChg chg="addSld delSld modSld">
      <pc:chgData name="Guest User" userId="S::urn:spo:tenantanon#115c4333-84a7-4e12-bfdf-75977b6ad274::" providerId="AD" clId="Web-{A0513229-73D2-5F10-1DC5-2EAF2E838D80}" dt="2025-09-29T20:12:04.970" v="287"/>
      <pc:docMkLst>
        <pc:docMk/>
      </pc:docMkLst>
    </pc:docChg>
  </pc:docChgLst>
  <pc:docChgLst>
    <pc:chgData name="Utilisateur invité" userId="S::urn:spo:tenantanon#115c4333-84a7-4e12-bfdf-75977b6ad274::" providerId="AD" clId="Web-{511D3169-4255-AC49-2FFE-3DE7C2565CE8}"/>
    <pc:docChg chg="addSld delSld modSld">
      <pc:chgData name="Utilisateur invité" userId="S::urn:spo:tenantanon#115c4333-84a7-4e12-bfdf-75977b6ad274::" providerId="AD" clId="Web-{511D3169-4255-AC49-2FFE-3DE7C2565CE8}" dt="2025-09-30T01:08:20.400" v="268" actId="20577"/>
      <pc:docMkLst>
        <pc:docMk/>
      </pc:docMkLst>
      <pc:sldMasterChg chg="addSldLayout">
        <pc:chgData name="Utilisateur invité" userId="S::urn:spo:tenantanon#115c4333-84a7-4e12-bfdf-75977b6ad274::" providerId="AD" clId="Web-{511D3169-4255-AC49-2FFE-3DE7C2565CE8}" dt="2025-09-29T19:25:04.125" v="2"/>
        <pc:sldMasterMkLst>
          <pc:docMk/>
          <pc:sldMasterMk cId="3470791570" sldId="2147483719"/>
        </pc:sldMasterMkLst>
        <pc:sldLayoutChg chg="add">
          <pc:chgData name="Utilisateur invité" userId="S::urn:spo:tenantanon#115c4333-84a7-4e12-bfdf-75977b6ad274::" providerId="AD" clId="Web-{511D3169-4255-AC49-2FFE-3DE7C2565CE8}" dt="2025-09-29T19:25:04.125" v="2"/>
          <pc:sldLayoutMkLst>
            <pc:docMk/>
            <pc:sldMasterMk cId="3470791570" sldId="2147483719"/>
            <pc:sldLayoutMk cId="312953558" sldId="2147483745"/>
          </pc:sldLayoutMkLst>
        </pc:sldLayoutChg>
      </pc:sldMasterChg>
    </pc:docChg>
  </pc:docChgLst>
  <pc:docChgLst>
    <pc:chgData name="Guest User" userId="S::urn:spo:tenantanon#115c4333-84a7-4e12-bfdf-75977b6ad274::" providerId="AD" clId="Web-{361709A2-E660-0292-E10B-CF62BFE5E80D}"/>
    <pc:docChg chg="modSld">
      <pc:chgData name="Guest User" userId="S::urn:spo:tenantanon#115c4333-84a7-4e12-bfdf-75977b6ad274::" providerId="AD" clId="Web-{361709A2-E660-0292-E10B-CF62BFE5E80D}" dt="2025-09-22T11:22:20.305" v="11" actId="20577"/>
      <pc:docMkLst>
        <pc:docMk/>
      </pc:docMkLst>
    </pc:docChg>
  </pc:docChgLst>
  <pc:docChgLst>
    <pc:chgData name="Guest User" userId="S::urn:spo:tenantanon#115c4333-84a7-4e12-bfdf-75977b6ad274::" providerId="AD" clId="Web-{795ACDE7-0483-D237-4FC4-4FCF60734BDD}"/>
    <pc:docChg chg="modSld">
      <pc:chgData name="Guest User" userId="S::urn:spo:tenantanon#115c4333-84a7-4e12-bfdf-75977b6ad274::" providerId="AD" clId="Web-{795ACDE7-0483-D237-4FC4-4FCF60734BDD}" dt="2025-09-29T12:48:03.653" v="41" actId="20577"/>
      <pc:docMkLst>
        <pc:docMk/>
      </pc:docMkLst>
    </pc:docChg>
  </pc:docChgLst>
  <pc:docChgLst>
    <pc:chgData name="Gastgebruiker" userId="S::urn:spo:tenantanon#115c4333-84a7-4e12-bfdf-75977b6ad274::" providerId="AD" clId="Web-{018F8CDC-413D-73C9-1DD5-A850CFD8C049}"/>
    <pc:docChg chg="addSld delSld modSld">
      <pc:chgData name="Gastgebruiker" userId="S::urn:spo:tenantanon#115c4333-84a7-4e12-bfdf-75977b6ad274::" providerId="AD" clId="Web-{018F8CDC-413D-73C9-1DD5-A850CFD8C049}" dt="2025-09-29T15:49:26.670" v="489" actId="20577"/>
      <pc:docMkLst>
        <pc:docMk/>
      </pc:docMkLst>
      <pc:sldMasterChg chg="addSldLayout">
        <pc:chgData name="Gastgebruiker" userId="S::urn:spo:tenantanon#115c4333-84a7-4e12-bfdf-75977b6ad274::" providerId="AD" clId="Web-{018F8CDC-413D-73C9-1DD5-A850CFD8C049}" dt="2025-09-29T15:22:14.488" v="0"/>
        <pc:sldMasterMkLst>
          <pc:docMk/>
          <pc:sldMasterMk cId="3470791570" sldId="2147483719"/>
        </pc:sldMasterMkLst>
        <pc:sldLayoutChg chg="add">
          <pc:chgData name="Gastgebruiker" userId="S::urn:spo:tenantanon#115c4333-84a7-4e12-bfdf-75977b6ad274::" providerId="AD" clId="Web-{018F8CDC-413D-73C9-1DD5-A850CFD8C049}" dt="2025-09-29T15:22:14.488" v="0"/>
          <pc:sldLayoutMkLst>
            <pc:docMk/>
            <pc:sldMasterMk cId="3470791570" sldId="2147483719"/>
            <pc:sldLayoutMk cId="2580938935" sldId="2147483732"/>
          </pc:sldLayoutMkLst>
        </pc:sldLayoutChg>
      </pc:sldMasterChg>
    </pc:docChg>
  </pc:docChgLst>
  <pc:docChgLst>
    <pc:chgData name="Guest User" userId="S::urn:spo:tenantanon#115c4333-84a7-4e12-bfdf-75977b6ad274::" providerId="AD" clId="Web-{012B7F25-17DD-F5D5-44C8-AA68B7FC8707}"/>
    <pc:docChg chg="addSld modSld">
      <pc:chgData name="Guest User" userId="S::urn:spo:tenantanon#115c4333-84a7-4e12-bfdf-75977b6ad274::" providerId="AD" clId="Web-{012B7F25-17DD-F5D5-44C8-AA68B7FC8707}" dt="2025-10-06T08:21:23.494" v="266" actId="20577"/>
      <pc:docMkLst>
        <pc:docMk/>
      </pc:docMkLst>
    </pc:docChg>
  </pc:docChgLst>
  <pc:docChgLst>
    <pc:chgData name="Grégory Marchandise" userId="S::gregory@ubabelgium.be::a7366980-7f37-42e2-8d0c-8ea427d68937" providerId="AD" clId="Web-{25D2D6FF-01A8-4DF7-B1EE-980F2827E047}"/>
    <pc:docChg chg="delSld">
      <pc:chgData name="Grégory Marchandise" userId="S::gregory@ubabelgium.be::a7366980-7f37-42e2-8d0c-8ea427d68937" providerId="AD" clId="Web-{25D2D6FF-01A8-4DF7-B1EE-980F2827E047}" dt="2025-10-08T11:36:46.975" v="89"/>
      <pc:docMkLst>
        <pc:docMk/>
      </pc:docMkLst>
      <pc:sldChg chg="del">
        <pc:chgData name="Grégory Marchandise" userId="S::gregory@ubabelgium.be::a7366980-7f37-42e2-8d0c-8ea427d68937" providerId="AD" clId="Web-{25D2D6FF-01A8-4DF7-B1EE-980F2827E047}" dt="2025-10-08T11:36:31.834" v="56"/>
        <pc:sldMkLst>
          <pc:docMk/>
          <pc:sldMk cId="2579847414" sldId="256"/>
        </pc:sldMkLst>
      </pc:sldChg>
      <pc:sldChg chg="del">
        <pc:chgData name="Grégory Marchandise" userId="S::gregory@ubabelgium.be::a7366980-7f37-42e2-8d0c-8ea427d68937" providerId="AD" clId="Web-{25D2D6FF-01A8-4DF7-B1EE-980F2827E047}" dt="2025-10-08T11:36:46.960" v="80"/>
        <pc:sldMkLst>
          <pc:docMk/>
          <pc:sldMk cId="2316798941" sldId="257"/>
        </pc:sldMkLst>
      </pc:sldChg>
      <pc:sldChg chg="del">
        <pc:chgData name="Grégory Marchandise" userId="S::gregory@ubabelgium.be::a7366980-7f37-42e2-8d0c-8ea427d68937" providerId="AD" clId="Web-{25D2D6FF-01A8-4DF7-B1EE-980F2827E047}" dt="2025-10-08T11:36:31.834" v="54"/>
        <pc:sldMkLst>
          <pc:docMk/>
          <pc:sldMk cId="2999220285" sldId="258"/>
        </pc:sldMkLst>
      </pc:sldChg>
      <pc:sldChg chg="del">
        <pc:chgData name="Grégory Marchandise" userId="S::gregory@ubabelgium.be::a7366980-7f37-42e2-8d0c-8ea427d68937" providerId="AD" clId="Web-{25D2D6FF-01A8-4DF7-B1EE-980F2827E047}" dt="2025-10-08T11:36:31.819" v="43"/>
        <pc:sldMkLst>
          <pc:docMk/>
          <pc:sldMk cId="3580545478" sldId="259"/>
        </pc:sldMkLst>
      </pc:sldChg>
      <pc:sldChg chg="del">
        <pc:chgData name="Grégory Marchandise" userId="S::gregory@ubabelgium.be::a7366980-7f37-42e2-8d0c-8ea427d68937" providerId="AD" clId="Web-{25D2D6FF-01A8-4DF7-B1EE-980F2827E047}" dt="2025-10-08T11:36:31.834" v="55"/>
        <pc:sldMkLst>
          <pc:docMk/>
          <pc:sldMk cId="2386401688" sldId="260"/>
        </pc:sldMkLst>
      </pc:sldChg>
      <pc:sldChg chg="del">
        <pc:chgData name="Grégory Marchandise" userId="S::gregory@ubabelgium.be::a7366980-7f37-42e2-8d0c-8ea427d68937" providerId="AD" clId="Web-{25D2D6FF-01A8-4DF7-B1EE-980F2827E047}" dt="2025-10-08T11:36:31.803" v="40"/>
        <pc:sldMkLst>
          <pc:docMk/>
          <pc:sldMk cId="912795951" sldId="261"/>
        </pc:sldMkLst>
      </pc:sldChg>
      <pc:sldChg chg="del">
        <pc:chgData name="Grégory Marchandise" userId="S::gregory@ubabelgium.be::a7366980-7f37-42e2-8d0c-8ea427d68937" providerId="AD" clId="Web-{25D2D6FF-01A8-4DF7-B1EE-980F2827E047}" dt="2025-10-08T11:36:31.819" v="46"/>
        <pc:sldMkLst>
          <pc:docMk/>
          <pc:sldMk cId="2824967849" sldId="262"/>
        </pc:sldMkLst>
      </pc:sldChg>
      <pc:sldChg chg="del">
        <pc:chgData name="Grégory Marchandise" userId="S::gregory@ubabelgium.be::a7366980-7f37-42e2-8d0c-8ea427d68937" providerId="AD" clId="Web-{25D2D6FF-01A8-4DF7-B1EE-980F2827E047}" dt="2025-10-08T11:36:46.960" v="79"/>
        <pc:sldMkLst>
          <pc:docMk/>
          <pc:sldMk cId="1038555872" sldId="263"/>
        </pc:sldMkLst>
      </pc:sldChg>
      <pc:sldChg chg="del">
        <pc:chgData name="Grégory Marchandise" userId="S::gregory@ubabelgium.be::a7366980-7f37-42e2-8d0c-8ea427d68937" providerId="AD" clId="Web-{25D2D6FF-01A8-4DF7-B1EE-980F2827E047}" dt="2025-10-08T11:36:31.834" v="53"/>
        <pc:sldMkLst>
          <pc:docMk/>
          <pc:sldMk cId="1822036417" sldId="264"/>
        </pc:sldMkLst>
      </pc:sldChg>
      <pc:sldChg chg="del">
        <pc:chgData name="Grégory Marchandise" userId="S::gregory@ubabelgium.be::a7366980-7f37-42e2-8d0c-8ea427d68937" providerId="AD" clId="Web-{25D2D6FF-01A8-4DF7-B1EE-980F2827E047}" dt="2025-10-08T11:36:46.944" v="78"/>
        <pc:sldMkLst>
          <pc:docMk/>
          <pc:sldMk cId="210949080" sldId="265"/>
        </pc:sldMkLst>
      </pc:sldChg>
      <pc:sldChg chg="del">
        <pc:chgData name="Grégory Marchandise" userId="S::gregory@ubabelgium.be::a7366980-7f37-42e2-8d0c-8ea427d68937" providerId="AD" clId="Web-{25D2D6FF-01A8-4DF7-B1EE-980F2827E047}" dt="2025-10-08T11:36:46.944" v="77"/>
        <pc:sldMkLst>
          <pc:docMk/>
          <pc:sldMk cId="1561757774" sldId="266"/>
        </pc:sldMkLst>
      </pc:sldChg>
      <pc:sldChg chg="del">
        <pc:chgData name="Grégory Marchandise" userId="S::gregory@ubabelgium.be::a7366980-7f37-42e2-8d0c-8ea427d68937" providerId="AD" clId="Web-{25D2D6FF-01A8-4DF7-B1EE-980F2827E047}" dt="2025-10-08T11:36:46.944" v="76"/>
        <pc:sldMkLst>
          <pc:docMk/>
          <pc:sldMk cId="218588625" sldId="267"/>
        </pc:sldMkLst>
      </pc:sldChg>
      <pc:sldChg chg="del">
        <pc:chgData name="Grégory Marchandise" userId="S::gregory@ubabelgium.be::a7366980-7f37-42e2-8d0c-8ea427d68937" providerId="AD" clId="Web-{25D2D6FF-01A8-4DF7-B1EE-980F2827E047}" dt="2025-10-08T11:36:46.944" v="74"/>
        <pc:sldMkLst>
          <pc:docMk/>
          <pc:sldMk cId="4157452206" sldId="268"/>
        </pc:sldMkLst>
      </pc:sldChg>
      <pc:sldChg chg="del">
        <pc:chgData name="Grégory Marchandise" userId="S::gregory@ubabelgium.be::a7366980-7f37-42e2-8d0c-8ea427d68937" providerId="AD" clId="Web-{25D2D6FF-01A8-4DF7-B1EE-980F2827E047}" dt="2025-10-08T11:36:31.787" v="31"/>
        <pc:sldMkLst>
          <pc:docMk/>
          <pc:sldMk cId="2847040642" sldId="269"/>
        </pc:sldMkLst>
      </pc:sldChg>
      <pc:sldChg chg="del">
        <pc:chgData name="Grégory Marchandise" userId="S::gregory@ubabelgium.be::a7366980-7f37-42e2-8d0c-8ea427d68937" providerId="AD" clId="Web-{25D2D6FF-01A8-4DF7-B1EE-980F2827E047}" dt="2025-10-08T11:36:46.960" v="84"/>
        <pc:sldMkLst>
          <pc:docMk/>
          <pc:sldMk cId="188185046" sldId="270"/>
        </pc:sldMkLst>
      </pc:sldChg>
      <pc:sldChg chg="del">
        <pc:chgData name="Grégory Marchandise" userId="S::gregory@ubabelgium.be::a7366980-7f37-42e2-8d0c-8ea427d68937" providerId="AD" clId="Web-{25D2D6FF-01A8-4DF7-B1EE-980F2827E047}" dt="2025-10-08T11:36:46.928" v="69"/>
        <pc:sldMkLst>
          <pc:docMk/>
          <pc:sldMk cId="1982077641" sldId="271"/>
        </pc:sldMkLst>
      </pc:sldChg>
      <pc:sldChg chg="del">
        <pc:chgData name="Grégory Marchandise" userId="S::gregory@ubabelgium.be::a7366980-7f37-42e2-8d0c-8ea427d68937" providerId="AD" clId="Web-{25D2D6FF-01A8-4DF7-B1EE-980F2827E047}" dt="2025-10-08T11:36:46.928" v="68"/>
        <pc:sldMkLst>
          <pc:docMk/>
          <pc:sldMk cId="1150461551" sldId="272"/>
        </pc:sldMkLst>
      </pc:sldChg>
      <pc:sldChg chg="del">
        <pc:chgData name="Grégory Marchandise" userId="S::gregory@ubabelgium.be::a7366980-7f37-42e2-8d0c-8ea427d68937" providerId="AD" clId="Web-{25D2D6FF-01A8-4DF7-B1EE-980F2827E047}" dt="2025-10-08T11:36:46.928" v="66"/>
        <pc:sldMkLst>
          <pc:docMk/>
          <pc:sldMk cId="985951099" sldId="273"/>
        </pc:sldMkLst>
      </pc:sldChg>
      <pc:sldChg chg="del">
        <pc:chgData name="Grégory Marchandise" userId="S::gregory@ubabelgium.be::a7366980-7f37-42e2-8d0c-8ea427d68937" providerId="AD" clId="Web-{25D2D6FF-01A8-4DF7-B1EE-980F2827E047}" dt="2025-10-08T11:36:46.897" v="59"/>
        <pc:sldMkLst>
          <pc:docMk/>
          <pc:sldMk cId="2079461902" sldId="274"/>
        </pc:sldMkLst>
      </pc:sldChg>
      <pc:sldChg chg="del">
        <pc:chgData name="Grégory Marchandise" userId="S::gregory@ubabelgium.be::a7366980-7f37-42e2-8d0c-8ea427d68937" providerId="AD" clId="Web-{25D2D6FF-01A8-4DF7-B1EE-980F2827E047}" dt="2025-10-08T11:36:31.756" v="19"/>
        <pc:sldMkLst>
          <pc:docMk/>
          <pc:sldMk cId="916717520" sldId="275"/>
        </pc:sldMkLst>
      </pc:sldChg>
      <pc:sldChg chg="del">
        <pc:chgData name="Grégory Marchandise" userId="S::gregory@ubabelgium.be::a7366980-7f37-42e2-8d0c-8ea427d68937" providerId="AD" clId="Web-{25D2D6FF-01A8-4DF7-B1EE-980F2827E047}" dt="2025-10-08T11:36:46.944" v="75"/>
        <pc:sldMkLst>
          <pc:docMk/>
          <pc:sldMk cId="1556756364" sldId="277"/>
        </pc:sldMkLst>
      </pc:sldChg>
      <pc:sldChg chg="del">
        <pc:chgData name="Grégory Marchandise" userId="S::gregory@ubabelgium.be::a7366980-7f37-42e2-8d0c-8ea427d68937" providerId="AD" clId="Web-{25D2D6FF-01A8-4DF7-B1EE-980F2827E047}" dt="2025-10-08T11:36:46.928" v="72"/>
        <pc:sldMkLst>
          <pc:docMk/>
          <pc:sldMk cId="3177600294" sldId="278"/>
        </pc:sldMkLst>
      </pc:sldChg>
      <pc:sldChg chg="del">
        <pc:chgData name="Grégory Marchandise" userId="S::gregory@ubabelgium.be::a7366980-7f37-42e2-8d0c-8ea427d68937" providerId="AD" clId="Web-{25D2D6FF-01A8-4DF7-B1EE-980F2827E047}" dt="2025-10-08T11:36:31.834" v="52"/>
        <pc:sldMkLst>
          <pc:docMk/>
          <pc:sldMk cId="3358690297" sldId="279"/>
        </pc:sldMkLst>
      </pc:sldChg>
      <pc:sldChg chg="del">
        <pc:chgData name="Grégory Marchandise" userId="S::gregory@ubabelgium.be::a7366980-7f37-42e2-8d0c-8ea427d68937" providerId="AD" clId="Web-{25D2D6FF-01A8-4DF7-B1EE-980F2827E047}" dt="2025-10-08T11:36:31.834" v="51"/>
        <pc:sldMkLst>
          <pc:docMk/>
          <pc:sldMk cId="2523851802" sldId="280"/>
        </pc:sldMkLst>
      </pc:sldChg>
      <pc:sldChg chg="del">
        <pc:chgData name="Grégory Marchandise" userId="S::gregory@ubabelgium.be::a7366980-7f37-42e2-8d0c-8ea427d68937" providerId="AD" clId="Web-{25D2D6FF-01A8-4DF7-B1EE-980F2827E047}" dt="2025-10-08T11:36:31.756" v="20"/>
        <pc:sldMkLst>
          <pc:docMk/>
          <pc:sldMk cId="134323858" sldId="281"/>
        </pc:sldMkLst>
      </pc:sldChg>
      <pc:sldChg chg="del">
        <pc:chgData name="Grégory Marchandise" userId="S::gregory@ubabelgium.be::a7366980-7f37-42e2-8d0c-8ea427d68937" providerId="AD" clId="Web-{25D2D6FF-01A8-4DF7-B1EE-980F2827E047}" dt="2025-10-08T11:36:31.819" v="47"/>
        <pc:sldMkLst>
          <pc:docMk/>
          <pc:sldMk cId="688413399" sldId="282"/>
        </pc:sldMkLst>
      </pc:sldChg>
      <pc:sldChg chg="del">
        <pc:chgData name="Grégory Marchandise" userId="S::gregory@ubabelgium.be::a7366980-7f37-42e2-8d0c-8ea427d68937" providerId="AD" clId="Web-{25D2D6FF-01A8-4DF7-B1EE-980F2827E047}" dt="2025-10-08T11:36:31.787" v="30"/>
        <pc:sldMkLst>
          <pc:docMk/>
          <pc:sldMk cId="3540881741" sldId="283"/>
        </pc:sldMkLst>
      </pc:sldChg>
      <pc:sldChg chg="del">
        <pc:chgData name="Grégory Marchandise" userId="S::gregory@ubabelgium.be::a7366980-7f37-42e2-8d0c-8ea427d68937" providerId="AD" clId="Web-{25D2D6FF-01A8-4DF7-B1EE-980F2827E047}" dt="2025-10-08T11:36:31.803" v="41"/>
        <pc:sldMkLst>
          <pc:docMk/>
          <pc:sldMk cId="4031933636" sldId="284"/>
        </pc:sldMkLst>
      </pc:sldChg>
      <pc:sldChg chg="del">
        <pc:chgData name="Grégory Marchandise" userId="S::gregory@ubabelgium.be::a7366980-7f37-42e2-8d0c-8ea427d68937" providerId="AD" clId="Web-{25D2D6FF-01A8-4DF7-B1EE-980F2827E047}" dt="2025-10-08T11:36:31.756" v="22"/>
        <pc:sldMkLst>
          <pc:docMk/>
          <pc:sldMk cId="3488700928" sldId="285"/>
        </pc:sldMkLst>
      </pc:sldChg>
      <pc:sldChg chg="del">
        <pc:chgData name="Grégory Marchandise" userId="S::gregory@ubabelgium.be::a7366980-7f37-42e2-8d0c-8ea427d68937" providerId="AD" clId="Web-{25D2D6FF-01A8-4DF7-B1EE-980F2827E047}" dt="2025-10-08T11:36:46.975" v="88"/>
        <pc:sldMkLst>
          <pc:docMk/>
          <pc:sldMk cId="3999496586" sldId="287"/>
        </pc:sldMkLst>
      </pc:sldChg>
      <pc:sldChg chg="del">
        <pc:chgData name="Grégory Marchandise" userId="S::gregory@ubabelgium.be::a7366980-7f37-42e2-8d0c-8ea427d68937" providerId="AD" clId="Web-{25D2D6FF-01A8-4DF7-B1EE-980F2827E047}" dt="2025-10-08T11:36:46.975" v="87"/>
        <pc:sldMkLst>
          <pc:docMk/>
          <pc:sldMk cId="392723911" sldId="288"/>
        </pc:sldMkLst>
      </pc:sldChg>
      <pc:sldChg chg="del">
        <pc:chgData name="Grégory Marchandise" userId="S::gregory@ubabelgium.be::a7366980-7f37-42e2-8d0c-8ea427d68937" providerId="AD" clId="Web-{25D2D6FF-01A8-4DF7-B1EE-980F2827E047}" dt="2025-10-08T11:36:46.960" v="86"/>
        <pc:sldMkLst>
          <pc:docMk/>
          <pc:sldMk cId="2145471608" sldId="289"/>
        </pc:sldMkLst>
      </pc:sldChg>
      <pc:sldChg chg="del">
        <pc:chgData name="Grégory Marchandise" userId="S::gregory@ubabelgium.be::a7366980-7f37-42e2-8d0c-8ea427d68937" providerId="AD" clId="Web-{25D2D6FF-01A8-4DF7-B1EE-980F2827E047}" dt="2025-10-08T11:36:46.960" v="85"/>
        <pc:sldMkLst>
          <pc:docMk/>
          <pc:sldMk cId="2464144265" sldId="290"/>
        </pc:sldMkLst>
      </pc:sldChg>
      <pc:sldChg chg="del">
        <pc:chgData name="Grégory Marchandise" userId="S::gregory@ubabelgium.be::a7366980-7f37-42e2-8d0c-8ea427d68937" providerId="AD" clId="Web-{25D2D6FF-01A8-4DF7-B1EE-980F2827E047}" dt="2025-10-08T11:36:31.803" v="36"/>
        <pc:sldMkLst>
          <pc:docMk/>
          <pc:sldMk cId="3777826740" sldId="291"/>
        </pc:sldMkLst>
      </pc:sldChg>
      <pc:sldChg chg="del">
        <pc:chgData name="Grégory Marchandise" userId="S::gregory@ubabelgium.be::a7366980-7f37-42e2-8d0c-8ea427d68937" providerId="AD" clId="Web-{25D2D6FF-01A8-4DF7-B1EE-980F2827E047}" dt="2025-10-08T11:36:46.944" v="73"/>
        <pc:sldMkLst>
          <pc:docMk/>
          <pc:sldMk cId="580579735" sldId="292"/>
        </pc:sldMkLst>
      </pc:sldChg>
      <pc:sldChg chg="del">
        <pc:chgData name="Grégory Marchandise" userId="S::gregory@ubabelgium.be::a7366980-7f37-42e2-8d0c-8ea427d68937" providerId="AD" clId="Web-{25D2D6FF-01A8-4DF7-B1EE-980F2827E047}" dt="2025-10-08T11:36:31.787" v="35"/>
        <pc:sldMkLst>
          <pc:docMk/>
          <pc:sldMk cId="2652267720" sldId="293"/>
        </pc:sldMkLst>
      </pc:sldChg>
      <pc:sldChg chg="del">
        <pc:chgData name="Grégory Marchandise" userId="S::gregory@ubabelgium.be::a7366980-7f37-42e2-8d0c-8ea427d68937" providerId="AD" clId="Web-{25D2D6FF-01A8-4DF7-B1EE-980F2827E047}" dt="2025-10-08T11:36:31.803" v="42"/>
        <pc:sldMkLst>
          <pc:docMk/>
          <pc:sldMk cId="29525178" sldId="294"/>
        </pc:sldMkLst>
      </pc:sldChg>
      <pc:sldChg chg="del">
        <pc:chgData name="Grégory Marchandise" userId="S::gregory@ubabelgium.be::a7366980-7f37-42e2-8d0c-8ea427d68937" providerId="AD" clId="Web-{25D2D6FF-01A8-4DF7-B1EE-980F2827E047}" dt="2025-10-08T11:36:31.772" v="24"/>
        <pc:sldMkLst>
          <pc:docMk/>
          <pc:sldMk cId="2346760561" sldId="295"/>
        </pc:sldMkLst>
      </pc:sldChg>
      <pc:sldChg chg="del">
        <pc:chgData name="Grégory Marchandise" userId="S::gregory@ubabelgium.be::a7366980-7f37-42e2-8d0c-8ea427d68937" providerId="AD" clId="Web-{25D2D6FF-01A8-4DF7-B1EE-980F2827E047}" dt="2025-10-08T11:36:31.819" v="45"/>
        <pc:sldMkLst>
          <pc:docMk/>
          <pc:sldMk cId="1020201859" sldId="296"/>
        </pc:sldMkLst>
      </pc:sldChg>
      <pc:sldChg chg="del">
        <pc:chgData name="Grégory Marchandise" userId="S::gregory@ubabelgium.be::a7366980-7f37-42e2-8d0c-8ea427d68937" providerId="AD" clId="Web-{25D2D6FF-01A8-4DF7-B1EE-980F2827E047}" dt="2025-10-08T11:36:31.819" v="44"/>
        <pc:sldMkLst>
          <pc:docMk/>
          <pc:sldMk cId="2420840830" sldId="298"/>
        </pc:sldMkLst>
      </pc:sldChg>
      <pc:sldChg chg="del">
        <pc:chgData name="Grégory Marchandise" userId="S::gregory@ubabelgium.be::a7366980-7f37-42e2-8d0c-8ea427d68937" providerId="AD" clId="Web-{25D2D6FF-01A8-4DF7-B1EE-980F2827E047}" dt="2025-10-08T11:36:31.787" v="34"/>
        <pc:sldMkLst>
          <pc:docMk/>
          <pc:sldMk cId="3232358326" sldId="299"/>
        </pc:sldMkLst>
      </pc:sldChg>
      <pc:sldChg chg="del">
        <pc:chgData name="Grégory Marchandise" userId="S::gregory@ubabelgium.be::a7366980-7f37-42e2-8d0c-8ea427d68937" providerId="AD" clId="Web-{25D2D6FF-01A8-4DF7-B1EE-980F2827E047}" dt="2025-10-08T11:36:31.787" v="33"/>
        <pc:sldMkLst>
          <pc:docMk/>
          <pc:sldMk cId="787138843" sldId="300"/>
        </pc:sldMkLst>
      </pc:sldChg>
      <pc:sldChg chg="del">
        <pc:chgData name="Grégory Marchandise" userId="S::gregory@ubabelgium.be::a7366980-7f37-42e2-8d0c-8ea427d68937" providerId="AD" clId="Web-{25D2D6FF-01A8-4DF7-B1EE-980F2827E047}" dt="2025-10-08T11:36:31.772" v="29"/>
        <pc:sldMkLst>
          <pc:docMk/>
          <pc:sldMk cId="291095014" sldId="301"/>
        </pc:sldMkLst>
      </pc:sldChg>
      <pc:sldChg chg="del">
        <pc:chgData name="Grégory Marchandise" userId="S::gregory@ubabelgium.be::a7366980-7f37-42e2-8d0c-8ea427d68937" providerId="AD" clId="Web-{25D2D6FF-01A8-4DF7-B1EE-980F2827E047}" dt="2025-10-08T11:36:31.772" v="28"/>
        <pc:sldMkLst>
          <pc:docMk/>
          <pc:sldMk cId="746554999" sldId="302"/>
        </pc:sldMkLst>
      </pc:sldChg>
      <pc:sldChg chg="del">
        <pc:chgData name="Grégory Marchandise" userId="S::gregory@ubabelgium.be::a7366980-7f37-42e2-8d0c-8ea427d68937" providerId="AD" clId="Web-{25D2D6FF-01A8-4DF7-B1EE-980F2827E047}" dt="2025-10-08T11:36:31.772" v="27"/>
        <pc:sldMkLst>
          <pc:docMk/>
          <pc:sldMk cId="2298624623" sldId="303"/>
        </pc:sldMkLst>
      </pc:sldChg>
      <pc:sldChg chg="del">
        <pc:chgData name="Grégory Marchandise" userId="S::gregory@ubabelgium.be::a7366980-7f37-42e2-8d0c-8ea427d68937" providerId="AD" clId="Web-{25D2D6FF-01A8-4DF7-B1EE-980F2827E047}" dt="2025-10-08T11:36:31.772" v="26"/>
        <pc:sldMkLst>
          <pc:docMk/>
          <pc:sldMk cId="1786410597" sldId="304"/>
        </pc:sldMkLst>
      </pc:sldChg>
      <pc:sldChg chg="del">
        <pc:chgData name="Grégory Marchandise" userId="S::gregory@ubabelgium.be::a7366980-7f37-42e2-8d0c-8ea427d68937" providerId="AD" clId="Web-{25D2D6FF-01A8-4DF7-B1EE-980F2827E047}" dt="2025-10-08T11:36:31.772" v="25"/>
        <pc:sldMkLst>
          <pc:docMk/>
          <pc:sldMk cId="4224978748" sldId="305"/>
        </pc:sldMkLst>
      </pc:sldChg>
      <pc:sldChg chg="del">
        <pc:chgData name="Grégory Marchandise" userId="S::gregory@ubabelgium.be::a7366980-7f37-42e2-8d0c-8ea427d68937" providerId="AD" clId="Web-{25D2D6FF-01A8-4DF7-B1EE-980F2827E047}" dt="2025-10-08T11:36:31.772" v="23"/>
        <pc:sldMkLst>
          <pc:docMk/>
          <pc:sldMk cId="3901622182" sldId="306"/>
        </pc:sldMkLst>
      </pc:sldChg>
      <pc:sldChg chg="del">
        <pc:chgData name="Grégory Marchandise" userId="S::gregory@ubabelgium.be::a7366980-7f37-42e2-8d0c-8ea427d68937" providerId="AD" clId="Web-{25D2D6FF-01A8-4DF7-B1EE-980F2827E047}" dt="2025-10-08T11:36:31.756" v="21"/>
        <pc:sldMkLst>
          <pc:docMk/>
          <pc:sldMk cId="3430070232" sldId="307"/>
        </pc:sldMkLst>
      </pc:sldChg>
      <pc:sldChg chg="del">
        <pc:chgData name="Grégory Marchandise" userId="S::gregory@ubabelgium.be::a7366980-7f37-42e2-8d0c-8ea427d68937" providerId="AD" clId="Web-{25D2D6FF-01A8-4DF7-B1EE-980F2827E047}" dt="2025-10-08T11:36:46.975" v="89"/>
        <pc:sldMkLst>
          <pc:docMk/>
          <pc:sldMk cId="375757994" sldId="308"/>
        </pc:sldMkLst>
      </pc:sldChg>
      <pc:sldChg chg="del">
        <pc:chgData name="Grégory Marchandise" userId="S::gregory@ubabelgium.be::a7366980-7f37-42e2-8d0c-8ea427d68937" providerId="AD" clId="Web-{25D2D6FF-01A8-4DF7-B1EE-980F2827E047}" dt="2025-10-08T11:36:46.960" v="83"/>
        <pc:sldMkLst>
          <pc:docMk/>
          <pc:sldMk cId="3681755233" sldId="309"/>
        </pc:sldMkLst>
      </pc:sldChg>
      <pc:sldChg chg="del">
        <pc:chgData name="Grégory Marchandise" userId="S::gregory@ubabelgium.be::a7366980-7f37-42e2-8d0c-8ea427d68937" providerId="AD" clId="Web-{25D2D6FF-01A8-4DF7-B1EE-980F2827E047}" dt="2025-10-08T11:36:31.819" v="50"/>
        <pc:sldMkLst>
          <pc:docMk/>
          <pc:sldMk cId="3018639274" sldId="310"/>
        </pc:sldMkLst>
      </pc:sldChg>
      <pc:sldChg chg="del">
        <pc:chgData name="Grégory Marchandise" userId="S::gregory@ubabelgium.be::a7366980-7f37-42e2-8d0c-8ea427d68937" providerId="AD" clId="Web-{25D2D6FF-01A8-4DF7-B1EE-980F2827E047}" dt="2025-10-08T11:36:31.819" v="49"/>
        <pc:sldMkLst>
          <pc:docMk/>
          <pc:sldMk cId="4010471698" sldId="311"/>
        </pc:sldMkLst>
      </pc:sldChg>
      <pc:sldChg chg="del">
        <pc:chgData name="Grégory Marchandise" userId="S::gregory@ubabelgium.be::a7366980-7f37-42e2-8d0c-8ea427d68937" providerId="AD" clId="Web-{25D2D6FF-01A8-4DF7-B1EE-980F2827E047}" dt="2025-10-08T11:36:31.819" v="48"/>
        <pc:sldMkLst>
          <pc:docMk/>
          <pc:sldMk cId="3758444163" sldId="312"/>
        </pc:sldMkLst>
      </pc:sldChg>
      <pc:sldChg chg="del">
        <pc:chgData name="Grégory Marchandise" userId="S::gregory@ubabelgium.be::a7366980-7f37-42e2-8d0c-8ea427d68937" providerId="AD" clId="Web-{25D2D6FF-01A8-4DF7-B1EE-980F2827E047}" dt="2025-10-08T11:36:31.803" v="37"/>
        <pc:sldMkLst>
          <pc:docMk/>
          <pc:sldMk cId="2935142645" sldId="313"/>
        </pc:sldMkLst>
      </pc:sldChg>
      <pc:sldChg chg="del">
        <pc:chgData name="Grégory Marchandise" userId="S::gregory@ubabelgium.be::a7366980-7f37-42e2-8d0c-8ea427d68937" providerId="AD" clId="Web-{25D2D6FF-01A8-4DF7-B1EE-980F2827E047}" dt="2025-10-08T11:36:31.787" v="32"/>
        <pc:sldMkLst>
          <pc:docMk/>
          <pc:sldMk cId="2018693172" sldId="314"/>
        </pc:sldMkLst>
      </pc:sldChg>
      <pc:sldChg chg="del">
        <pc:chgData name="Grégory Marchandise" userId="S::gregory@ubabelgium.be::a7366980-7f37-42e2-8d0c-8ea427d68937" providerId="AD" clId="Web-{25D2D6FF-01A8-4DF7-B1EE-980F2827E047}" dt="2025-10-08T11:36:46.928" v="71"/>
        <pc:sldMkLst>
          <pc:docMk/>
          <pc:sldMk cId="2000794063" sldId="396"/>
        </pc:sldMkLst>
      </pc:sldChg>
      <pc:sldChg chg="del">
        <pc:chgData name="Grégory Marchandise" userId="S::gregory@ubabelgium.be::a7366980-7f37-42e2-8d0c-8ea427d68937" providerId="AD" clId="Web-{25D2D6FF-01A8-4DF7-B1EE-980F2827E047}" dt="2025-10-08T11:36:46.928" v="70"/>
        <pc:sldMkLst>
          <pc:docMk/>
          <pc:sldMk cId="1858380284" sldId="397"/>
        </pc:sldMkLst>
      </pc:sldChg>
      <pc:sldChg chg="del">
        <pc:chgData name="Grégory Marchandise" userId="S::gregory@ubabelgium.be::a7366980-7f37-42e2-8d0c-8ea427d68937" providerId="AD" clId="Web-{25D2D6FF-01A8-4DF7-B1EE-980F2827E047}" dt="2025-10-08T11:36:46.928" v="67"/>
        <pc:sldMkLst>
          <pc:docMk/>
          <pc:sldMk cId="3546835709" sldId="398"/>
        </pc:sldMkLst>
      </pc:sldChg>
      <pc:sldChg chg="del">
        <pc:chgData name="Grégory Marchandise" userId="S::gregory@ubabelgium.be::a7366980-7f37-42e2-8d0c-8ea427d68937" providerId="AD" clId="Web-{25D2D6FF-01A8-4DF7-B1EE-980F2827E047}" dt="2025-10-08T11:36:46.913" v="65"/>
        <pc:sldMkLst>
          <pc:docMk/>
          <pc:sldMk cId="2111761596" sldId="399"/>
        </pc:sldMkLst>
      </pc:sldChg>
      <pc:sldChg chg="del">
        <pc:chgData name="Grégory Marchandise" userId="S::gregory@ubabelgium.be::a7366980-7f37-42e2-8d0c-8ea427d68937" providerId="AD" clId="Web-{25D2D6FF-01A8-4DF7-B1EE-980F2827E047}" dt="2025-10-08T11:36:46.913" v="64"/>
        <pc:sldMkLst>
          <pc:docMk/>
          <pc:sldMk cId="3183844103" sldId="400"/>
        </pc:sldMkLst>
      </pc:sldChg>
      <pc:sldChg chg="del">
        <pc:chgData name="Grégory Marchandise" userId="S::gregory@ubabelgium.be::a7366980-7f37-42e2-8d0c-8ea427d68937" providerId="AD" clId="Web-{25D2D6FF-01A8-4DF7-B1EE-980F2827E047}" dt="2025-10-08T11:36:46.913" v="63"/>
        <pc:sldMkLst>
          <pc:docMk/>
          <pc:sldMk cId="2764931398" sldId="401"/>
        </pc:sldMkLst>
      </pc:sldChg>
      <pc:sldChg chg="del">
        <pc:chgData name="Grégory Marchandise" userId="S::gregory@ubabelgium.be::a7366980-7f37-42e2-8d0c-8ea427d68937" providerId="AD" clId="Web-{25D2D6FF-01A8-4DF7-B1EE-980F2827E047}" dt="2025-10-08T11:36:46.913" v="62"/>
        <pc:sldMkLst>
          <pc:docMk/>
          <pc:sldMk cId="3213717407" sldId="402"/>
        </pc:sldMkLst>
      </pc:sldChg>
      <pc:sldChg chg="del">
        <pc:chgData name="Grégory Marchandise" userId="S::gregory@ubabelgium.be::a7366980-7f37-42e2-8d0c-8ea427d68937" providerId="AD" clId="Web-{25D2D6FF-01A8-4DF7-B1EE-980F2827E047}" dt="2025-10-08T11:36:46.913" v="61"/>
        <pc:sldMkLst>
          <pc:docMk/>
          <pc:sldMk cId="4120723780" sldId="403"/>
        </pc:sldMkLst>
      </pc:sldChg>
      <pc:sldChg chg="del">
        <pc:chgData name="Grégory Marchandise" userId="S::gregory@ubabelgium.be::a7366980-7f37-42e2-8d0c-8ea427d68937" providerId="AD" clId="Web-{25D2D6FF-01A8-4DF7-B1EE-980F2827E047}" dt="2025-10-08T11:36:46.897" v="60"/>
        <pc:sldMkLst>
          <pc:docMk/>
          <pc:sldMk cId="965506723" sldId="404"/>
        </pc:sldMkLst>
      </pc:sldChg>
      <pc:sldChg chg="del">
        <pc:chgData name="Grégory Marchandise" userId="S::gregory@ubabelgium.be::a7366980-7f37-42e2-8d0c-8ea427d68937" providerId="AD" clId="Web-{25D2D6FF-01A8-4DF7-B1EE-980F2827E047}" dt="2025-10-08T11:36:46.897" v="58"/>
        <pc:sldMkLst>
          <pc:docMk/>
          <pc:sldMk cId="904539704" sldId="405"/>
        </pc:sldMkLst>
      </pc:sldChg>
      <pc:sldChg chg="del">
        <pc:chgData name="Grégory Marchandise" userId="S::gregory@ubabelgium.be::a7366980-7f37-42e2-8d0c-8ea427d68937" providerId="AD" clId="Web-{25D2D6FF-01A8-4DF7-B1EE-980F2827E047}" dt="2025-10-08T11:36:31.803" v="39"/>
        <pc:sldMkLst>
          <pc:docMk/>
          <pc:sldMk cId="1268474898" sldId="407"/>
        </pc:sldMkLst>
      </pc:sldChg>
      <pc:sldChg chg="del">
        <pc:chgData name="Grégory Marchandise" userId="S::gregory@ubabelgium.be::a7366980-7f37-42e2-8d0c-8ea427d68937" providerId="AD" clId="Web-{25D2D6FF-01A8-4DF7-B1EE-980F2827E047}" dt="2025-10-08T11:36:31.803" v="38"/>
        <pc:sldMkLst>
          <pc:docMk/>
          <pc:sldMk cId="3199522195" sldId="408"/>
        </pc:sldMkLst>
      </pc:sldChg>
      <pc:sldChg chg="del">
        <pc:chgData name="Grégory Marchandise" userId="S::gregory@ubabelgium.be::a7366980-7f37-42e2-8d0c-8ea427d68937" providerId="AD" clId="Web-{25D2D6FF-01A8-4DF7-B1EE-980F2827E047}" dt="2025-10-08T11:36:46.897" v="57"/>
        <pc:sldMkLst>
          <pc:docMk/>
          <pc:sldMk cId="3721369433" sldId="410"/>
        </pc:sldMkLst>
      </pc:sldChg>
      <pc:sldChg chg="del">
        <pc:chgData name="Grégory Marchandise" userId="S::gregory@ubabelgium.be::a7366980-7f37-42e2-8d0c-8ea427d68937" providerId="AD" clId="Web-{25D2D6FF-01A8-4DF7-B1EE-980F2827E047}" dt="2025-10-08T11:36:31.756" v="18"/>
        <pc:sldMkLst>
          <pc:docMk/>
          <pc:sldMk cId="3323241707" sldId="2147473670"/>
        </pc:sldMkLst>
      </pc:sldChg>
      <pc:sldChg chg="del">
        <pc:chgData name="Grégory Marchandise" userId="S::gregory@ubabelgium.be::a7366980-7f37-42e2-8d0c-8ea427d68937" providerId="AD" clId="Web-{25D2D6FF-01A8-4DF7-B1EE-980F2827E047}" dt="2025-10-08T11:36:31.740" v="16"/>
        <pc:sldMkLst>
          <pc:docMk/>
          <pc:sldMk cId="634964165" sldId="2147480400"/>
        </pc:sldMkLst>
      </pc:sldChg>
      <pc:sldChg chg="del">
        <pc:chgData name="Grégory Marchandise" userId="S::gregory@ubabelgium.be::a7366980-7f37-42e2-8d0c-8ea427d68937" providerId="AD" clId="Web-{25D2D6FF-01A8-4DF7-B1EE-980F2827E047}" dt="2025-10-08T11:36:31.662" v="2"/>
        <pc:sldMkLst>
          <pc:docMk/>
          <pc:sldMk cId="923845749" sldId="2147480403"/>
        </pc:sldMkLst>
      </pc:sldChg>
      <pc:sldChg chg="del">
        <pc:chgData name="Grégory Marchandise" userId="S::gregory@ubabelgium.be::a7366980-7f37-42e2-8d0c-8ea427d68937" providerId="AD" clId="Web-{25D2D6FF-01A8-4DF7-B1EE-980F2827E047}" dt="2025-10-08T11:36:31.740" v="17"/>
        <pc:sldMkLst>
          <pc:docMk/>
          <pc:sldMk cId="2370256189" sldId="2147480406"/>
        </pc:sldMkLst>
      </pc:sldChg>
      <pc:sldChg chg="del">
        <pc:chgData name="Grégory Marchandise" userId="S::gregory@ubabelgium.be::a7366980-7f37-42e2-8d0c-8ea427d68937" providerId="AD" clId="Web-{25D2D6FF-01A8-4DF7-B1EE-980F2827E047}" dt="2025-10-08T11:36:31.709" v="13"/>
        <pc:sldMkLst>
          <pc:docMk/>
          <pc:sldMk cId="4014074211" sldId="2147480407"/>
        </pc:sldMkLst>
      </pc:sldChg>
      <pc:sldChg chg="del">
        <pc:chgData name="Grégory Marchandise" userId="S::gregory@ubabelgium.be::a7366980-7f37-42e2-8d0c-8ea427d68937" providerId="AD" clId="Web-{25D2D6FF-01A8-4DF7-B1EE-980F2827E047}" dt="2025-10-08T11:36:31.740" v="15"/>
        <pc:sldMkLst>
          <pc:docMk/>
          <pc:sldMk cId="4287392922" sldId="2147480408"/>
        </pc:sldMkLst>
      </pc:sldChg>
      <pc:sldChg chg="del">
        <pc:chgData name="Grégory Marchandise" userId="S::gregory@ubabelgium.be::a7366980-7f37-42e2-8d0c-8ea427d68937" providerId="AD" clId="Web-{25D2D6FF-01A8-4DF7-B1EE-980F2827E047}" dt="2025-10-08T11:36:31.740" v="14"/>
        <pc:sldMkLst>
          <pc:docMk/>
          <pc:sldMk cId="4239967338" sldId="2147480409"/>
        </pc:sldMkLst>
      </pc:sldChg>
      <pc:sldChg chg="del">
        <pc:chgData name="Grégory Marchandise" userId="S::gregory@ubabelgium.be::a7366980-7f37-42e2-8d0c-8ea427d68937" providerId="AD" clId="Web-{25D2D6FF-01A8-4DF7-B1EE-980F2827E047}" dt="2025-10-08T11:36:31.709" v="12"/>
        <pc:sldMkLst>
          <pc:docMk/>
          <pc:sldMk cId="3962986779" sldId="2147480410"/>
        </pc:sldMkLst>
      </pc:sldChg>
      <pc:sldChg chg="del">
        <pc:chgData name="Grégory Marchandise" userId="S::gregory@ubabelgium.be::a7366980-7f37-42e2-8d0c-8ea427d68937" providerId="AD" clId="Web-{25D2D6FF-01A8-4DF7-B1EE-980F2827E047}" dt="2025-10-08T11:36:31.662" v="1"/>
        <pc:sldMkLst>
          <pc:docMk/>
          <pc:sldMk cId="2940943452" sldId="2147480412"/>
        </pc:sldMkLst>
      </pc:sldChg>
      <pc:sldChg chg="del">
        <pc:chgData name="Grégory Marchandise" userId="S::gregory@ubabelgium.be::a7366980-7f37-42e2-8d0c-8ea427d68937" providerId="AD" clId="Web-{25D2D6FF-01A8-4DF7-B1EE-980F2827E047}" dt="2025-10-08T11:36:31.662" v="0"/>
        <pc:sldMkLst>
          <pc:docMk/>
          <pc:sldMk cId="3761112390" sldId="2147480413"/>
        </pc:sldMkLst>
      </pc:sldChg>
      <pc:sldChg chg="del">
        <pc:chgData name="Grégory Marchandise" userId="S::gregory@ubabelgium.be::a7366980-7f37-42e2-8d0c-8ea427d68937" providerId="AD" clId="Web-{25D2D6FF-01A8-4DF7-B1EE-980F2827E047}" dt="2025-10-08T11:36:31.709" v="10"/>
        <pc:sldMkLst>
          <pc:docMk/>
          <pc:sldMk cId="3135777070" sldId="2147480414"/>
        </pc:sldMkLst>
      </pc:sldChg>
      <pc:sldChg chg="del">
        <pc:chgData name="Grégory Marchandise" userId="S::gregory@ubabelgium.be::a7366980-7f37-42e2-8d0c-8ea427d68937" providerId="AD" clId="Web-{25D2D6FF-01A8-4DF7-B1EE-980F2827E047}" dt="2025-10-08T11:36:31.709" v="9"/>
        <pc:sldMkLst>
          <pc:docMk/>
          <pc:sldMk cId="2411758877" sldId="2147480415"/>
        </pc:sldMkLst>
      </pc:sldChg>
      <pc:sldChg chg="del">
        <pc:chgData name="Grégory Marchandise" userId="S::gregory@ubabelgium.be::a7366980-7f37-42e2-8d0c-8ea427d68937" providerId="AD" clId="Web-{25D2D6FF-01A8-4DF7-B1EE-980F2827E047}" dt="2025-10-08T11:36:31.694" v="7"/>
        <pc:sldMkLst>
          <pc:docMk/>
          <pc:sldMk cId="1637850125" sldId="2147482764"/>
        </pc:sldMkLst>
      </pc:sldChg>
      <pc:sldChg chg="del">
        <pc:chgData name="Grégory Marchandise" userId="S::gregory@ubabelgium.be::a7366980-7f37-42e2-8d0c-8ea427d68937" providerId="AD" clId="Web-{25D2D6FF-01A8-4DF7-B1EE-980F2827E047}" dt="2025-10-08T11:36:31.694" v="8"/>
        <pc:sldMkLst>
          <pc:docMk/>
          <pc:sldMk cId="754222372" sldId="2147483622"/>
        </pc:sldMkLst>
      </pc:sldChg>
      <pc:sldChg chg="del">
        <pc:chgData name="Grégory Marchandise" userId="S::gregory@ubabelgium.be::a7366980-7f37-42e2-8d0c-8ea427d68937" providerId="AD" clId="Web-{25D2D6FF-01A8-4DF7-B1EE-980F2827E047}" dt="2025-10-08T11:36:31.678" v="6"/>
        <pc:sldMkLst>
          <pc:docMk/>
          <pc:sldMk cId="900898308" sldId="2147483641"/>
        </pc:sldMkLst>
      </pc:sldChg>
      <pc:sldChg chg="del">
        <pc:chgData name="Grégory Marchandise" userId="S::gregory@ubabelgium.be::a7366980-7f37-42e2-8d0c-8ea427d68937" providerId="AD" clId="Web-{25D2D6FF-01A8-4DF7-B1EE-980F2827E047}" dt="2025-10-08T11:36:31.678" v="5"/>
        <pc:sldMkLst>
          <pc:docMk/>
          <pc:sldMk cId="1093014416" sldId="2147483642"/>
        </pc:sldMkLst>
      </pc:sldChg>
      <pc:sldChg chg="del">
        <pc:chgData name="Grégory Marchandise" userId="S::gregory@ubabelgium.be::a7366980-7f37-42e2-8d0c-8ea427d68937" providerId="AD" clId="Web-{25D2D6FF-01A8-4DF7-B1EE-980F2827E047}" dt="2025-10-08T11:36:31.662" v="4"/>
        <pc:sldMkLst>
          <pc:docMk/>
          <pc:sldMk cId="341207350" sldId="2147483643"/>
        </pc:sldMkLst>
      </pc:sldChg>
      <pc:sldChg chg="del">
        <pc:chgData name="Grégory Marchandise" userId="S::gregory@ubabelgium.be::a7366980-7f37-42e2-8d0c-8ea427d68937" providerId="AD" clId="Web-{25D2D6FF-01A8-4DF7-B1EE-980F2827E047}" dt="2025-10-08T11:36:31.662" v="3"/>
        <pc:sldMkLst>
          <pc:docMk/>
          <pc:sldMk cId="284753858" sldId="2147483644"/>
        </pc:sldMkLst>
      </pc:sldChg>
      <pc:sldChg chg="del">
        <pc:chgData name="Grégory Marchandise" userId="S::gregory@ubabelgium.be::a7366980-7f37-42e2-8d0c-8ea427d68937" providerId="AD" clId="Web-{25D2D6FF-01A8-4DF7-B1EE-980F2827E047}" dt="2025-10-08T11:36:31.709" v="11"/>
        <pc:sldMkLst>
          <pc:docMk/>
          <pc:sldMk cId="3256033968" sldId="2147483645"/>
        </pc:sldMkLst>
      </pc:sldChg>
      <pc:sldChg chg="del">
        <pc:chgData name="Grégory Marchandise" userId="S::gregory@ubabelgium.be::a7366980-7f37-42e2-8d0c-8ea427d68937" providerId="AD" clId="Web-{25D2D6FF-01A8-4DF7-B1EE-980F2827E047}" dt="2025-10-08T11:36:46.960" v="82"/>
        <pc:sldMkLst>
          <pc:docMk/>
          <pc:sldMk cId="820654569" sldId="2147483646"/>
        </pc:sldMkLst>
      </pc:sldChg>
      <pc:sldChg chg="del">
        <pc:chgData name="Grégory Marchandise" userId="S::gregory@ubabelgium.be::a7366980-7f37-42e2-8d0c-8ea427d68937" providerId="AD" clId="Web-{25D2D6FF-01A8-4DF7-B1EE-980F2827E047}" dt="2025-10-08T11:36:46.960" v="81"/>
        <pc:sldMkLst>
          <pc:docMk/>
          <pc:sldMk cId="3297248745" sldId="2147483647"/>
        </pc:sldMkLst>
      </pc:sldChg>
    </pc:docChg>
  </pc:docChgLst>
  <pc:docChgLst>
    <pc:chgData name="Gastgebruiker" userId="S::urn:spo:tenantanon#115c4333-84a7-4e12-bfdf-75977b6ad274::" providerId="AD" clId="Web-{85A9EA7C-FFEE-C8E8-2A63-D1A64AC980C4}"/>
    <pc:docChg chg="modSld">
      <pc:chgData name="Gastgebruiker" userId="S::urn:spo:tenantanon#115c4333-84a7-4e12-bfdf-75977b6ad274::" providerId="AD" clId="Web-{85A9EA7C-FFEE-C8E8-2A63-D1A64AC980C4}" dt="2025-10-03T13:04:20.337" v="3"/>
      <pc:docMkLst>
        <pc:docMk/>
      </pc:docMkLst>
    </pc:docChg>
  </pc:docChgLst>
  <pc:docChgLst>
    <pc:chgData name="Gastgebruiker" userId="S::urn:spo:tenantanon#115c4333-84a7-4e12-bfdf-75977b6ad274::" providerId="AD" clId="Web-{18B59547-C55F-B94A-6E50-51DEEC385BD0}"/>
    <pc:docChg chg="modSld">
      <pc:chgData name="Gastgebruiker" userId="S::urn:spo:tenantanon#115c4333-84a7-4e12-bfdf-75977b6ad274::" providerId="AD" clId="Web-{18B59547-C55F-B94A-6E50-51DEEC385BD0}" dt="2025-10-03T16:21:00.525" v="1" actId="1076"/>
      <pc:docMkLst>
        <pc:docMk/>
      </pc:docMkLst>
    </pc:docChg>
  </pc:docChgLst>
  <pc:docChgLst>
    <pc:chgData name="Guest User" userId="S::urn:spo:tenantanon#115c4333-84a7-4e12-bfdf-75977b6ad274::" providerId="AD" clId="Web-{43F396BB-AA03-97E1-FE3D-C36FAE3823F1}"/>
    <pc:docChg chg="modSld">
      <pc:chgData name="Guest User" userId="S::urn:spo:tenantanon#115c4333-84a7-4e12-bfdf-75977b6ad274::" providerId="AD" clId="Web-{43F396BB-AA03-97E1-FE3D-C36FAE3823F1}" dt="2025-09-22T12:49:46.380" v="10" actId="1076"/>
      <pc:docMkLst>
        <pc:docMk/>
      </pc:docMkLst>
    </pc:docChg>
  </pc:docChgLst>
  <pc:docChgLst>
    <pc:chgData name="Guest User" userId="S::urn:spo:tenantanon#115c4333-84a7-4e12-bfdf-75977b6ad274::" providerId="AD" clId="Web-{D41CCAEA-CA65-D961-A600-13EBE0EB13D6}"/>
    <pc:docChg chg="modSld sldOrd">
      <pc:chgData name="Guest User" userId="S::urn:spo:tenantanon#115c4333-84a7-4e12-bfdf-75977b6ad274::" providerId="AD" clId="Web-{D41CCAEA-CA65-D961-A600-13EBE0EB13D6}" dt="2025-10-07T11:38:13.670" v="24" actId="1076"/>
      <pc:docMkLst>
        <pc:docMk/>
      </pc:docMkLst>
      <pc:sldChg chg="modSp">
        <pc:chgData name="Guest User" userId="S::urn:spo:tenantanon#115c4333-84a7-4e12-bfdf-75977b6ad274::" providerId="AD" clId="Web-{D41CCAEA-CA65-D961-A600-13EBE0EB13D6}" dt="2025-10-07T11:38:13.670" v="24" actId="1076"/>
        <pc:sldMkLst>
          <pc:docMk/>
          <pc:sldMk cId="341207350" sldId="2147483643"/>
        </pc:sldMkLst>
        <pc:spChg chg="mod">
          <ac:chgData name="Guest User" userId="S::urn:spo:tenantanon#115c4333-84a7-4e12-bfdf-75977b6ad274::" providerId="AD" clId="Web-{D41CCAEA-CA65-D961-A600-13EBE0EB13D6}" dt="2025-10-07T11:38:05.497" v="22" actId="1076"/>
          <ac:spMkLst>
            <pc:docMk/>
            <pc:sldMk cId="341207350" sldId="2147483643"/>
            <ac:spMk id="10" creationId="{8F53AF4C-1AB6-773E-4D7E-8C5B1F04B285}"/>
          </ac:spMkLst>
        </pc:spChg>
        <pc:graphicFrameChg chg="mod modGraphic">
          <ac:chgData name="Guest User" userId="S::urn:spo:tenantanon#115c4333-84a7-4e12-bfdf-75977b6ad274::" providerId="AD" clId="Web-{D41CCAEA-CA65-D961-A600-13EBE0EB13D6}" dt="2025-10-07T11:37:29.561" v="8" actId="1076"/>
          <ac:graphicFrameMkLst>
            <pc:docMk/>
            <pc:sldMk cId="341207350" sldId="2147483643"/>
            <ac:graphicFrameMk id="37" creationId="{FE41AB42-B6BD-85F3-7500-25853FF02661}"/>
          </ac:graphicFrameMkLst>
        </pc:graphicFrameChg>
        <pc:picChg chg="mod">
          <ac:chgData name="Guest User" userId="S::urn:spo:tenantanon#115c4333-84a7-4e12-bfdf-75977b6ad274::" providerId="AD" clId="Web-{D41CCAEA-CA65-D961-A600-13EBE0EB13D6}" dt="2025-10-07T11:37:42.887" v="16" actId="1076"/>
          <ac:picMkLst>
            <pc:docMk/>
            <pc:sldMk cId="341207350" sldId="2147483643"/>
            <ac:picMk id="2" creationId="{E221AA7B-EB7F-0A2C-A98D-2A78098A1C1F}"/>
          </ac:picMkLst>
        </pc:picChg>
        <pc:picChg chg="mod">
          <ac:chgData name="Guest User" userId="S::urn:spo:tenantanon#115c4333-84a7-4e12-bfdf-75977b6ad274::" providerId="AD" clId="Web-{D41CCAEA-CA65-D961-A600-13EBE0EB13D6}" dt="2025-10-07T11:38:13.670" v="24" actId="1076"/>
          <ac:picMkLst>
            <pc:docMk/>
            <pc:sldMk cId="341207350" sldId="2147483643"/>
            <ac:picMk id="3" creationId="{27D493F2-2A0C-5D1D-93C8-B2B49FCF22A4}"/>
          </ac:picMkLst>
        </pc:picChg>
        <pc:picChg chg="mod">
          <ac:chgData name="Guest User" userId="S::urn:spo:tenantanon#115c4333-84a7-4e12-bfdf-75977b6ad274::" providerId="AD" clId="Web-{D41CCAEA-CA65-D961-A600-13EBE0EB13D6}" dt="2025-10-07T11:38:09.372" v="23" actId="1076"/>
          <ac:picMkLst>
            <pc:docMk/>
            <pc:sldMk cId="341207350" sldId="2147483643"/>
            <ac:picMk id="4" creationId="{9A386A54-7F9B-2618-4E40-EEA72F849E45}"/>
          </ac:picMkLst>
        </pc:picChg>
        <pc:picChg chg="mod">
          <ac:chgData name="Guest User" userId="S::urn:spo:tenantanon#115c4333-84a7-4e12-bfdf-75977b6ad274::" providerId="AD" clId="Web-{D41CCAEA-CA65-D961-A600-13EBE0EB13D6}" dt="2025-10-07T11:37:49.121" v="18" actId="1076"/>
          <ac:picMkLst>
            <pc:docMk/>
            <pc:sldMk cId="341207350" sldId="2147483643"/>
            <ac:picMk id="5" creationId="{9A02AD72-DF6C-A083-C80D-787CFB14398D}"/>
          </ac:picMkLst>
        </pc:picChg>
        <pc:picChg chg="mod">
          <ac:chgData name="Guest User" userId="S::urn:spo:tenantanon#115c4333-84a7-4e12-bfdf-75977b6ad274::" providerId="AD" clId="Web-{D41CCAEA-CA65-D961-A600-13EBE0EB13D6}" dt="2025-10-07T11:37:36.121" v="13" actId="1076"/>
          <ac:picMkLst>
            <pc:docMk/>
            <pc:sldMk cId="341207350" sldId="2147483643"/>
            <ac:picMk id="8" creationId="{8F2D4BFC-31BA-4149-A7AD-FD9432E1BFDC}"/>
          </ac:picMkLst>
        </pc:picChg>
        <pc:picChg chg="mod">
          <ac:chgData name="Guest User" userId="S::urn:spo:tenantanon#115c4333-84a7-4e12-bfdf-75977b6ad274::" providerId="AD" clId="Web-{D41CCAEA-CA65-D961-A600-13EBE0EB13D6}" dt="2025-10-07T11:37:36.402" v="14" actId="1076"/>
          <ac:picMkLst>
            <pc:docMk/>
            <pc:sldMk cId="341207350" sldId="2147483643"/>
            <ac:picMk id="9" creationId="{684FE649-A73A-13EF-A507-CD09C6C4983F}"/>
          </ac:picMkLst>
        </pc:picChg>
        <pc:picChg chg="mod">
          <ac:chgData name="Guest User" userId="S::urn:spo:tenantanon#115c4333-84a7-4e12-bfdf-75977b6ad274::" providerId="AD" clId="Web-{D41CCAEA-CA65-D961-A600-13EBE0EB13D6}" dt="2025-10-07T11:37:36.043" v="12" actId="1076"/>
          <ac:picMkLst>
            <pc:docMk/>
            <pc:sldMk cId="341207350" sldId="2147483643"/>
            <ac:picMk id="15" creationId="{7F44E53D-0435-70DB-0820-16EF46665D46}"/>
          </ac:picMkLst>
        </pc:picChg>
        <pc:picChg chg="mod">
          <ac:chgData name="Guest User" userId="S::urn:spo:tenantanon#115c4333-84a7-4e12-bfdf-75977b6ad274::" providerId="AD" clId="Web-{D41CCAEA-CA65-D961-A600-13EBE0EB13D6}" dt="2025-10-07T11:37:41.574" v="15" actId="1076"/>
          <ac:picMkLst>
            <pc:docMk/>
            <pc:sldMk cId="341207350" sldId="2147483643"/>
            <ac:picMk id="2050" creationId="{18A5A636-C088-10BC-2B7E-402DFA1F8814}"/>
          </ac:picMkLst>
        </pc:picChg>
      </pc:sldChg>
      <pc:sldChg chg="ord">
        <pc:chgData name="Guest User" userId="S::urn:spo:tenantanon#115c4333-84a7-4e12-bfdf-75977b6ad274::" providerId="AD" clId="Web-{D41CCAEA-CA65-D961-A600-13EBE0EB13D6}" dt="2025-10-07T11:36:16.775" v="1"/>
        <pc:sldMkLst>
          <pc:docMk/>
          <pc:sldMk cId="284753858" sldId="2147483644"/>
        </pc:sldMkLst>
      </pc:sldChg>
    </pc:docChg>
  </pc:docChgLst>
  <pc:docChgLst>
    <pc:chgData name="Gastgebruiker" userId="S::urn:spo:tenantanon#115c4333-84a7-4e12-bfdf-75977b6ad274::" providerId="AD" clId="Web-{9E0CCC78-5786-C7BA-70FA-9243FEB6BD42}"/>
    <pc:docChg chg="addSld modSld">
      <pc:chgData name="Gastgebruiker" userId="S::urn:spo:tenantanon#115c4333-84a7-4e12-bfdf-75977b6ad274::" providerId="AD" clId="Web-{9E0CCC78-5786-C7BA-70FA-9243FEB6BD42}" dt="2025-09-29T12:32:37.261" v="13" actId="20577"/>
      <pc:docMkLst>
        <pc:docMk/>
      </pc:docMkLst>
    </pc:docChg>
  </pc:docChgLst>
  <pc:docChgLst>
    <pc:chgData name="Grégory Marchandise" userId="S::gregory@ubabelgium.be::a7366980-7f37-42e2-8d0c-8ea427d68937" providerId="AD" clId="Web-{F24DD1F1-3376-4C69-9712-9A3FB045B98B}"/>
    <pc:docChg chg="modSld">
      <pc:chgData name="Grégory Marchandise" userId="S::gregory@ubabelgium.be::a7366980-7f37-42e2-8d0c-8ea427d68937" providerId="AD" clId="Web-{F24DD1F1-3376-4C69-9712-9A3FB045B98B}" dt="2025-09-30T11:56:27.396" v="54" actId="1076"/>
      <pc:docMkLst>
        <pc:docMk/>
      </pc:docMkLst>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A907F98-0C8F-418B-A7F6-F48A9F72FA1B}" type="datetimeFigureOut">
              <a:t>08/10/2025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626871-5C10-4154-ABBF-8DEE47E7C115}" type="slidenum">
              <a:t>‹N°›</a:t>
            </a:fld>
            <a:endParaRPr lang="en-US"/>
          </a:p>
        </p:txBody>
      </p:sp>
    </p:spTree>
    <p:extLst>
      <p:ext uri="{BB962C8B-B14F-4D97-AF65-F5344CB8AC3E}">
        <p14:creationId xmlns:p14="http://schemas.microsoft.com/office/powerpoint/2010/main" val="3573315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19.png"/></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3.xml"/><Relationship Id="rId4" Type="http://schemas.openxmlformats.org/officeDocument/2006/relationships/image" Target="../media/image20.png"/></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3.xml"/><Relationship Id="rId4" Type="http://schemas.openxmlformats.org/officeDocument/2006/relationships/image" Target="../media/image19.png"/></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3.xml"/><Relationship Id="rId4" Type="http://schemas.openxmlformats.org/officeDocument/2006/relationships/image" Target="../media/image19.png"/></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3.xml"/><Relationship Id="rId4" Type="http://schemas.openxmlformats.org/officeDocument/2006/relationships/image" Target="../media/image19.png"/></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3.xml"/><Relationship Id="rId4" Type="http://schemas.openxmlformats.org/officeDocument/2006/relationships/image" Target="../media/image19.png"/></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3.xml"/><Relationship Id="rId4" Type="http://schemas.openxmlformats.org/officeDocument/2006/relationships/image" Target="../media/image19.png"/></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3.xml"/><Relationship Id="rId4" Type="http://schemas.openxmlformats.org/officeDocument/2006/relationships/image" Target="../media/image19.png"/></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3.xml"/><Relationship Id="rId4" Type="http://schemas.openxmlformats.org/officeDocument/2006/relationships/image" Target="../media/image19.png"/></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3.xml"/><Relationship Id="rId4" Type="http://schemas.openxmlformats.org/officeDocument/2006/relationships/image" Target="../media/image19.png"/></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3.xml"/><Relationship Id="rId4" Type="http://schemas.openxmlformats.org/officeDocument/2006/relationships/image" Target="../media/image19.png"/></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3.xml"/><Relationship Id="rId4" Type="http://schemas.openxmlformats.org/officeDocument/2006/relationships/image" Target="../media/image19.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3.xml"/><Relationship Id="rId4" Type="http://schemas.openxmlformats.org/officeDocument/2006/relationships/image" Target="../media/image19.png"/></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3.xml"/><Relationship Id="rId4" Type="http://schemas.openxmlformats.org/officeDocument/2006/relationships/image" Target="../media/image19.png"/></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3.xml"/><Relationship Id="rId4" Type="http://schemas.openxmlformats.org/officeDocument/2006/relationships/image" Target="../media/image19.png"/></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3.xml"/><Relationship Id="rId4" Type="http://schemas.openxmlformats.org/officeDocument/2006/relationships/image" Target="../media/image19.png"/></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3.xml"/><Relationship Id="rId4" Type="http://schemas.openxmlformats.org/officeDocument/2006/relationships/image" Target="../media/image19.png"/></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3.xml"/><Relationship Id="rId4" Type="http://schemas.openxmlformats.org/officeDocument/2006/relationships/image" Target="../media/image19.png"/></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3.xml"/><Relationship Id="rId4" Type="http://schemas.openxmlformats.org/officeDocument/2006/relationships/image" Target="../media/image19.png"/></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3.xml"/><Relationship Id="rId4" Type="http://schemas.openxmlformats.org/officeDocument/2006/relationships/image" Target="../media/image19.png"/></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3.xml"/><Relationship Id="rId4" Type="http://schemas.openxmlformats.org/officeDocument/2006/relationships/image" Target="../media/image19.png"/></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3.xml"/><Relationship Id="rId4" Type="http://schemas.openxmlformats.org/officeDocument/2006/relationships/image" Target="../media/image19.pn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3.xml"/><Relationship Id="rId4" Type="http://schemas.openxmlformats.org/officeDocument/2006/relationships/image" Target="../media/image19.png"/></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3.xml"/><Relationship Id="rId4" Type="http://schemas.openxmlformats.org/officeDocument/2006/relationships/image" Target="../media/image19.png"/></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3.xml"/><Relationship Id="rId4" Type="http://schemas.openxmlformats.org/officeDocument/2006/relationships/image" Target="../media/image19.png"/></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3.xml"/><Relationship Id="rId4" Type="http://schemas.openxmlformats.org/officeDocument/2006/relationships/image" Target="../media/image19.png"/></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3.xml"/><Relationship Id="rId5" Type="http://schemas.openxmlformats.org/officeDocument/2006/relationships/image" Target="../media/image22.png"/><Relationship Id="rId4" Type="http://schemas.openxmlformats.org/officeDocument/2006/relationships/image" Target="../media/image21.png"/></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3.xml"/><Relationship Id="rId5" Type="http://schemas.openxmlformats.org/officeDocument/2006/relationships/image" Target="../media/image23.png"/><Relationship Id="rId4" Type="http://schemas.openxmlformats.org/officeDocument/2006/relationships/image" Target="../media/image21.png"/></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3.xml"/><Relationship Id="rId4" Type="http://schemas.openxmlformats.org/officeDocument/2006/relationships/image" Target="../media/image20.png"/></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3.xml"/><Relationship Id="rId4" Type="http://schemas.openxmlformats.org/officeDocument/2006/relationships/image" Target="../media/image19.png"/></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3.xml"/><Relationship Id="rId6" Type="http://schemas.openxmlformats.org/officeDocument/2006/relationships/image" Target="../media/image20.png"/><Relationship Id="rId5" Type="http://schemas.openxmlformats.org/officeDocument/2006/relationships/hyperlink" Target="http://famousgrey.com" TargetMode="External"/><Relationship Id="rId4" Type="http://schemas.openxmlformats.org/officeDocument/2006/relationships/hyperlink" Target="mailto:email@akqa.com" TargetMode="External"/></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3.xml"/><Relationship Id="rId6" Type="http://schemas.openxmlformats.org/officeDocument/2006/relationships/image" Target="../media/image19.png"/><Relationship Id="rId5" Type="http://schemas.openxmlformats.org/officeDocument/2006/relationships/hyperlink" Target="http://famousgrey.com" TargetMode="External"/><Relationship Id="rId4" Type="http://schemas.openxmlformats.org/officeDocument/2006/relationships/hyperlink" Target="mailto:email@akqa.com" TargetMode="Externa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3.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3.xml"/><Relationship Id="rId4" Type="http://schemas.openxmlformats.org/officeDocument/2006/relationships/image" Target="../media/image19.png"/></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3.xml"/><Relationship Id="rId4" Type="http://schemas.openxmlformats.org/officeDocument/2006/relationships/image" Target="../media/image19.png"/></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3.xml"/><Relationship Id="rId4" Type="http://schemas.openxmlformats.org/officeDocument/2006/relationships/image" Target="../media/image19.png"/></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3.xml"/><Relationship Id="rId4" Type="http://schemas.openxmlformats.org/officeDocument/2006/relationships/image" Target="../media/image19.png"/></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7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7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7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7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7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3.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5.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18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4.xml"/><Relationship Id="rId4" Type="http://schemas.openxmlformats.org/officeDocument/2006/relationships/image" Target="../media/image13.svg"/></Relationships>
</file>

<file path=ppt/slideLayouts/_rels/slideLayout18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Master" Target="../slideMasters/slideMaster4.xml"/><Relationship Id="rId4" Type="http://schemas.openxmlformats.org/officeDocument/2006/relationships/image" Target="../media/image32.svg"/></Relationships>
</file>

<file path=ppt/slideLayouts/_rels/slideLayout188.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189.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4.xml"/><Relationship Id="rId5" Type="http://schemas.openxmlformats.org/officeDocument/2006/relationships/image" Target="../media/image34.svg"/><Relationship Id="rId4" Type="http://schemas.openxmlformats.org/officeDocument/2006/relationships/image" Target="../media/image33.png"/></Relationships>
</file>

<file path=ppt/slideLayouts/_rels/slideLayout191.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Master" Target="../slideMasters/slideMaster4.xml"/><Relationship Id="rId5" Type="http://schemas.openxmlformats.org/officeDocument/2006/relationships/image" Target="../media/image13.svg"/><Relationship Id="rId4" Type="http://schemas.openxmlformats.org/officeDocument/2006/relationships/image" Target="../media/image12.png"/></Relationships>
</file>

<file path=ppt/slideLayouts/_rels/slideLayout19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7.png"/><Relationship Id="rId1" Type="http://schemas.openxmlformats.org/officeDocument/2006/relationships/slideMaster" Target="../slideMasters/slideMaster4.xml"/><Relationship Id="rId4" Type="http://schemas.openxmlformats.org/officeDocument/2006/relationships/image" Target="../media/image13.svg"/></Relationships>
</file>

<file path=ppt/slideLayouts/_rels/slideLayout193.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Master" Target="../slideMasters/slideMaster4.xml"/><Relationship Id="rId5" Type="http://schemas.openxmlformats.org/officeDocument/2006/relationships/image" Target="../media/image13.svg"/><Relationship Id="rId4" Type="http://schemas.openxmlformats.org/officeDocument/2006/relationships/image" Target="../media/image12.png"/></Relationships>
</file>

<file path=ppt/slideLayouts/_rels/slideLayout194.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Master" Target="../slideMasters/slideMaster4.xml"/><Relationship Id="rId5" Type="http://schemas.openxmlformats.org/officeDocument/2006/relationships/image" Target="../media/image13.svg"/><Relationship Id="rId4" Type="http://schemas.openxmlformats.org/officeDocument/2006/relationships/image" Target="../media/image12.png"/></Relationships>
</file>

<file path=ppt/slideLayouts/_rels/slideLayout195.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Master" Target="../slideMasters/slideMaster4.xml"/><Relationship Id="rId5" Type="http://schemas.openxmlformats.org/officeDocument/2006/relationships/image" Target="../media/image13.svg"/><Relationship Id="rId4" Type="http://schemas.openxmlformats.org/officeDocument/2006/relationships/image" Target="../media/image12.png"/></Relationships>
</file>

<file path=ppt/slideLayouts/_rels/slideLayout196.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Master" Target="../slideMasters/slideMaster4.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Master" Target="../slideMasters/slideMaster4.xml"/></Relationships>
</file>

<file path=ppt/slideLayouts/_rels/slideLayout213.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Master" Target="../slideMasters/slideMaster4.xml"/></Relationships>
</file>

<file path=ppt/slideLayouts/_rels/slideLayout214.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Master" Target="../slideMasters/slideMaster4.xml"/></Relationships>
</file>

<file path=ppt/slideLayouts/_rels/slideLayout215.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13.sv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2.xml"/><Relationship Id="rId4" Type="http://schemas.openxmlformats.org/officeDocument/2006/relationships/image" Target="../media/image19.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2.xml"/><Relationship Id="rId4" Type="http://schemas.openxmlformats.org/officeDocument/2006/relationships/image" Target="../media/image19.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2.xml"/><Relationship Id="rId4" Type="http://schemas.openxmlformats.org/officeDocument/2006/relationships/image" Target="../media/image20.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2.xml"/><Relationship Id="rId4" Type="http://schemas.openxmlformats.org/officeDocument/2006/relationships/image" Target="../media/image19.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2.xml"/><Relationship Id="rId4" Type="http://schemas.openxmlformats.org/officeDocument/2006/relationships/image" Target="../media/image19.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2.xml"/><Relationship Id="rId4" Type="http://schemas.openxmlformats.org/officeDocument/2006/relationships/image" Target="../media/image20.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2.xml"/><Relationship Id="rId4" Type="http://schemas.openxmlformats.org/officeDocument/2006/relationships/image" Target="../media/image20.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2.xml"/><Relationship Id="rId4" Type="http://schemas.openxmlformats.org/officeDocument/2006/relationships/image" Target="../media/image19.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2.xml"/><Relationship Id="rId4" Type="http://schemas.openxmlformats.org/officeDocument/2006/relationships/image" Target="../media/image19.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2.xml"/><Relationship Id="rId4" Type="http://schemas.openxmlformats.org/officeDocument/2006/relationships/image" Target="../media/image19.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2.xml"/><Relationship Id="rId4" Type="http://schemas.openxmlformats.org/officeDocument/2006/relationships/image" Target="../media/image19.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2.xml"/><Relationship Id="rId4" Type="http://schemas.openxmlformats.org/officeDocument/2006/relationships/image" Target="../media/image19.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2.xml"/><Relationship Id="rId4" Type="http://schemas.openxmlformats.org/officeDocument/2006/relationships/image" Target="../media/image19.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2.xml"/><Relationship Id="rId4" Type="http://schemas.openxmlformats.org/officeDocument/2006/relationships/image" Target="../media/image19.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2.xml"/><Relationship Id="rId4" Type="http://schemas.openxmlformats.org/officeDocument/2006/relationships/image" Target="../media/image19.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2.xml"/><Relationship Id="rId4" Type="http://schemas.openxmlformats.org/officeDocument/2006/relationships/image" Target="../media/image19.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2.xml"/><Relationship Id="rId4" Type="http://schemas.openxmlformats.org/officeDocument/2006/relationships/image" Target="../media/image19.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2.xml"/><Relationship Id="rId4" Type="http://schemas.openxmlformats.org/officeDocument/2006/relationships/image" Target="../media/image19.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2.xml"/><Relationship Id="rId4" Type="http://schemas.openxmlformats.org/officeDocument/2006/relationships/image" Target="../media/image19.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2.xml"/><Relationship Id="rId4" Type="http://schemas.openxmlformats.org/officeDocument/2006/relationships/image" Target="../media/image19.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2.xml"/><Relationship Id="rId4" Type="http://schemas.openxmlformats.org/officeDocument/2006/relationships/image" Target="../media/image19.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2.xml"/><Relationship Id="rId4" Type="http://schemas.openxmlformats.org/officeDocument/2006/relationships/image" Target="../media/image19.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2.xml"/><Relationship Id="rId4" Type="http://schemas.openxmlformats.org/officeDocument/2006/relationships/image" Target="../media/image19.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2.xml"/><Relationship Id="rId4" Type="http://schemas.openxmlformats.org/officeDocument/2006/relationships/image" Target="../media/image19.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2.xml"/><Relationship Id="rId4" Type="http://schemas.openxmlformats.org/officeDocument/2006/relationships/image" Target="../media/image19.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2.xml"/><Relationship Id="rId4" Type="http://schemas.openxmlformats.org/officeDocument/2006/relationships/image" Target="../media/image19.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2.xml"/><Relationship Id="rId4" Type="http://schemas.openxmlformats.org/officeDocument/2006/relationships/image" Target="../media/image19.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2.xml"/><Relationship Id="rId4" Type="http://schemas.openxmlformats.org/officeDocument/2006/relationships/image" Target="../media/image19.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2.xml"/><Relationship Id="rId4" Type="http://schemas.openxmlformats.org/officeDocument/2006/relationships/image" Target="../media/image19.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2.xml"/><Relationship Id="rId4" Type="http://schemas.openxmlformats.org/officeDocument/2006/relationships/image" Target="../media/image19.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2.xml"/><Relationship Id="rId4" Type="http://schemas.openxmlformats.org/officeDocument/2006/relationships/image" Target="../media/image19.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2.xml"/><Relationship Id="rId4" Type="http://schemas.openxmlformats.org/officeDocument/2006/relationships/image" Target="../media/image19.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2.xml"/><Relationship Id="rId4" Type="http://schemas.openxmlformats.org/officeDocument/2006/relationships/image" Target="../media/image19.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2.xml"/><Relationship Id="rId4" Type="http://schemas.openxmlformats.org/officeDocument/2006/relationships/image" Target="../media/image19.png"/></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2.xml"/><Relationship Id="rId4" Type="http://schemas.openxmlformats.org/officeDocument/2006/relationships/image" Target="../media/image19.pn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2.xml"/><Relationship Id="rId4" Type="http://schemas.openxmlformats.org/officeDocument/2006/relationships/image" Target="../media/image19.pn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2.xml"/><Relationship Id="rId4" Type="http://schemas.openxmlformats.org/officeDocument/2006/relationships/image" Target="../media/image19.pn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2.xml"/><Relationship Id="rId4" Type="http://schemas.openxmlformats.org/officeDocument/2006/relationships/image" Target="../media/image19.pn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2.xml"/><Relationship Id="rId4" Type="http://schemas.openxmlformats.org/officeDocument/2006/relationships/image" Target="../media/image19.pn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2.xml"/><Relationship Id="rId4" Type="http://schemas.openxmlformats.org/officeDocument/2006/relationships/image" Target="../media/image19.pn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2.xml"/><Relationship Id="rId4" Type="http://schemas.openxmlformats.org/officeDocument/2006/relationships/image" Target="../media/image19.pn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2.xml"/><Relationship Id="rId4" Type="http://schemas.openxmlformats.org/officeDocument/2006/relationships/image" Target="../media/image19.pn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2.xml"/><Relationship Id="rId4" Type="http://schemas.openxmlformats.org/officeDocument/2006/relationships/image" Target="../media/image19.pn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2.xml"/><Relationship Id="rId4" Type="http://schemas.openxmlformats.org/officeDocument/2006/relationships/image" Target="../media/image19.png"/></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2.xml"/><Relationship Id="rId5" Type="http://schemas.openxmlformats.org/officeDocument/2006/relationships/image" Target="../media/image22.png"/><Relationship Id="rId4" Type="http://schemas.openxmlformats.org/officeDocument/2006/relationships/image" Target="../media/image21.png"/></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2.xml"/><Relationship Id="rId5" Type="http://schemas.openxmlformats.org/officeDocument/2006/relationships/image" Target="../media/image23.png"/><Relationship Id="rId4" Type="http://schemas.openxmlformats.org/officeDocument/2006/relationships/image" Target="../media/image21.png"/></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2.xml"/><Relationship Id="rId6" Type="http://schemas.openxmlformats.org/officeDocument/2006/relationships/image" Target="../media/image19.png"/><Relationship Id="rId5" Type="http://schemas.openxmlformats.org/officeDocument/2006/relationships/hyperlink" Target="http://famousgrey.com" TargetMode="External"/><Relationship Id="rId4" Type="http://schemas.openxmlformats.org/officeDocument/2006/relationships/hyperlink" Target="mailto:email@akqa.com" TargetMode="Externa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2.xml"/><Relationship Id="rId4" Type="http://schemas.openxmlformats.org/officeDocument/2006/relationships/image" Target="../media/image19.png"/></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DEA7CF-EAB6-AA2A-B36D-EFBEE42EE792}"/>
              </a:ext>
            </a:extLst>
          </p:cNvPr>
          <p:cNvSpPr>
            <a:spLocks noGrp="1"/>
          </p:cNvSpPr>
          <p:nvPr>
            <p:ph type="ctrTitle"/>
          </p:nvPr>
        </p:nvSpPr>
        <p:spPr>
          <a:xfrm>
            <a:off x="318911" y="1214438"/>
            <a:ext cx="5201356" cy="2387600"/>
          </a:xfrm>
        </p:spPr>
        <p:txBody>
          <a:bodyPr anchor="b">
            <a:noAutofit/>
          </a:bodyPr>
          <a:lstStyle>
            <a:lvl1pPr algn="l">
              <a:defRPr sz="6600">
                <a:latin typeface="Helvetica" pitchFamily="2" charset="0"/>
              </a:defRPr>
            </a:lvl1pPr>
          </a:lstStyle>
          <a:p>
            <a:r>
              <a:rPr lang="en-GB"/>
              <a:t>Click to edit Master title style</a:t>
            </a:r>
            <a:endParaRPr lang="nl-NL"/>
          </a:p>
        </p:txBody>
      </p:sp>
      <p:sp>
        <p:nvSpPr>
          <p:cNvPr id="3" name="Subtitle 2">
            <a:extLst>
              <a:ext uri="{FF2B5EF4-FFF2-40B4-BE49-F238E27FC236}">
                <a16:creationId xmlns:a16="http://schemas.microsoft.com/office/drawing/2014/main" id="{0EB0421E-E014-EA87-A6EC-8426C6BF457B}"/>
              </a:ext>
            </a:extLst>
          </p:cNvPr>
          <p:cNvSpPr>
            <a:spLocks noGrp="1"/>
          </p:cNvSpPr>
          <p:nvPr>
            <p:ph type="subTitle" idx="1"/>
          </p:nvPr>
        </p:nvSpPr>
        <p:spPr>
          <a:xfrm>
            <a:off x="318912" y="3602038"/>
            <a:ext cx="5201356" cy="1655762"/>
          </a:xfrm>
        </p:spPr>
        <p:txBody>
          <a:bodyPr/>
          <a:lstStyle>
            <a:lvl1pPr marL="0" indent="0" algn="l">
              <a:buNone/>
              <a:defRPr sz="2400">
                <a:latin typeface="Helvetica"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nl-NL"/>
          </a:p>
        </p:txBody>
      </p:sp>
      <p:sp>
        <p:nvSpPr>
          <p:cNvPr id="4" name="Date Placeholder 3">
            <a:extLst>
              <a:ext uri="{FF2B5EF4-FFF2-40B4-BE49-F238E27FC236}">
                <a16:creationId xmlns:a16="http://schemas.microsoft.com/office/drawing/2014/main" id="{84E0CC7E-6EDD-E3D0-DE2F-408EF2A16A76}"/>
              </a:ext>
            </a:extLst>
          </p:cNvPr>
          <p:cNvSpPr>
            <a:spLocks noGrp="1"/>
          </p:cNvSpPr>
          <p:nvPr>
            <p:ph type="dt" sz="half" idx="10"/>
          </p:nvPr>
        </p:nvSpPr>
        <p:spPr>
          <a:xfrm>
            <a:off x="318911" y="6356350"/>
            <a:ext cx="2743200" cy="365125"/>
          </a:xfrm>
        </p:spPr>
        <p:txBody>
          <a:bodyPr/>
          <a:lstStyle>
            <a:lvl1pPr>
              <a:defRPr>
                <a:solidFill>
                  <a:schemeClr val="tx1"/>
                </a:solidFill>
                <a:latin typeface="Helvetica" pitchFamily="2" charset="0"/>
              </a:defRPr>
            </a:lvl1pPr>
          </a:lstStyle>
          <a:p>
            <a:fld id="{D0FDAF74-C18C-D14E-97E4-BB237606CAFC}" type="datetimeFigureOut">
              <a:rPr lang="nl-NL" smtClean="0"/>
              <a:pPr/>
              <a:t>8-10-2025</a:t>
            </a:fld>
            <a:endParaRPr lang="nl-NL"/>
          </a:p>
        </p:txBody>
      </p:sp>
      <p:sp>
        <p:nvSpPr>
          <p:cNvPr id="6" name="Slide Number Placeholder 5">
            <a:extLst>
              <a:ext uri="{FF2B5EF4-FFF2-40B4-BE49-F238E27FC236}">
                <a16:creationId xmlns:a16="http://schemas.microsoft.com/office/drawing/2014/main" id="{0CD62B3A-CB6C-D40F-C7E5-C351A7B941FD}"/>
              </a:ext>
            </a:extLst>
          </p:cNvPr>
          <p:cNvSpPr>
            <a:spLocks noGrp="1"/>
          </p:cNvSpPr>
          <p:nvPr>
            <p:ph type="sldNum" sz="quarter" idx="12"/>
          </p:nvPr>
        </p:nvSpPr>
        <p:spPr>
          <a:xfrm>
            <a:off x="9129889" y="6356349"/>
            <a:ext cx="2743200" cy="365125"/>
          </a:xfrm>
        </p:spPr>
        <p:txBody>
          <a:bodyPr/>
          <a:lstStyle>
            <a:lvl1pPr>
              <a:defRPr>
                <a:solidFill>
                  <a:schemeClr val="tx1"/>
                </a:solidFill>
                <a:latin typeface="Helvetica" pitchFamily="2" charset="0"/>
              </a:defRPr>
            </a:lvl1pPr>
          </a:lstStyle>
          <a:p>
            <a:fld id="{ADDAA34C-5483-1348-9317-F743A49B0AFE}" type="slidenum">
              <a:rPr lang="nl-NL" smtClean="0"/>
              <a:pPr/>
              <a:t>‹N°›</a:t>
            </a:fld>
            <a:endParaRPr lang="nl-NL"/>
          </a:p>
        </p:txBody>
      </p:sp>
    </p:spTree>
    <p:extLst>
      <p:ext uri="{BB962C8B-B14F-4D97-AF65-F5344CB8AC3E}">
        <p14:creationId xmlns:p14="http://schemas.microsoft.com/office/powerpoint/2010/main" val="6501350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1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43008F-5EA3-98FD-3540-3AF8EC7E2070}"/>
              </a:ext>
            </a:extLst>
          </p:cNvPr>
          <p:cNvSpPr>
            <a:spLocks noGrp="1"/>
          </p:cNvSpPr>
          <p:nvPr>
            <p:ph type="title"/>
          </p:nvPr>
        </p:nvSpPr>
        <p:spPr>
          <a:xfrm>
            <a:off x="2562579" y="2070099"/>
            <a:ext cx="7778043" cy="2717801"/>
          </a:xfrm>
        </p:spPr>
        <p:txBody>
          <a:bodyPr anchor="b">
            <a:normAutofit/>
          </a:bodyPr>
          <a:lstStyle>
            <a:lvl1pPr algn="ctr">
              <a:defRPr sz="4800"/>
            </a:lvl1pPr>
          </a:lstStyle>
          <a:p>
            <a:r>
              <a:rPr lang="en-GB"/>
              <a:t>Click to edit Master title style</a:t>
            </a:r>
            <a:endParaRPr lang="nl-NL"/>
          </a:p>
        </p:txBody>
      </p:sp>
      <p:sp>
        <p:nvSpPr>
          <p:cNvPr id="3" name="Text Placeholder 2">
            <a:extLst>
              <a:ext uri="{FF2B5EF4-FFF2-40B4-BE49-F238E27FC236}">
                <a16:creationId xmlns:a16="http://schemas.microsoft.com/office/drawing/2014/main" id="{8DCE90C1-489C-4A2F-8F07-C9A7FCD381B6}"/>
              </a:ext>
            </a:extLst>
          </p:cNvPr>
          <p:cNvSpPr>
            <a:spLocks noGrp="1"/>
          </p:cNvSpPr>
          <p:nvPr>
            <p:ph type="body" idx="1"/>
          </p:nvPr>
        </p:nvSpPr>
        <p:spPr>
          <a:xfrm>
            <a:off x="2562579" y="5802488"/>
            <a:ext cx="7958664" cy="653697"/>
          </a:xfrm>
        </p:spPr>
        <p:txBody>
          <a:bodyPr/>
          <a:lstStyle>
            <a:lvl1pPr marL="0" indent="0" algn="ctr">
              <a:buNone/>
              <a:defRPr sz="2400">
                <a:solidFill>
                  <a:schemeClr val="tx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Tree>
    <p:extLst>
      <p:ext uri="{BB962C8B-B14F-4D97-AF65-F5344CB8AC3E}">
        <p14:creationId xmlns:p14="http://schemas.microsoft.com/office/powerpoint/2010/main" val="167574014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tx">
  <p:cSld name="Rules">
    <p:bg>
      <p:bgPr>
        <a:solidFill>
          <a:srgbClr val="D5D5D5"/>
        </a:solidFill>
        <a:effectLst/>
      </p:bgPr>
    </p:bg>
    <p:spTree>
      <p:nvGrpSpPr>
        <p:cNvPr id="1" name=""/>
        <p:cNvGrpSpPr/>
        <p:nvPr/>
      </p:nvGrpSpPr>
      <p:grpSpPr>
        <a:xfrm>
          <a:off x="0" y="0"/>
          <a:ext cx="0" cy="0"/>
          <a:chOff x="0" y="0"/>
          <a:chExt cx="0" cy="0"/>
        </a:xfrm>
      </p:grpSpPr>
      <p:pic>
        <p:nvPicPr>
          <p:cNvPr id="35" name="pasted-image.pdf" descr="pasted-image.pdf"/>
          <p:cNvPicPr>
            <a:picLocks noChangeAspect="1"/>
          </p:cNvPicPr>
          <p:nvPr/>
        </p:nvPicPr>
        <p:blipFill>
          <a:blip r:embed="rId2"/>
          <a:stretch>
            <a:fillRect/>
          </a:stretch>
        </p:blipFill>
        <p:spPr>
          <a:xfrm>
            <a:off x="-1" y="-556289"/>
            <a:ext cx="12192001" cy="444501"/>
          </a:xfrm>
          <a:prstGeom prst="rect">
            <a:avLst/>
          </a:prstGeom>
          <a:ln w="12700">
            <a:miter lim="400000"/>
          </a:ln>
        </p:spPr>
      </p:pic>
      <p:pic>
        <p:nvPicPr>
          <p:cNvPr id="36" name="pasted-image.pdf" descr="pasted-image.pdf"/>
          <p:cNvPicPr>
            <a:picLocks noChangeAspect="1"/>
          </p:cNvPicPr>
          <p:nvPr/>
        </p:nvPicPr>
        <p:blipFill>
          <a:blip r:embed="rId3"/>
          <a:stretch>
            <a:fillRect/>
          </a:stretch>
        </p:blipFill>
        <p:spPr>
          <a:xfrm>
            <a:off x="-593977" y="0"/>
            <a:ext cx="444501" cy="6858000"/>
          </a:xfrm>
          <a:prstGeom prst="rect">
            <a:avLst/>
          </a:prstGeom>
          <a:ln w="12700">
            <a:miter lim="400000"/>
          </a:ln>
        </p:spPr>
      </p:pic>
      <p:sp>
        <p:nvSpPr>
          <p:cNvPr id="37" name="H1. Title - 96px"/>
          <p:cNvSpPr txBox="1"/>
          <p:nvPr/>
        </p:nvSpPr>
        <p:spPr>
          <a:xfrm>
            <a:off x="2315827" y="912128"/>
            <a:ext cx="4441800" cy="6647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nchor="ctr">
            <a:spAutoFit/>
          </a:bodyPr>
          <a:lstStyle>
            <a:lvl1pPr>
              <a:defRPr sz="9600"/>
            </a:lvl1pPr>
          </a:lstStyle>
          <a:p>
            <a:r>
              <a:rPr sz="4800"/>
              <a:t>H1. Title - 96px</a:t>
            </a:r>
          </a:p>
        </p:txBody>
      </p:sp>
      <p:sp>
        <p:nvSpPr>
          <p:cNvPr id="38" name="H2. Title - 72px"/>
          <p:cNvSpPr txBox="1"/>
          <p:nvPr/>
        </p:nvSpPr>
        <p:spPr>
          <a:xfrm>
            <a:off x="2325765" y="2942471"/>
            <a:ext cx="2916175" cy="4431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nchor="ctr">
            <a:spAutoFit/>
          </a:bodyPr>
          <a:lstStyle>
            <a:lvl1pPr>
              <a:defRPr sz="6400">
                <a:solidFill>
                  <a:schemeClr val="accent6">
                    <a:hueOff val="17900368"/>
                    <a:satOff val="-47368"/>
                    <a:lumOff val="-25755"/>
                  </a:schemeClr>
                </a:solidFill>
              </a:defRPr>
            </a:lvl1pPr>
          </a:lstStyle>
          <a:p>
            <a:r>
              <a:rPr sz="3200"/>
              <a:t>H2. Title - 72px</a:t>
            </a:r>
          </a:p>
        </p:txBody>
      </p:sp>
      <p:sp>
        <p:nvSpPr>
          <p:cNvPr id="39" name="H3. Title - 48px"/>
          <p:cNvSpPr txBox="1"/>
          <p:nvPr/>
        </p:nvSpPr>
        <p:spPr>
          <a:xfrm>
            <a:off x="2335966" y="4599202"/>
            <a:ext cx="2255165" cy="3323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nchor="ctr">
            <a:spAutoFit/>
          </a:bodyPr>
          <a:lstStyle/>
          <a:p>
            <a:r>
              <a:rPr sz="2400"/>
              <a:t>H3. Title - 48px</a:t>
            </a:r>
          </a:p>
        </p:txBody>
      </p:sp>
      <p:sp>
        <p:nvSpPr>
          <p:cNvPr id="40" name="Live Body - 34px"/>
          <p:cNvSpPr txBox="1"/>
          <p:nvPr/>
        </p:nvSpPr>
        <p:spPr>
          <a:xfrm>
            <a:off x="8055806" y="1209103"/>
            <a:ext cx="1722756" cy="2616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nchor="b">
            <a:spAutoFit/>
          </a:bodyPr>
          <a:lstStyle>
            <a:lvl1pPr>
              <a:lnSpc>
                <a:spcPct val="100000"/>
              </a:lnSpc>
              <a:defRPr sz="3400"/>
            </a:lvl1pPr>
          </a:lstStyle>
          <a:p>
            <a:r>
              <a:rPr sz="1700"/>
              <a:t>Live Body - 34px</a:t>
            </a:r>
          </a:p>
        </p:txBody>
      </p:sp>
      <p:sp>
        <p:nvSpPr>
          <p:cNvPr id="41" name="Dossier Body - 24px"/>
          <p:cNvSpPr txBox="1"/>
          <p:nvPr/>
        </p:nvSpPr>
        <p:spPr>
          <a:xfrm>
            <a:off x="8072679" y="3035103"/>
            <a:ext cx="1430681" cy="35804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nchor="b">
            <a:spAutoFit/>
          </a:bodyPr>
          <a:lstStyle>
            <a:lvl1pPr>
              <a:lnSpc>
                <a:spcPts val="3300"/>
              </a:lnSpc>
              <a:defRPr sz="2400" spc="-24"/>
            </a:lvl1pPr>
          </a:lstStyle>
          <a:p>
            <a:r>
              <a:rPr sz="1200"/>
              <a:t>Dossier Body - 24px</a:t>
            </a:r>
          </a:p>
        </p:txBody>
      </p:sp>
      <p:sp>
        <p:nvSpPr>
          <p:cNvPr id="42" name="Caption - 14px"/>
          <p:cNvSpPr txBox="1"/>
          <p:nvPr/>
        </p:nvSpPr>
        <p:spPr>
          <a:xfrm>
            <a:off x="8053628" y="4360038"/>
            <a:ext cx="666052" cy="1292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nchor="b">
            <a:spAutoFit/>
          </a:bodyPr>
          <a:lstStyle>
            <a:lvl1pPr>
              <a:lnSpc>
                <a:spcPct val="120000"/>
              </a:lnSpc>
              <a:spcBef>
                <a:spcPts val="500"/>
              </a:spcBef>
              <a:defRPr sz="1500">
                <a:solidFill>
                  <a:srgbClr val="000000">
                    <a:alpha val="60000"/>
                  </a:srgbClr>
                </a:solidFill>
              </a:defRPr>
            </a:lvl1pPr>
          </a:lstStyle>
          <a:p>
            <a:r>
              <a:rPr sz="750"/>
              <a:t>Caption - 14px</a:t>
            </a:r>
          </a:p>
        </p:txBody>
      </p:sp>
      <p:sp>
        <p:nvSpPr>
          <p:cNvPr id="43" name="Only use Client typeface and edit the text styles."/>
          <p:cNvSpPr txBox="1"/>
          <p:nvPr/>
        </p:nvSpPr>
        <p:spPr>
          <a:xfrm>
            <a:off x="8037265" y="5621191"/>
            <a:ext cx="3424683" cy="35804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a:lnSpc>
                <a:spcPts val="3300"/>
              </a:lnSpc>
              <a:defRPr sz="2400" spc="-24"/>
            </a:lvl1pPr>
          </a:lstStyle>
          <a:p>
            <a:r>
              <a:rPr sz="1200"/>
              <a:t>Only use Client typeface and edit the text styles. </a:t>
            </a:r>
          </a:p>
        </p:txBody>
      </p:sp>
      <p:sp>
        <p:nvSpPr>
          <p:cNvPr id="44" name="H1. Title - 96px"/>
          <p:cNvSpPr txBox="1"/>
          <p:nvPr/>
        </p:nvSpPr>
        <p:spPr>
          <a:xfrm>
            <a:off x="2315827" y="1538796"/>
            <a:ext cx="4441800" cy="6647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nchor="ctr">
            <a:spAutoFit/>
          </a:bodyPr>
          <a:lstStyle>
            <a:lvl1pPr>
              <a:defRPr sz="9600">
                <a:solidFill>
                  <a:srgbClr val="FFFFFF"/>
                </a:solidFill>
              </a:defRPr>
            </a:lvl1pPr>
          </a:lstStyle>
          <a:p>
            <a:r>
              <a:rPr sz="4800"/>
              <a:t>H1. Title - 96px</a:t>
            </a:r>
          </a:p>
        </p:txBody>
      </p:sp>
      <p:sp>
        <p:nvSpPr>
          <p:cNvPr id="45" name="H2. Title - 72px"/>
          <p:cNvSpPr txBox="1"/>
          <p:nvPr/>
        </p:nvSpPr>
        <p:spPr>
          <a:xfrm>
            <a:off x="2325765" y="3472330"/>
            <a:ext cx="2916175" cy="4431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nchor="ctr">
            <a:spAutoFit/>
          </a:bodyPr>
          <a:lstStyle>
            <a:lvl1pPr>
              <a:defRPr sz="6400">
                <a:solidFill>
                  <a:srgbClr val="FFFFFF"/>
                </a:solidFill>
              </a:defRPr>
            </a:lvl1pPr>
          </a:lstStyle>
          <a:p>
            <a:r>
              <a:rPr sz="3200"/>
              <a:t>H2. Title - 72px</a:t>
            </a:r>
          </a:p>
        </p:txBody>
      </p:sp>
      <p:sp>
        <p:nvSpPr>
          <p:cNvPr id="46" name="H3. Title - 48px"/>
          <p:cNvSpPr txBox="1"/>
          <p:nvPr/>
        </p:nvSpPr>
        <p:spPr>
          <a:xfrm>
            <a:off x="2335966" y="5026394"/>
            <a:ext cx="2255165" cy="3323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nchor="ctr">
            <a:spAutoFit/>
          </a:bodyPr>
          <a:lstStyle>
            <a:lvl1pPr>
              <a:defRPr>
                <a:solidFill>
                  <a:srgbClr val="FFFFFF"/>
                </a:solidFill>
              </a:defRPr>
            </a:lvl1pPr>
          </a:lstStyle>
          <a:p>
            <a:r>
              <a:rPr sz="2400"/>
              <a:t>H3. Title - 48px</a:t>
            </a:r>
          </a:p>
        </p:txBody>
      </p:sp>
      <p:sp>
        <p:nvSpPr>
          <p:cNvPr id="47" name="Live Body - 34px"/>
          <p:cNvSpPr txBox="1"/>
          <p:nvPr/>
        </p:nvSpPr>
        <p:spPr>
          <a:xfrm>
            <a:off x="8055806" y="1505712"/>
            <a:ext cx="1722756" cy="27340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nchor="b">
            <a:spAutoFit/>
          </a:bodyPr>
          <a:lstStyle>
            <a:lvl1pPr>
              <a:lnSpc>
                <a:spcPct val="110000"/>
              </a:lnSpc>
              <a:spcBef>
                <a:spcPts val="2000"/>
              </a:spcBef>
              <a:defRPr sz="3400">
                <a:solidFill>
                  <a:srgbClr val="FFFFFF"/>
                </a:solidFill>
              </a:defRPr>
            </a:lvl1pPr>
          </a:lstStyle>
          <a:p>
            <a:r>
              <a:rPr sz="1700"/>
              <a:t>Live Body - 34px</a:t>
            </a:r>
          </a:p>
        </p:txBody>
      </p:sp>
      <p:sp>
        <p:nvSpPr>
          <p:cNvPr id="48" name="Dossier Body - 24px"/>
          <p:cNvSpPr txBox="1"/>
          <p:nvPr/>
        </p:nvSpPr>
        <p:spPr>
          <a:xfrm>
            <a:off x="8072679" y="3431177"/>
            <a:ext cx="1459637" cy="2068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nchor="b">
            <a:spAutoFit/>
          </a:bodyPr>
          <a:lstStyle>
            <a:lvl1pPr>
              <a:lnSpc>
                <a:spcPct val="120000"/>
              </a:lnSpc>
              <a:defRPr sz="2400">
                <a:solidFill>
                  <a:srgbClr val="FFFFFF"/>
                </a:solidFill>
              </a:defRPr>
            </a:lvl1pPr>
          </a:lstStyle>
          <a:p>
            <a:r>
              <a:rPr sz="1200"/>
              <a:t>Dossier Body - 24px</a:t>
            </a:r>
          </a:p>
        </p:txBody>
      </p:sp>
      <p:sp>
        <p:nvSpPr>
          <p:cNvPr id="49" name="Caption - 14px"/>
          <p:cNvSpPr txBox="1"/>
          <p:nvPr/>
        </p:nvSpPr>
        <p:spPr>
          <a:xfrm>
            <a:off x="8053628" y="4541385"/>
            <a:ext cx="666052" cy="1292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nchor="b">
            <a:spAutoFit/>
          </a:bodyPr>
          <a:lstStyle>
            <a:lvl1pPr>
              <a:lnSpc>
                <a:spcPct val="120000"/>
              </a:lnSpc>
              <a:spcBef>
                <a:spcPts val="500"/>
              </a:spcBef>
              <a:defRPr sz="1500">
                <a:solidFill>
                  <a:srgbClr val="000000">
                    <a:alpha val="60000"/>
                  </a:srgbClr>
                </a:solidFill>
              </a:defRPr>
            </a:lvl1pPr>
          </a:lstStyle>
          <a:p>
            <a:r>
              <a:rPr sz="750"/>
              <a:t>Caption - 14px</a:t>
            </a:r>
          </a:p>
        </p:txBody>
      </p:sp>
      <p:sp>
        <p:nvSpPr>
          <p:cNvPr id="50" name="Dianummer"/>
          <p:cNvSpPr txBox="1">
            <a:spLocks noGrp="1"/>
          </p:cNvSpPr>
          <p:nvPr>
            <p:ph type="sldNum" sz="quarter" idx="2"/>
          </p:nvPr>
        </p:nvSpPr>
        <p:spPr>
          <a:xfrm>
            <a:off x="11640155" y="6597826"/>
            <a:ext cx="105235" cy="107951"/>
          </a:xfrm>
          <a:prstGeom prst="rect">
            <a:avLst/>
          </a:prstGeom>
        </p:spPr>
        <p:txBody>
          <a:bodyPr lIns="0" tIns="0" rIns="0" bIns="0" anchor="b"/>
          <a:lstStyle>
            <a:lvl1pPr defTabSz="1219169">
              <a:lnSpc>
                <a:spcPct val="90000"/>
              </a:lnSpc>
              <a:spcBef>
                <a:spcPts val="2250"/>
              </a:spcBef>
              <a:defRPr sz="700">
                <a:latin typeface="Helvetica"/>
                <a:ea typeface="Helvetica"/>
                <a:cs typeface="Helvetica"/>
                <a:sym typeface="Helvetica"/>
              </a:defRPr>
            </a:lvl1pPr>
          </a:lstStyle>
          <a:p>
            <a:fld id="{86CB4B4D-7CA3-9044-876B-883B54F8677D}" type="slidenum">
              <a:t>‹N°›</a:t>
            </a:fld>
            <a:endParaRPr/>
          </a:p>
        </p:txBody>
      </p:sp>
    </p:spTree>
    <p:extLst>
      <p:ext uri="{BB962C8B-B14F-4D97-AF65-F5344CB8AC3E}">
        <p14:creationId xmlns:p14="http://schemas.microsoft.com/office/powerpoint/2010/main" val="4113921609"/>
      </p:ext>
    </p:extLst>
  </p:cSld>
  <p:clrMapOvr>
    <a:masterClrMapping/>
  </p:clrMapOvr>
  <p:transition spd="med"/>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tx">
  <p:cSld name="Clients colors">
    <p:spTree>
      <p:nvGrpSpPr>
        <p:cNvPr id="1" name=""/>
        <p:cNvGrpSpPr/>
        <p:nvPr/>
      </p:nvGrpSpPr>
      <p:grpSpPr>
        <a:xfrm>
          <a:off x="0" y="0"/>
          <a:ext cx="0" cy="0"/>
          <a:chOff x="0" y="0"/>
          <a:chExt cx="0" cy="0"/>
        </a:xfrm>
      </p:grpSpPr>
      <p:pic>
        <p:nvPicPr>
          <p:cNvPr id="57" name="pasted-image.pdf" descr="pasted-image.pdf"/>
          <p:cNvPicPr>
            <a:picLocks noChangeAspect="1"/>
          </p:cNvPicPr>
          <p:nvPr/>
        </p:nvPicPr>
        <p:blipFill>
          <a:blip r:embed="rId2"/>
          <a:stretch>
            <a:fillRect/>
          </a:stretch>
        </p:blipFill>
        <p:spPr>
          <a:xfrm>
            <a:off x="-1" y="-556289"/>
            <a:ext cx="12192001" cy="444501"/>
          </a:xfrm>
          <a:prstGeom prst="rect">
            <a:avLst/>
          </a:prstGeom>
          <a:ln w="12700">
            <a:miter lim="400000"/>
          </a:ln>
        </p:spPr>
      </p:pic>
      <p:pic>
        <p:nvPicPr>
          <p:cNvPr id="58" name="pasted-image.pdf" descr="pasted-image.pdf"/>
          <p:cNvPicPr>
            <a:picLocks noChangeAspect="1"/>
          </p:cNvPicPr>
          <p:nvPr/>
        </p:nvPicPr>
        <p:blipFill>
          <a:blip r:embed="rId3"/>
          <a:stretch>
            <a:fillRect/>
          </a:stretch>
        </p:blipFill>
        <p:spPr>
          <a:xfrm>
            <a:off x="-593977" y="0"/>
            <a:ext cx="444501" cy="6858000"/>
          </a:xfrm>
          <a:prstGeom prst="rect">
            <a:avLst/>
          </a:prstGeom>
          <a:ln w="12700">
            <a:miter lim="400000"/>
          </a:ln>
        </p:spPr>
      </p:pic>
      <p:sp>
        <p:nvSpPr>
          <p:cNvPr id="59" name="Rechthoek"/>
          <p:cNvSpPr/>
          <p:nvPr/>
        </p:nvSpPr>
        <p:spPr>
          <a:xfrm>
            <a:off x="451677" y="1463844"/>
            <a:ext cx="3684701" cy="4948254"/>
          </a:xfrm>
          <a:prstGeom prst="rect">
            <a:avLst/>
          </a:prstGeom>
          <a:solidFill>
            <a:schemeClr val="accent6">
              <a:hueOff val="17900368"/>
              <a:satOff val="-47368"/>
              <a:lumOff val="-25755"/>
            </a:schemeClr>
          </a:solidFill>
          <a:ln w="12700">
            <a:miter lim="400000"/>
          </a:ln>
        </p:spPr>
        <p:txBody>
          <a:bodyPr lIns="25400" tIns="25400" rIns="25400" bIns="25400" anchor="ctr"/>
          <a:lstStyle/>
          <a:p>
            <a:pPr marL="254000" marR="254000" algn="ctr" defTabSz="412750">
              <a:lnSpc>
                <a:spcPct val="100000"/>
              </a:lnSpc>
              <a:defRPr sz="3200">
                <a:solidFill>
                  <a:srgbClr val="0097BB"/>
                </a:solidFill>
              </a:defRPr>
            </a:pPr>
            <a:endParaRPr sz="1600"/>
          </a:p>
        </p:txBody>
      </p:sp>
      <p:sp>
        <p:nvSpPr>
          <p:cNvPr id="60" name="Rechthoek"/>
          <p:cNvSpPr/>
          <p:nvPr/>
        </p:nvSpPr>
        <p:spPr>
          <a:xfrm>
            <a:off x="6160085" y="1463844"/>
            <a:ext cx="1775462" cy="4948254"/>
          </a:xfrm>
          <a:prstGeom prst="rect">
            <a:avLst/>
          </a:prstGeom>
          <a:solidFill>
            <a:schemeClr val="accent4">
              <a:hueOff val="-3819829"/>
              <a:satOff val="-15044"/>
              <a:lumOff val="-4104"/>
            </a:schemeClr>
          </a:solidFill>
          <a:ln w="12700">
            <a:miter lim="400000"/>
          </a:ln>
        </p:spPr>
        <p:txBody>
          <a:bodyPr lIns="25400" tIns="25400" rIns="25400" bIns="25400" anchor="ctr"/>
          <a:lstStyle/>
          <a:p>
            <a:pPr marL="254000" marR="254000" algn="ctr" defTabSz="412750">
              <a:lnSpc>
                <a:spcPct val="100000"/>
              </a:lnSpc>
              <a:defRPr sz="3200">
                <a:solidFill>
                  <a:srgbClr val="FFFFFF"/>
                </a:solidFill>
              </a:defRPr>
            </a:pPr>
            <a:endParaRPr sz="1600"/>
          </a:p>
        </p:txBody>
      </p:sp>
      <p:sp>
        <p:nvSpPr>
          <p:cNvPr id="61" name="Client primary colors"/>
          <p:cNvSpPr txBox="1"/>
          <p:nvPr/>
        </p:nvSpPr>
        <p:spPr>
          <a:xfrm>
            <a:off x="447380" y="447184"/>
            <a:ext cx="2986076" cy="3323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p>
            <a:r>
              <a:rPr sz="2400"/>
              <a:t>Client primary colors</a:t>
            </a:r>
          </a:p>
        </p:txBody>
      </p:sp>
      <p:sp>
        <p:nvSpPr>
          <p:cNvPr id="62" name="Rechthoek"/>
          <p:cNvSpPr/>
          <p:nvPr/>
        </p:nvSpPr>
        <p:spPr>
          <a:xfrm>
            <a:off x="8067485" y="1463844"/>
            <a:ext cx="1775462" cy="4948254"/>
          </a:xfrm>
          <a:prstGeom prst="rect">
            <a:avLst/>
          </a:prstGeom>
          <a:solidFill>
            <a:schemeClr val="accent3">
              <a:hueOff val="4341506"/>
              <a:satOff val="-13157"/>
              <a:lumOff val="8160"/>
            </a:schemeClr>
          </a:solidFill>
          <a:ln w="12700">
            <a:miter lim="400000"/>
          </a:ln>
        </p:spPr>
        <p:txBody>
          <a:bodyPr lIns="25400" tIns="25400" rIns="25400" bIns="25400" anchor="ctr"/>
          <a:lstStyle/>
          <a:p>
            <a:pPr marL="254000" marR="254000" algn="ctr" defTabSz="412750">
              <a:lnSpc>
                <a:spcPct val="100000"/>
              </a:lnSpc>
              <a:defRPr sz="3200">
                <a:solidFill>
                  <a:srgbClr val="FFFFFF"/>
                </a:solidFill>
              </a:defRPr>
            </a:pPr>
            <a:endParaRPr sz="1600"/>
          </a:p>
        </p:txBody>
      </p:sp>
      <p:sp>
        <p:nvSpPr>
          <p:cNvPr id="63" name="Rechthoek"/>
          <p:cNvSpPr/>
          <p:nvPr/>
        </p:nvSpPr>
        <p:spPr>
          <a:xfrm>
            <a:off x="9971954" y="1463844"/>
            <a:ext cx="1775462" cy="4948254"/>
          </a:xfrm>
          <a:prstGeom prst="rect">
            <a:avLst/>
          </a:prstGeom>
          <a:solidFill>
            <a:schemeClr val="accent3">
              <a:hueOff val="4341506"/>
              <a:satOff val="-13157"/>
              <a:lumOff val="8160"/>
            </a:schemeClr>
          </a:solidFill>
          <a:ln w="12700">
            <a:miter lim="400000"/>
          </a:ln>
        </p:spPr>
        <p:txBody>
          <a:bodyPr lIns="25400" tIns="25400" rIns="25400" bIns="25400" anchor="ctr"/>
          <a:lstStyle/>
          <a:p>
            <a:pPr marL="254000" marR="254000" algn="ctr" defTabSz="412750">
              <a:lnSpc>
                <a:spcPct val="100000"/>
              </a:lnSpc>
              <a:defRPr sz="3200">
                <a:solidFill>
                  <a:srgbClr val="FFFFFF"/>
                </a:solidFill>
              </a:defRPr>
            </a:pPr>
            <a:endParaRPr sz="1600"/>
          </a:p>
        </p:txBody>
      </p:sp>
      <p:sp>
        <p:nvSpPr>
          <p:cNvPr id="64" name="Rechthoek"/>
          <p:cNvSpPr/>
          <p:nvPr/>
        </p:nvSpPr>
        <p:spPr>
          <a:xfrm>
            <a:off x="4260501" y="1463844"/>
            <a:ext cx="1775462" cy="4948254"/>
          </a:xfrm>
          <a:prstGeom prst="rect">
            <a:avLst/>
          </a:prstGeom>
          <a:solidFill>
            <a:schemeClr val="accent5">
              <a:hueOff val="11304611"/>
              <a:lumOff val="-15277"/>
            </a:schemeClr>
          </a:solidFill>
          <a:ln w="12700">
            <a:miter lim="400000"/>
          </a:ln>
        </p:spPr>
        <p:txBody>
          <a:bodyPr lIns="25400" tIns="25400" rIns="25400" bIns="25400" anchor="ctr"/>
          <a:lstStyle/>
          <a:p>
            <a:pPr marL="254000" marR="254000" algn="ctr" defTabSz="412750">
              <a:lnSpc>
                <a:spcPct val="100000"/>
              </a:lnSpc>
              <a:defRPr sz="3200">
                <a:solidFill>
                  <a:srgbClr val="FFFFFF"/>
                </a:solidFill>
              </a:defRPr>
            </a:pPr>
            <a:endParaRPr sz="1600"/>
          </a:p>
        </p:txBody>
      </p:sp>
      <p:sp>
        <p:nvSpPr>
          <p:cNvPr id="65" name="Main blue…"/>
          <p:cNvSpPr txBox="1"/>
          <p:nvPr/>
        </p:nvSpPr>
        <p:spPr>
          <a:xfrm>
            <a:off x="1960192" y="3784852"/>
            <a:ext cx="667671" cy="3062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nchor="ctr">
            <a:spAutoFit/>
          </a:bodyPr>
          <a:lstStyle/>
          <a:p>
            <a:pPr algn="ctr">
              <a:lnSpc>
                <a:spcPct val="120000"/>
              </a:lnSpc>
              <a:spcBef>
                <a:spcPts val="250"/>
              </a:spcBef>
              <a:defRPr sz="1500">
                <a:solidFill>
                  <a:srgbClr val="FFFFFF"/>
                </a:solidFill>
              </a:defRPr>
            </a:pPr>
            <a:r>
              <a:rPr sz="750"/>
              <a:t>Main blue</a:t>
            </a:r>
          </a:p>
          <a:p>
            <a:pPr algn="ctr">
              <a:lnSpc>
                <a:spcPct val="120000"/>
              </a:lnSpc>
              <a:spcBef>
                <a:spcPts val="250"/>
              </a:spcBef>
              <a:defRPr sz="1500">
                <a:solidFill>
                  <a:srgbClr val="FFFFFF"/>
                </a:solidFill>
              </a:defRPr>
            </a:pPr>
            <a:r>
              <a:rPr sz="750"/>
              <a:t>HEX #0097bb</a:t>
            </a:r>
          </a:p>
        </p:txBody>
      </p:sp>
      <p:sp>
        <p:nvSpPr>
          <p:cNvPr id="66" name="Green…"/>
          <p:cNvSpPr txBox="1"/>
          <p:nvPr/>
        </p:nvSpPr>
        <p:spPr>
          <a:xfrm>
            <a:off x="4835018" y="3784852"/>
            <a:ext cx="626428" cy="3062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nchor="ctr">
            <a:spAutoFit/>
          </a:bodyPr>
          <a:lstStyle/>
          <a:p>
            <a:pPr algn="ctr">
              <a:lnSpc>
                <a:spcPct val="120000"/>
              </a:lnSpc>
              <a:spcBef>
                <a:spcPts val="250"/>
              </a:spcBef>
              <a:defRPr sz="1500">
                <a:solidFill>
                  <a:srgbClr val="FFFFFF"/>
                </a:solidFill>
              </a:defRPr>
            </a:pPr>
            <a:r>
              <a:rPr sz="750"/>
              <a:t>Green</a:t>
            </a:r>
          </a:p>
          <a:p>
            <a:pPr algn="ctr">
              <a:lnSpc>
                <a:spcPct val="120000"/>
              </a:lnSpc>
              <a:spcBef>
                <a:spcPts val="250"/>
              </a:spcBef>
              <a:defRPr sz="1500">
                <a:solidFill>
                  <a:srgbClr val="FFFFFF"/>
                </a:solidFill>
              </a:defRPr>
            </a:pPr>
            <a:r>
              <a:rPr sz="750"/>
              <a:t>HEX #94c11a</a:t>
            </a:r>
          </a:p>
        </p:txBody>
      </p:sp>
      <p:sp>
        <p:nvSpPr>
          <p:cNvPr id="67" name="Orange…"/>
          <p:cNvSpPr txBox="1"/>
          <p:nvPr/>
        </p:nvSpPr>
        <p:spPr>
          <a:xfrm>
            <a:off x="6739984" y="3784852"/>
            <a:ext cx="615665" cy="3062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nchor="ctr">
            <a:spAutoFit/>
          </a:bodyPr>
          <a:lstStyle/>
          <a:p>
            <a:pPr algn="ctr">
              <a:lnSpc>
                <a:spcPct val="120000"/>
              </a:lnSpc>
              <a:spcBef>
                <a:spcPts val="250"/>
              </a:spcBef>
              <a:defRPr sz="1500">
                <a:solidFill>
                  <a:srgbClr val="FFFFFF"/>
                </a:solidFill>
              </a:defRPr>
            </a:pPr>
            <a:r>
              <a:rPr sz="750"/>
              <a:t>Orange</a:t>
            </a:r>
          </a:p>
          <a:p>
            <a:pPr algn="ctr">
              <a:lnSpc>
                <a:spcPct val="120000"/>
              </a:lnSpc>
              <a:spcBef>
                <a:spcPts val="250"/>
              </a:spcBef>
              <a:defRPr sz="1500">
                <a:solidFill>
                  <a:srgbClr val="FFFFFF"/>
                </a:solidFill>
              </a:defRPr>
            </a:pPr>
            <a:r>
              <a:rPr sz="750"/>
              <a:t>HEX #f1893c</a:t>
            </a:r>
          </a:p>
        </p:txBody>
      </p:sp>
      <p:sp>
        <p:nvSpPr>
          <p:cNvPr id="68" name="Brown…"/>
          <p:cNvSpPr txBox="1"/>
          <p:nvPr/>
        </p:nvSpPr>
        <p:spPr>
          <a:xfrm>
            <a:off x="8632096" y="3784852"/>
            <a:ext cx="646240" cy="3062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nchor="ctr">
            <a:spAutoFit/>
          </a:bodyPr>
          <a:lstStyle/>
          <a:p>
            <a:pPr algn="ctr">
              <a:lnSpc>
                <a:spcPct val="120000"/>
              </a:lnSpc>
              <a:spcBef>
                <a:spcPts val="250"/>
              </a:spcBef>
              <a:defRPr sz="1500">
                <a:solidFill>
                  <a:srgbClr val="FFFFFF"/>
                </a:solidFill>
              </a:defRPr>
            </a:pPr>
            <a:r>
              <a:rPr sz="750"/>
              <a:t>Brown</a:t>
            </a:r>
          </a:p>
          <a:p>
            <a:pPr algn="ctr">
              <a:lnSpc>
                <a:spcPct val="120000"/>
              </a:lnSpc>
              <a:spcBef>
                <a:spcPts val="250"/>
              </a:spcBef>
              <a:defRPr sz="1500">
                <a:solidFill>
                  <a:srgbClr val="FFFFFF"/>
                </a:solidFill>
              </a:defRPr>
            </a:pPr>
            <a:r>
              <a:rPr sz="750"/>
              <a:t>HEX #b4701a</a:t>
            </a:r>
          </a:p>
        </p:txBody>
      </p:sp>
      <p:sp>
        <p:nvSpPr>
          <p:cNvPr id="69" name="Turquoise…"/>
          <p:cNvSpPr txBox="1"/>
          <p:nvPr/>
        </p:nvSpPr>
        <p:spPr>
          <a:xfrm>
            <a:off x="10548376" y="3784852"/>
            <a:ext cx="622618" cy="3062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nchor="ctr">
            <a:spAutoFit/>
          </a:bodyPr>
          <a:lstStyle/>
          <a:p>
            <a:pPr algn="ctr">
              <a:lnSpc>
                <a:spcPct val="120000"/>
              </a:lnSpc>
              <a:spcBef>
                <a:spcPts val="250"/>
              </a:spcBef>
              <a:defRPr sz="1500">
                <a:solidFill>
                  <a:srgbClr val="FFFFFF"/>
                </a:solidFill>
              </a:defRPr>
            </a:pPr>
            <a:r>
              <a:rPr sz="750"/>
              <a:t>Turquoise</a:t>
            </a:r>
          </a:p>
          <a:p>
            <a:pPr algn="ctr">
              <a:lnSpc>
                <a:spcPct val="120000"/>
              </a:lnSpc>
              <a:spcBef>
                <a:spcPts val="250"/>
              </a:spcBef>
              <a:defRPr sz="1500">
                <a:solidFill>
                  <a:srgbClr val="FFFFFF"/>
                </a:solidFill>
              </a:defRPr>
            </a:pPr>
            <a:r>
              <a:rPr sz="750"/>
              <a:t>HEX #2db7bc</a:t>
            </a:r>
          </a:p>
        </p:txBody>
      </p:sp>
      <p:sp>
        <p:nvSpPr>
          <p:cNvPr id="70" name="Project name"/>
          <p:cNvSpPr txBox="1"/>
          <p:nvPr/>
        </p:nvSpPr>
        <p:spPr>
          <a:xfrm>
            <a:off x="6160679" y="6591476"/>
            <a:ext cx="601092" cy="1292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a:lnSpc>
                <a:spcPct val="120000"/>
              </a:lnSpc>
              <a:spcBef>
                <a:spcPts val="500"/>
              </a:spcBef>
              <a:defRPr sz="1500">
                <a:solidFill>
                  <a:srgbClr val="000000">
                    <a:alpha val="60000"/>
                  </a:srgbClr>
                </a:solidFill>
              </a:defRPr>
            </a:lvl1pPr>
          </a:lstStyle>
          <a:p>
            <a:r>
              <a:rPr sz="750"/>
              <a:t>Project name</a:t>
            </a:r>
          </a:p>
        </p:txBody>
      </p:sp>
      <p:sp>
        <p:nvSpPr>
          <p:cNvPr id="71" name="Tekst"/>
          <p:cNvSpPr/>
          <p:nvPr/>
        </p:nvSpPr>
        <p:spPr>
          <a:xfrm>
            <a:off x="11652310" y="6591476"/>
            <a:ext cx="93080" cy="107951"/>
          </a:xfrm>
          <a:prstGeom prst="rect">
            <a:avLst/>
          </a:prstGeom>
          <a:ln w="12700">
            <a:miter lim="400000"/>
          </a:ln>
        </p:spPr>
        <p:txBody>
          <a:bodyPr wrap="square" lIns="0" tIns="0" rIns="0" bIns="0" anchor="b">
            <a:spAutoFit/>
          </a:bodyPr>
          <a:lstStyle/>
          <a:p>
            <a:pPr algn="r">
              <a:spcBef>
                <a:spcPts val="2250"/>
              </a:spcBef>
              <a:defRPr sz="1400">
                <a:latin typeface="Helvetica"/>
                <a:ea typeface="Helvetica"/>
                <a:cs typeface="Helvetica"/>
                <a:sym typeface="Helvetica"/>
              </a:defRPr>
            </a:pPr>
            <a:endParaRPr sz="700"/>
          </a:p>
        </p:txBody>
      </p:sp>
      <p:pic>
        <p:nvPicPr>
          <p:cNvPr id="72" name="pasted-image.pdf" descr="pasted-image.pdf"/>
          <p:cNvPicPr>
            <a:picLocks noChangeAspect="1"/>
          </p:cNvPicPr>
          <p:nvPr/>
        </p:nvPicPr>
        <p:blipFill>
          <a:blip r:embed="rId4"/>
          <a:stretch>
            <a:fillRect/>
          </a:stretch>
        </p:blipFill>
        <p:spPr>
          <a:xfrm>
            <a:off x="444324" y="6578352"/>
            <a:ext cx="336551" cy="159600"/>
          </a:xfrm>
          <a:prstGeom prst="rect">
            <a:avLst/>
          </a:prstGeom>
          <a:ln w="12700">
            <a:miter lim="400000"/>
          </a:ln>
        </p:spPr>
      </p:pic>
      <p:sp>
        <p:nvSpPr>
          <p:cNvPr id="73" name="Tekst"/>
          <p:cNvSpPr/>
          <p:nvPr/>
        </p:nvSpPr>
        <p:spPr>
          <a:xfrm>
            <a:off x="11652310" y="6597141"/>
            <a:ext cx="93080" cy="107951"/>
          </a:xfrm>
          <a:prstGeom prst="rect">
            <a:avLst/>
          </a:prstGeom>
          <a:ln w="12700">
            <a:miter lim="400000"/>
          </a:ln>
        </p:spPr>
        <p:txBody>
          <a:bodyPr wrap="square" lIns="0" tIns="0" rIns="0" bIns="0" anchor="b">
            <a:spAutoFit/>
          </a:bodyPr>
          <a:lstStyle/>
          <a:p>
            <a:pPr algn="r">
              <a:spcBef>
                <a:spcPts val="2250"/>
              </a:spcBef>
              <a:defRPr sz="1400">
                <a:latin typeface="Helvetica"/>
                <a:ea typeface="Helvetica"/>
                <a:cs typeface="Helvetica"/>
                <a:sym typeface="Helvetica"/>
              </a:defRPr>
            </a:pPr>
            <a:endParaRPr sz="700"/>
          </a:p>
        </p:txBody>
      </p:sp>
      <p:sp>
        <p:nvSpPr>
          <p:cNvPr id="74" name="Dianummer"/>
          <p:cNvSpPr txBox="1">
            <a:spLocks noGrp="1"/>
          </p:cNvSpPr>
          <p:nvPr>
            <p:ph type="sldNum" sz="quarter" idx="2"/>
          </p:nvPr>
        </p:nvSpPr>
        <p:spPr>
          <a:xfrm>
            <a:off x="11652855" y="6591300"/>
            <a:ext cx="105235" cy="107951"/>
          </a:xfrm>
          <a:prstGeom prst="rect">
            <a:avLst/>
          </a:prstGeom>
        </p:spPr>
        <p:txBody>
          <a:bodyPr lIns="0" tIns="0" rIns="0" bIns="0" anchor="b"/>
          <a:lstStyle>
            <a:lvl1pPr defTabSz="1219169">
              <a:lnSpc>
                <a:spcPct val="90000"/>
              </a:lnSpc>
              <a:spcBef>
                <a:spcPts val="2250"/>
              </a:spcBef>
              <a:defRPr sz="700">
                <a:latin typeface="Helvetica"/>
                <a:ea typeface="Helvetica"/>
                <a:cs typeface="Helvetica"/>
                <a:sym typeface="Helvetica"/>
              </a:defRPr>
            </a:lvl1pPr>
          </a:lstStyle>
          <a:p>
            <a:fld id="{86CB4B4D-7CA3-9044-876B-883B54F8677D}" type="slidenum">
              <a:t>‹N°›</a:t>
            </a:fld>
            <a:endParaRPr/>
          </a:p>
        </p:txBody>
      </p:sp>
      <p:pic>
        <p:nvPicPr>
          <p:cNvPr id="75" name="pasted-movie.png" descr="pasted-movie.png"/>
          <p:cNvPicPr>
            <a:picLocks noChangeAspect="1"/>
          </p:cNvPicPr>
          <p:nvPr/>
        </p:nvPicPr>
        <p:blipFill>
          <a:blip r:embed="rId5"/>
          <a:stretch>
            <a:fillRect/>
          </a:stretch>
        </p:blipFill>
        <p:spPr>
          <a:xfrm>
            <a:off x="683803" y="2023607"/>
            <a:ext cx="4419601" cy="2419351"/>
          </a:xfrm>
          <a:prstGeom prst="rect">
            <a:avLst/>
          </a:prstGeom>
          <a:ln w="12700">
            <a:miter lim="400000"/>
          </a:ln>
        </p:spPr>
      </p:pic>
      <p:pic>
        <p:nvPicPr>
          <p:cNvPr id="76" name="pasted-movie.png" descr="pasted-movie.png"/>
          <p:cNvPicPr>
            <a:picLocks noChangeAspect="1"/>
          </p:cNvPicPr>
          <p:nvPr/>
        </p:nvPicPr>
        <p:blipFill>
          <a:blip r:embed="rId6"/>
          <a:stretch>
            <a:fillRect/>
          </a:stretch>
        </p:blipFill>
        <p:spPr>
          <a:xfrm>
            <a:off x="6505339" y="3789959"/>
            <a:ext cx="5022851" cy="3924301"/>
          </a:xfrm>
          <a:prstGeom prst="rect">
            <a:avLst/>
          </a:prstGeom>
          <a:ln w="12700">
            <a:miter lim="400000"/>
          </a:ln>
        </p:spPr>
      </p:pic>
    </p:spTree>
    <p:extLst>
      <p:ext uri="{BB962C8B-B14F-4D97-AF65-F5344CB8AC3E}">
        <p14:creationId xmlns:p14="http://schemas.microsoft.com/office/powerpoint/2010/main" val="915389620"/>
      </p:ext>
    </p:extLst>
  </p:cSld>
  <p:clrMapOvr>
    <a:masterClrMapping/>
  </p:clrMapOvr>
  <p:transition spd="med"/>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tx">
  <p:cSld name="Sections">
    <p:bg>
      <p:bgPr>
        <a:solidFill>
          <a:schemeClr val="accent6">
            <a:hueOff val="17900368"/>
            <a:satOff val="-47368"/>
            <a:lumOff val="-25755"/>
          </a:schemeClr>
        </a:solidFill>
        <a:effectLst/>
      </p:bgPr>
    </p:bg>
    <p:spTree>
      <p:nvGrpSpPr>
        <p:cNvPr id="1" name=""/>
        <p:cNvGrpSpPr/>
        <p:nvPr/>
      </p:nvGrpSpPr>
      <p:grpSpPr>
        <a:xfrm>
          <a:off x="0" y="0"/>
          <a:ext cx="0" cy="0"/>
          <a:chOff x="0" y="0"/>
          <a:chExt cx="0" cy="0"/>
        </a:xfrm>
      </p:grpSpPr>
      <p:pic>
        <p:nvPicPr>
          <p:cNvPr id="83" name="pasted-image.pdf" descr="pasted-image.pdf"/>
          <p:cNvPicPr>
            <a:picLocks noChangeAspect="1"/>
          </p:cNvPicPr>
          <p:nvPr/>
        </p:nvPicPr>
        <p:blipFill>
          <a:blip r:embed="rId2"/>
          <a:stretch>
            <a:fillRect/>
          </a:stretch>
        </p:blipFill>
        <p:spPr>
          <a:xfrm>
            <a:off x="-1" y="-556289"/>
            <a:ext cx="12192001" cy="444501"/>
          </a:xfrm>
          <a:prstGeom prst="rect">
            <a:avLst/>
          </a:prstGeom>
          <a:ln w="12700">
            <a:miter lim="400000"/>
          </a:ln>
        </p:spPr>
      </p:pic>
      <p:pic>
        <p:nvPicPr>
          <p:cNvPr id="84" name="pasted-image.pdf" descr="pasted-image.pdf"/>
          <p:cNvPicPr>
            <a:picLocks noChangeAspect="1"/>
          </p:cNvPicPr>
          <p:nvPr/>
        </p:nvPicPr>
        <p:blipFill>
          <a:blip r:embed="rId3"/>
          <a:stretch>
            <a:fillRect/>
          </a:stretch>
        </p:blipFill>
        <p:spPr>
          <a:xfrm>
            <a:off x="-593977" y="0"/>
            <a:ext cx="444501" cy="6858000"/>
          </a:xfrm>
          <a:prstGeom prst="rect">
            <a:avLst/>
          </a:prstGeom>
          <a:ln w="12700">
            <a:miter lim="400000"/>
          </a:ln>
        </p:spPr>
      </p:pic>
      <p:sp>
        <p:nvSpPr>
          <p:cNvPr id="85" name="Presentation breakthrough"/>
          <p:cNvSpPr txBox="1">
            <a:spLocks noGrp="1"/>
          </p:cNvSpPr>
          <p:nvPr>
            <p:ph type="body" sz="quarter" idx="21"/>
          </p:nvPr>
        </p:nvSpPr>
        <p:spPr>
          <a:xfrm>
            <a:off x="442559" y="457954"/>
            <a:ext cx="3871168" cy="1329595"/>
          </a:xfrm>
          <a:prstGeom prst="rect">
            <a:avLst/>
          </a:prstGeom>
        </p:spPr>
        <p:txBody>
          <a:bodyPr wrap="square" lIns="0" tIns="0" rIns="0" bIns="0">
            <a:spAutoFit/>
          </a:bodyPr>
          <a:lstStyle/>
          <a:p>
            <a:pPr marL="0" indent="0" defTabSz="1219169">
              <a:spcBef>
                <a:spcPts val="0"/>
              </a:spcBef>
              <a:buSzTx/>
              <a:buFontTx/>
              <a:buNone/>
              <a:defRPr sz="4800">
                <a:solidFill>
                  <a:srgbClr val="FFFFFF"/>
                </a:solidFill>
                <a:latin typeface="+mn-lt"/>
                <a:ea typeface="+mn-ea"/>
                <a:cs typeface="+mn-cs"/>
                <a:sym typeface="Proximus"/>
              </a:defRPr>
            </a:pPr>
            <a:r>
              <a:t>Presentation</a:t>
            </a:r>
            <a:br/>
            <a:r>
              <a:t>breakthrough</a:t>
            </a:r>
          </a:p>
        </p:txBody>
      </p:sp>
      <p:sp>
        <p:nvSpPr>
          <p:cNvPr id="86" name="Lijn"/>
          <p:cNvSpPr/>
          <p:nvPr/>
        </p:nvSpPr>
        <p:spPr>
          <a:xfrm>
            <a:off x="6157477" y="441599"/>
            <a:ext cx="5595648" cy="1"/>
          </a:xfrm>
          <a:prstGeom prst="line">
            <a:avLst/>
          </a:prstGeom>
          <a:ln w="12700">
            <a:solidFill>
              <a:srgbClr val="FFFFFF">
                <a:alpha val="30000"/>
              </a:srgbClr>
            </a:solidFill>
            <a:miter lim="400000"/>
          </a:ln>
        </p:spPr>
        <p:txBody>
          <a:bodyPr lIns="25400" tIns="25400" rIns="25400" bIns="25400" anchor="ctr"/>
          <a:lstStyle/>
          <a:p>
            <a:pPr>
              <a:lnSpc>
                <a:spcPts val="1650"/>
              </a:lnSpc>
              <a:defRPr sz="2400" spc="-24"/>
            </a:pPr>
            <a:endParaRPr sz="1200"/>
          </a:p>
        </p:txBody>
      </p:sp>
      <p:graphicFrame>
        <p:nvGraphicFramePr>
          <p:cNvPr id="87" name="Table 1"/>
          <p:cNvGraphicFramePr/>
          <p:nvPr/>
        </p:nvGraphicFramePr>
        <p:xfrm>
          <a:off x="6167847" y="293158"/>
          <a:ext cx="5494078" cy="5470360"/>
        </p:xfrm>
        <a:graphic>
          <a:graphicData uri="http://schemas.openxmlformats.org/drawingml/2006/table">
            <a:tbl>
              <a:tblPr/>
              <a:tblGrid>
                <a:gridCol w="657279">
                  <a:extLst>
                    <a:ext uri="{9D8B030D-6E8A-4147-A177-3AD203B41FA5}">
                      <a16:colId xmlns:a16="http://schemas.microsoft.com/office/drawing/2014/main" val="20000"/>
                    </a:ext>
                  </a:extLst>
                </a:gridCol>
                <a:gridCol w="4206969">
                  <a:extLst>
                    <a:ext uri="{9D8B030D-6E8A-4147-A177-3AD203B41FA5}">
                      <a16:colId xmlns:a16="http://schemas.microsoft.com/office/drawing/2014/main" val="20001"/>
                    </a:ext>
                  </a:extLst>
                </a:gridCol>
                <a:gridCol w="629830">
                  <a:extLst>
                    <a:ext uri="{9D8B030D-6E8A-4147-A177-3AD203B41FA5}">
                      <a16:colId xmlns:a16="http://schemas.microsoft.com/office/drawing/2014/main" val="20002"/>
                    </a:ext>
                  </a:extLst>
                </a:gridCol>
              </a:tblGrid>
              <a:tr h="683795">
                <a:tc>
                  <a:txBody>
                    <a:bodyPr/>
                    <a:lstStyle/>
                    <a:p>
                      <a:pPr algn="l" defTabSz="2438338">
                        <a:lnSpc>
                          <a:spcPct val="110000"/>
                        </a:lnSpc>
                        <a:defRPr sz="1800"/>
                      </a:pPr>
                      <a:r>
                        <a:rPr sz="1700">
                          <a:solidFill>
                            <a:srgbClr val="FFFFFF"/>
                          </a:solidFill>
                          <a:latin typeface="+mn-lt"/>
                          <a:ea typeface="+mn-ea"/>
                          <a:cs typeface="+mn-cs"/>
                          <a:sym typeface="Proximus"/>
                        </a:rPr>
                        <a:t>1.</a:t>
                      </a:r>
                    </a:p>
                  </a:txBody>
                  <a:tcPr marL="25400" marR="25400" marT="25400" marB="25400" anchor="ctr" horzOverflow="overflow">
                    <a:lnL w="12700">
                      <a:miter lim="400000"/>
                    </a:lnL>
                    <a:lnR w="12700">
                      <a:miter lim="400000"/>
                    </a:lnR>
                    <a:lnT w="12700">
                      <a:miter lim="400000"/>
                    </a:lnT>
                    <a:lnB w="3175">
                      <a:solidFill>
                        <a:srgbClr val="5E5E5E"/>
                      </a:solidFill>
                      <a:miter lim="400000"/>
                    </a:lnB>
                  </a:tcPr>
                </a:tc>
                <a:tc>
                  <a:txBody>
                    <a:bodyPr/>
                    <a:lstStyle/>
                    <a:p>
                      <a:pPr algn="l" defTabSz="2438338">
                        <a:defRPr sz="1800"/>
                      </a:pPr>
                      <a:r>
                        <a:rPr sz="2400">
                          <a:solidFill>
                            <a:srgbClr val="FFFFFF"/>
                          </a:solidFill>
                          <a:latin typeface="+mn-lt"/>
                          <a:ea typeface="+mn-ea"/>
                          <a:cs typeface="+mn-cs"/>
                          <a:sym typeface="Proximus"/>
                        </a:rPr>
                        <a:t>How did we perform?</a:t>
                      </a:r>
                    </a:p>
                  </a:txBody>
                  <a:tcPr marL="25400" marR="25400" marT="25400" marB="25400" anchor="ctr" horzOverflow="overflow">
                    <a:lnL w="12700">
                      <a:miter lim="400000"/>
                    </a:lnL>
                    <a:lnR w="12700">
                      <a:miter lim="400000"/>
                    </a:lnR>
                    <a:lnT w="12700">
                      <a:miter lim="400000"/>
                    </a:lnT>
                    <a:lnB w="3175">
                      <a:solidFill>
                        <a:srgbClr val="5E5E5E"/>
                      </a:solidFill>
                      <a:miter lim="400000"/>
                    </a:lnB>
                  </a:tcPr>
                </a:tc>
                <a:tc>
                  <a:txBody>
                    <a:bodyPr/>
                    <a:lstStyle/>
                    <a:p>
                      <a:pPr defTabSz="2438338">
                        <a:defRPr sz="1800"/>
                      </a:pPr>
                      <a:r>
                        <a:rPr sz="1200">
                          <a:solidFill>
                            <a:srgbClr val="FFFFFF"/>
                          </a:solidFill>
                          <a:latin typeface="+mn-lt"/>
                          <a:ea typeface="+mn-ea"/>
                          <a:cs typeface="+mn-cs"/>
                          <a:sym typeface="Proximus"/>
                        </a:rPr>
                        <a:t>6</a:t>
                      </a:r>
                    </a:p>
                  </a:txBody>
                  <a:tcPr marL="25400" marR="25400" marT="25400" marB="25400" anchor="ctr" horzOverflow="overflow">
                    <a:lnL w="12700">
                      <a:miter lim="400000"/>
                    </a:lnL>
                    <a:lnR w="12700">
                      <a:miter lim="400000"/>
                    </a:lnR>
                    <a:lnT w="12700">
                      <a:miter lim="400000"/>
                    </a:lnT>
                    <a:lnB w="3175">
                      <a:solidFill>
                        <a:srgbClr val="5E5E5E"/>
                      </a:solidFill>
                      <a:miter lim="400000"/>
                    </a:lnB>
                  </a:tcPr>
                </a:tc>
                <a:extLst>
                  <a:ext uri="{0D108BD9-81ED-4DB2-BD59-A6C34878D82A}">
                    <a16:rowId xmlns:a16="http://schemas.microsoft.com/office/drawing/2014/main" val="10000"/>
                  </a:ext>
                </a:extLst>
              </a:tr>
              <a:tr h="683795">
                <a:tc>
                  <a:txBody>
                    <a:bodyPr/>
                    <a:lstStyle/>
                    <a:p>
                      <a:pPr algn="l" defTabSz="2438338">
                        <a:lnSpc>
                          <a:spcPct val="110000"/>
                        </a:lnSpc>
                        <a:defRPr sz="1800"/>
                      </a:pPr>
                      <a:r>
                        <a:rPr sz="1700">
                          <a:solidFill>
                            <a:srgbClr val="FFFFFF"/>
                          </a:solidFill>
                          <a:latin typeface="+mn-lt"/>
                          <a:ea typeface="+mn-ea"/>
                          <a:cs typeface="+mn-cs"/>
                          <a:sym typeface="Proximus"/>
                        </a:rPr>
                        <a:t>2.</a:t>
                      </a:r>
                    </a:p>
                  </a:txBody>
                  <a:tcPr marL="25400" marR="25400" marT="25400" marB="25400" anchor="ctr" horzOverflow="overflow">
                    <a:lnL w="12700">
                      <a:miter lim="400000"/>
                    </a:lnL>
                    <a:lnR w="12700">
                      <a:miter lim="400000"/>
                    </a:lnR>
                    <a:lnT w="3175">
                      <a:solidFill>
                        <a:srgbClr val="5E5E5E"/>
                      </a:solidFill>
                      <a:miter lim="400000"/>
                    </a:lnT>
                    <a:lnB w="3175">
                      <a:solidFill>
                        <a:srgbClr val="5E5E5E"/>
                      </a:solidFill>
                      <a:miter lim="400000"/>
                    </a:lnB>
                  </a:tcPr>
                </a:tc>
                <a:tc>
                  <a:txBody>
                    <a:bodyPr/>
                    <a:lstStyle/>
                    <a:p>
                      <a:pPr algn="l" defTabSz="2438338">
                        <a:defRPr sz="1800"/>
                      </a:pPr>
                      <a:r>
                        <a:rPr sz="2400">
                          <a:solidFill>
                            <a:srgbClr val="FFFFFF"/>
                          </a:solidFill>
                          <a:latin typeface="+mn-lt"/>
                          <a:ea typeface="+mn-ea"/>
                          <a:cs typeface="+mn-cs"/>
                          <a:sym typeface="Proximus"/>
                        </a:rPr>
                        <a:t>New business portfolio</a:t>
                      </a:r>
                    </a:p>
                  </a:txBody>
                  <a:tcPr marL="25400" marR="25400" marT="25400" marB="25400" anchor="ctr" horzOverflow="overflow">
                    <a:lnL w="12700">
                      <a:miter lim="400000"/>
                    </a:lnL>
                    <a:lnR w="12700">
                      <a:miter lim="400000"/>
                    </a:lnR>
                    <a:lnT w="3175">
                      <a:solidFill>
                        <a:srgbClr val="5E5E5E"/>
                      </a:solidFill>
                      <a:miter lim="400000"/>
                    </a:lnT>
                    <a:lnB w="3175">
                      <a:solidFill>
                        <a:srgbClr val="5E5E5E"/>
                      </a:solidFill>
                      <a:miter lim="400000"/>
                    </a:lnB>
                  </a:tcPr>
                </a:tc>
                <a:tc>
                  <a:txBody>
                    <a:bodyPr/>
                    <a:lstStyle/>
                    <a:p>
                      <a:pPr defTabSz="2438338">
                        <a:defRPr sz="1800"/>
                      </a:pPr>
                      <a:r>
                        <a:rPr sz="1200">
                          <a:solidFill>
                            <a:srgbClr val="FFFFFF"/>
                          </a:solidFill>
                          <a:latin typeface="+mn-lt"/>
                          <a:ea typeface="+mn-ea"/>
                          <a:cs typeface="+mn-cs"/>
                          <a:sym typeface="Proximus"/>
                        </a:rPr>
                        <a:t>10</a:t>
                      </a:r>
                    </a:p>
                  </a:txBody>
                  <a:tcPr marL="25400" marR="25400" marT="25400" marB="25400" anchor="ctr" horzOverflow="overflow">
                    <a:lnL w="12700">
                      <a:miter lim="400000"/>
                    </a:lnL>
                    <a:lnR w="12700">
                      <a:miter lim="400000"/>
                    </a:lnR>
                    <a:lnT w="3175">
                      <a:solidFill>
                        <a:srgbClr val="5E5E5E"/>
                      </a:solidFill>
                      <a:miter lim="400000"/>
                    </a:lnT>
                    <a:lnB w="3175">
                      <a:solidFill>
                        <a:srgbClr val="5E5E5E"/>
                      </a:solidFill>
                      <a:miter lim="400000"/>
                    </a:lnB>
                  </a:tcPr>
                </a:tc>
                <a:extLst>
                  <a:ext uri="{0D108BD9-81ED-4DB2-BD59-A6C34878D82A}">
                    <a16:rowId xmlns:a16="http://schemas.microsoft.com/office/drawing/2014/main" val="10001"/>
                  </a:ext>
                </a:extLst>
              </a:tr>
              <a:tr h="683795">
                <a:tc>
                  <a:txBody>
                    <a:bodyPr/>
                    <a:lstStyle/>
                    <a:p>
                      <a:pPr algn="l" defTabSz="2438338">
                        <a:lnSpc>
                          <a:spcPct val="110000"/>
                        </a:lnSpc>
                        <a:defRPr sz="1800"/>
                      </a:pPr>
                      <a:r>
                        <a:rPr sz="1700">
                          <a:solidFill>
                            <a:srgbClr val="FFFFFF"/>
                          </a:solidFill>
                          <a:latin typeface="+mn-lt"/>
                          <a:ea typeface="+mn-ea"/>
                          <a:cs typeface="+mn-cs"/>
                          <a:sym typeface="Proximus"/>
                        </a:rPr>
                        <a:t>3.</a:t>
                      </a:r>
                    </a:p>
                  </a:txBody>
                  <a:tcPr marL="25400" marR="25400" marT="25400" marB="25400" anchor="ctr" horzOverflow="overflow">
                    <a:lnL w="12700">
                      <a:miter lim="400000"/>
                    </a:lnL>
                    <a:lnR w="12700">
                      <a:miter lim="400000"/>
                    </a:lnR>
                    <a:lnT w="3175">
                      <a:solidFill>
                        <a:srgbClr val="5E5E5E"/>
                      </a:solidFill>
                      <a:miter lim="400000"/>
                    </a:lnT>
                    <a:lnB w="3175">
                      <a:solidFill>
                        <a:srgbClr val="5E5E5E"/>
                      </a:solidFill>
                      <a:miter lim="400000"/>
                    </a:lnB>
                  </a:tcPr>
                </a:tc>
                <a:tc>
                  <a:txBody>
                    <a:bodyPr/>
                    <a:lstStyle/>
                    <a:p>
                      <a:pPr algn="l" defTabSz="2438338">
                        <a:defRPr sz="1800"/>
                      </a:pPr>
                      <a:r>
                        <a:rPr sz="2400">
                          <a:solidFill>
                            <a:srgbClr val="FFFFFF"/>
                          </a:solidFill>
                          <a:latin typeface="+mn-lt"/>
                          <a:ea typeface="+mn-ea"/>
                          <a:cs typeface="+mn-cs"/>
                          <a:sym typeface="Proximus"/>
                        </a:rPr>
                        <a:t>Cases</a:t>
                      </a:r>
                    </a:p>
                  </a:txBody>
                  <a:tcPr marL="25400" marR="25400" marT="25400" marB="25400" anchor="ctr" horzOverflow="overflow">
                    <a:lnL w="12700">
                      <a:miter lim="400000"/>
                    </a:lnL>
                    <a:lnR w="12700">
                      <a:miter lim="400000"/>
                    </a:lnR>
                    <a:lnT w="3175">
                      <a:solidFill>
                        <a:srgbClr val="5E5E5E"/>
                      </a:solidFill>
                      <a:miter lim="400000"/>
                    </a:lnT>
                    <a:lnB w="3175">
                      <a:solidFill>
                        <a:srgbClr val="5E5E5E"/>
                      </a:solidFill>
                      <a:miter lim="400000"/>
                    </a:lnB>
                  </a:tcPr>
                </a:tc>
                <a:tc>
                  <a:txBody>
                    <a:bodyPr/>
                    <a:lstStyle/>
                    <a:p>
                      <a:pPr defTabSz="2438338">
                        <a:defRPr sz="1800"/>
                      </a:pPr>
                      <a:r>
                        <a:rPr sz="1200">
                          <a:solidFill>
                            <a:srgbClr val="FFFFFF"/>
                          </a:solidFill>
                          <a:latin typeface="+mn-lt"/>
                          <a:ea typeface="+mn-ea"/>
                          <a:cs typeface="+mn-cs"/>
                          <a:sym typeface="Proximus"/>
                        </a:rPr>
                        <a:t>22</a:t>
                      </a:r>
                    </a:p>
                  </a:txBody>
                  <a:tcPr marL="25400" marR="25400" marT="25400" marB="25400" anchor="ctr" horzOverflow="overflow">
                    <a:lnL w="12700">
                      <a:miter lim="400000"/>
                    </a:lnL>
                    <a:lnR w="12700">
                      <a:miter lim="400000"/>
                    </a:lnR>
                    <a:lnT w="3175">
                      <a:solidFill>
                        <a:srgbClr val="5E5E5E"/>
                      </a:solidFill>
                      <a:miter lim="400000"/>
                    </a:lnT>
                    <a:lnB w="3175">
                      <a:solidFill>
                        <a:srgbClr val="5E5E5E"/>
                      </a:solidFill>
                      <a:miter lim="400000"/>
                    </a:lnB>
                  </a:tcPr>
                </a:tc>
                <a:extLst>
                  <a:ext uri="{0D108BD9-81ED-4DB2-BD59-A6C34878D82A}">
                    <a16:rowId xmlns:a16="http://schemas.microsoft.com/office/drawing/2014/main" val="10002"/>
                  </a:ext>
                </a:extLst>
              </a:tr>
              <a:tr h="683795">
                <a:tc>
                  <a:txBody>
                    <a:bodyPr/>
                    <a:lstStyle/>
                    <a:p>
                      <a:pPr algn="l" defTabSz="2438338">
                        <a:lnSpc>
                          <a:spcPct val="110000"/>
                        </a:lnSpc>
                        <a:defRPr sz="1800"/>
                      </a:pPr>
                      <a:r>
                        <a:rPr sz="1700">
                          <a:solidFill>
                            <a:srgbClr val="FFFFFF"/>
                          </a:solidFill>
                          <a:latin typeface="+mn-lt"/>
                          <a:ea typeface="+mn-ea"/>
                          <a:cs typeface="+mn-cs"/>
                          <a:sym typeface="Proximus"/>
                        </a:rPr>
                        <a:t>4.</a:t>
                      </a:r>
                    </a:p>
                  </a:txBody>
                  <a:tcPr marL="25400" marR="25400" marT="25400" marB="25400" anchor="ctr" horzOverflow="overflow">
                    <a:lnL w="12700">
                      <a:miter lim="400000"/>
                    </a:lnL>
                    <a:lnR w="12700">
                      <a:miter lim="400000"/>
                    </a:lnR>
                    <a:lnT w="3175">
                      <a:solidFill>
                        <a:srgbClr val="5E5E5E"/>
                      </a:solidFill>
                      <a:miter lim="400000"/>
                    </a:lnT>
                    <a:lnB w="3175">
                      <a:solidFill>
                        <a:srgbClr val="5E5E5E"/>
                      </a:solidFill>
                      <a:miter lim="400000"/>
                    </a:lnB>
                  </a:tcPr>
                </a:tc>
                <a:tc>
                  <a:txBody>
                    <a:bodyPr/>
                    <a:lstStyle/>
                    <a:p>
                      <a:pPr algn="l" defTabSz="2438338">
                        <a:defRPr sz="1800"/>
                      </a:pPr>
                      <a:r>
                        <a:rPr sz="2400">
                          <a:solidFill>
                            <a:srgbClr val="FFFFFF"/>
                          </a:solidFill>
                          <a:latin typeface="+mn-lt"/>
                          <a:ea typeface="+mn-ea"/>
                          <a:cs typeface="+mn-cs"/>
                          <a:sym typeface="Proximus"/>
                        </a:rPr>
                        <a:t>Awards won</a:t>
                      </a:r>
                    </a:p>
                  </a:txBody>
                  <a:tcPr marL="25400" marR="25400" marT="25400" marB="25400" anchor="ctr" horzOverflow="overflow">
                    <a:lnL w="12700">
                      <a:miter lim="400000"/>
                    </a:lnL>
                    <a:lnR w="12700">
                      <a:miter lim="400000"/>
                    </a:lnR>
                    <a:lnT w="3175">
                      <a:solidFill>
                        <a:srgbClr val="5E5E5E"/>
                      </a:solidFill>
                      <a:miter lim="400000"/>
                    </a:lnT>
                    <a:lnB w="3175">
                      <a:solidFill>
                        <a:srgbClr val="5E5E5E"/>
                      </a:solidFill>
                      <a:miter lim="400000"/>
                    </a:lnB>
                  </a:tcPr>
                </a:tc>
                <a:tc>
                  <a:txBody>
                    <a:bodyPr/>
                    <a:lstStyle/>
                    <a:p>
                      <a:pPr defTabSz="2438338">
                        <a:defRPr sz="1800"/>
                      </a:pPr>
                      <a:r>
                        <a:rPr sz="1200">
                          <a:solidFill>
                            <a:srgbClr val="FFFFFF"/>
                          </a:solidFill>
                          <a:latin typeface="+mn-lt"/>
                          <a:ea typeface="+mn-ea"/>
                          <a:cs typeface="+mn-cs"/>
                          <a:sym typeface="Proximus"/>
                        </a:rPr>
                        <a:t>39</a:t>
                      </a:r>
                    </a:p>
                  </a:txBody>
                  <a:tcPr marL="25400" marR="25400" marT="25400" marB="25400" anchor="ctr" horzOverflow="overflow">
                    <a:lnL w="12700">
                      <a:miter lim="400000"/>
                    </a:lnL>
                    <a:lnR w="12700">
                      <a:miter lim="400000"/>
                    </a:lnR>
                    <a:lnT w="3175">
                      <a:solidFill>
                        <a:srgbClr val="5E5E5E"/>
                      </a:solidFill>
                      <a:miter lim="400000"/>
                    </a:lnT>
                    <a:lnB w="3175">
                      <a:solidFill>
                        <a:srgbClr val="5E5E5E"/>
                      </a:solidFill>
                      <a:miter lim="400000"/>
                    </a:lnB>
                  </a:tcPr>
                </a:tc>
                <a:extLst>
                  <a:ext uri="{0D108BD9-81ED-4DB2-BD59-A6C34878D82A}">
                    <a16:rowId xmlns:a16="http://schemas.microsoft.com/office/drawing/2014/main" val="10003"/>
                  </a:ext>
                </a:extLst>
              </a:tr>
              <a:tr h="683795">
                <a:tc>
                  <a:txBody>
                    <a:bodyPr/>
                    <a:lstStyle/>
                    <a:p>
                      <a:pPr algn="l" defTabSz="2438338">
                        <a:lnSpc>
                          <a:spcPct val="110000"/>
                        </a:lnSpc>
                        <a:defRPr sz="1800"/>
                      </a:pPr>
                      <a:r>
                        <a:rPr sz="1700">
                          <a:solidFill>
                            <a:srgbClr val="FFFFFF"/>
                          </a:solidFill>
                          <a:latin typeface="+mn-lt"/>
                          <a:ea typeface="+mn-ea"/>
                          <a:cs typeface="+mn-cs"/>
                          <a:sym typeface="Proximus"/>
                        </a:rPr>
                        <a:t>5.</a:t>
                      </a:r>
                    </a:p>
                  </a:txBody>
                  <a:tcPr marL="25400" marR="25400" marT="25400" marB="25400" anchor="ctr" horzOverflow="overflow">
                    <a:lnL w="12700">
                      <a:miter lim="400000"/>
                    </a:lnL>
                    <a:lnR w="12700">
                      <a:miter lim="400000"/>
                    </a:lnR>
                    <a:lnT w="3175">
                      <a:solidFill>
                        <a:srgbClr val="5E5E5E"/>
                      </a:solidFill>
                      <a:miter lim="400000"/>
                    </a:lnT>
                    <a:lnB w="3175">
                      <a:solidFill>
                        <a:srgbClr val="5E5E5E"/>
                      </a:solidFill>
                      <a:miter lim="400000"/>
                    </a:lnB>
                  </a:tcPr>
                </a:tc>
                <a:tc>
                  <a:txBody>
                    <a:bodyPr/>
                    <a:lstStyle/>
                    <a:p>
                      <a:pPr algn="l" defTabSz="2438338">
                        <a:defRPr sz="1800"/>
                      </a:pPr>
                      <a:r>
                        <a:rPr sz="2400">
                          <a:solidFill>
                            <a:srgbClr val="FFFFFF"/>
                          </a:solidFill>
                          <a:latin typeface="+mn-lt"/>
                          <a:ea typeface="+mn-ea"/>
                          <a:cs typeface="+mn-cs"/>
                          <a:sym typeface="Proximus"/>
                        </a:rPr>
                        <a:t>Sustainable &amp; inclusive</a:t>
                      </a:r>
                    </a:p>
                  </a:txBody>
                  <a:tcPr marL="25400" marR="25400" marT="25400" marB="25400" anchor="ctr" horzOverflow="overflow">
                    <a:lnL w="12700">
                      <a:miter lim="400000"/>
                    </a:lnL>
                    <a:lnR w="12700">
                      <a:miter lim="400000"/>
                    </a:lnR>
                    <a:lnT w="3175">
                      <a:solidFill>
                        <a:srgbClr val="5E5E5E"/>
                      </a:solidFill>
                      <a:miter lim="400000"/>
                    </a:lnT>
                    <a:lnB w="3175">
                      <a:solidFill>
                        <a:srgbClr val="5E5E5E"/>
                      </a:solidFill>
                      <a:miter lim="400000"/>
                    </a:lnB>
                  </a:tcPr>
                </a:tc>
                <a:tc>
                  <a:txBody>
                    <a:bodyPr/>
                    <a:lstStyle/>
                    <a:p>
                      <a:pPr defTabSz="2438338">
                        <a:defRPr sz="1800"/>
                      </a:pPr>
                      <a:r>
                        <a:rPr sz="1200">
                          <a:solidFill>
                            <a:srgbClr val="FFFFFF"/>
                          </a:solidFill>
                          <a:latin typeface="+mn-lt"/>
                          <a:ea typeface="+mn-ea"/>
                          <a:cs typeface="+mn-cs"/>
                          <a:sym typeface="Proximus"/>
                        </a:rPr>
                        <a:t>47</a:t>
                      </a:r>
                    </a:p>
                  </a:txBody>
                  <a:tcPr marL="25400" marR="25400" marT="25400" marB="25400" anchor="ctr" horzOverflow="overflow">
                    <a:lnL w="12700">
                      <a:miter lim="400000"/>
                    </a:lnL>
                    <a:lnR w="12700">
                      <a:miter lim="400000"/>
                    </a:lnR>
                    <a:lnT w="3175">
                      <a:solidFill>
                        <a:srgbClr val="5E5E5E"/>
                      </a:solidFill>
                      <a:miter lim="400000"/>
                    </a:lnT>
                    <a:lnB w="3175">
                      <a:solidFill>
                        <a:srgbClr val="5E5E5E"/>
                      </a:solidFill>
                      <a:miter lim="400000"/>
                    </a:lnB>
                  </a:tcPr>
                </a:tc>
                <a:extLst>
                  <a:ext uri="{0D108BD9-81ED-4DB2-BD59-A6C34878D82A}">
                    <a16:rowId xmlns:a16="http://schemas.microsoft.com/office/drawing/2014/main" val="10004"/>
                  </a:ext>
                </a:extLst>
              </a:tr>
              <a:tr h="683795">
                <a:tc>
                  <a:txBody>
                    <a:bodyPr/>
                    <a:lstStyle/>
                    <a:p>
                      <a:pPr algn="l" defTabSz="2438338">
                        <a:lnSpc>
                          <a:spcPct val="110000"/>
                        </a:lnSpc>
                        <a:defRPr sz="1800"/>
                      </a:pPr>
                      <a:r>
                        <a:rPr sz="1700">
                          <a:solidFill>
                            <a:srgbClr val="FFFFFF"/>
                          </a:solidFill>
                          <a:latin typeface="+mn-lt"/>
                          <a:ea typeface="+mn-ea"/>
                          <a:cs typeface="+mn-cs"/>
                          <a:sym typeface="Proximus"/>
                        </a:rPr>
                        <a:t>6.</a:t>
                      </a:r>
                    </a:p>
                  </a:txBody>
                  <a:tcPr marL="25400" marR="25400" marT="25400" marB="25400" anchor="ctr" horzOverflow="overflow">
                    <a:lnL w="12700">
                      <a:miter lim="400000"/>
                    </a:lnL>
                    <a:lnR w="12700">
                      <a:miter lim="400000"/>
                    </a:lnR>
                    <a:lnT w="3175">
                      <a:solidFill>
                        <a:srgbClr val="5E5E5E"/>
                      </a:solidFill>
                      <a:miter lim="400000"/>
                    </a:lnT>
                    <a:lnB w="3175">
                      <a:solidFill>
                        <a:srgbClr val="5E5E5E"/>
                      </a:solidFill>
                      <a:miter lim="400000"/>
                    </a:lnB>
                  </a:tcPr>
                </a:tc>
                <a:tc>
                  <a:txBody>
                    <a:bodyPr/>
                    <a:lstStyle/>
                    <a:p>
                      <a:pPr algn="l" defTabSz="2438338">
                        <a:defRPr sz="1800"/>
                      </a:pPr>
                      <a:r>
                        <a:rPr sz="2400">
                          <a:solidFill>
                            <a:srgbClr val="FFFFFF"/>
                          </a:solidFill>
                          <a:latin typeface="+mn-lt"/>
                          <a:ea typeface="+mn-ea"/>
                          <a:cs typeface="+mn-cs"/>
                          <a:sym typeface="Proximus"/>
                        </a:rPr>
                        <a:t>New business units</a:t>
                      </a:r>
                    </a:p>
                  </a:txBody>
                  <a:tcPr marL="25400" marR="25400" marT="25400" marB="25400" anchor="ctr" horzOverflow="overflow">
                    <a:lnL w="12700">
                      <a:miter lim="400000"/>
                    </a:lnL>
                    <a:lnR w="12700">
                      <a:miter lim="400000"/>
                    </a:lnR>
                    <a:lnT w="3175">
                      <a:solidFill>
                        <a:srgbClr val="5E5E5E"/>
                      </a:solidFill>
                      <a:miter lim="400000"/>
                    </a:lnT>
                    <a:lnB w="3175">
                      <a:solidFill>
                        <a:srgbClr val="5E5E5E"/>
                      </a:solidFill>
                      <a:miter lim="400000"/>
                    </a:lnB>
                  </a:tcPr>
                </a:tc>
                <a:tc>
                  <a:txBody>
                    <a:bodyPr/>
                    <a:lstStyle/>
                    <a:p>
                      <a:pPr defTabSz="2438338">
                        <a:defRPr sz="1800"/>
                      </a:pPr>
                      <a:r>
                        <a:rPr sz="1200">
                          <a:solidFill>
                            <a:srgbClr val="FFFFFF"/>
                          </a:solidFill>
                          <a:latin typeface="+mn-lt"/>
                          <a:ea typeface="+mn-ea"/>
                          <a:cs typeface="+mn-cs"/>
                          <a:sym typeface="Proximus"/>
                        </a:rPr>
                        <a:t>56</a:t>
                      </a:r>
                    </a:p>
                  </a:txBody>
                  <a:tcPr marL="25400" marR="25400" marT="25400" marB="25400" anchor="ctr" horzOverflow="overflow">
                    <a:lnL w="12700">
                      <a:miter lim="400000"/>
                    </a:lnL>
                    <a:lnR w="12700">
                      <a:miter lim="400000"/>
                    </a:lnR>
                    <a:lnT w="3175">
                      <a:solidFill>
                        <a:srgbClr val="5E5E5E"/>
                      </a:solidFill>
                      <a:miter lim="400000"/>
                    </a:lnT>
                    <a:lnB w="3175">
                      <a:solidFill>
                        <a:srgbClr val="5E5E5E"/>
                      </a:solidFill>
                      <a:miter lim="400000"/>
                    </a:lnB>
                  </a:tcPr>
                </a:tc>
                <a:extLst>
                  <a:ext uri="{0D108BD9-81ED-4DB2-BD59-A6C34878D82A}">
                    <a16:rowId xmlns:a16="http://schemas.microsoft.com/office/drawing/2014/main" val="10005"/>
                  </a:ext>
                </a:extLst>
              </a:tr>
              <a:tr h="683795">
                <a:tc>
                  <a:txBody>
                    <a:bodyPr/>
                    <a:lstStyle/>
                    <a:p>
                      <a:pPr algn="l" defTabSz="2438338">
                        <a:lnSpc>
                          <a:spcPct val="110000"/>
                        </a:lnSpc>
                        <a:defRPr sz="1800"/>
                      </a:pPr>
                      <a:r>
                        <a:rPr sz="1700">
                          <a:solidFill>
                            <a:srgbClr val="FFFFFF"/>
                          </a:solidFill>
                          <a:latin typeface="+mn-lt"/>
                          <a:ea typeface="+mn-ea"/>
                          <a:cs typeface="+mn-cs"/>
                          <a:sym typeface="Proximus"/>
                        </a:rPr>
                        <a:t>7.</a:t>
                      </a:r>
                    </a:p>
                  </a:txBody>
                  <a:tcPr marL="25400" marR="25400" marT="25400" marB="25400" anchor="ctr" horzOverflow="overflow">
                    <a:lnL w="12700">
                      <a:miter lim="400000"/>
                    </a:lnL>
                    <a:lnR w="12700">
                      <a:miter lim="400000"/>
                    </a:lnR>
                    <a:lnT w="3175">
                      <a:solidFill>
                        <a:srgbClr val="5E5E5E"/>
                      </a:solidFill>
                      <a:miter lim="400000"/>
                    </a:lnT>
                    <a:lnB w="3175">
                      <a:solidFill>
                        <a:srgbClr val="5E5E5E"/>
                      </a:solidFill>
                      <a:miter lim="400000"/>
                    </a:lnB>
                  </a:tcPr>
                </a:tc>
                <a:tc>
                  <a:txBody>
                    <a:bodyPr/>
                    <a:lstStyle/>
                    <a:p>
                      <a:pPr algn="l" defTabSz="2438338">
                        <a:defRPr sz="1800"/>
                      </a:pPr>
                      <a:r>
                        <a:rPr sz="2400">
                          <a:solidFill>
                            <a:srgbClr val="FFFFFF"/>
                          </a:solidFill>
                          <a:latin typeface="+mn-lt"/>
                          <a:ea typeface="+mn-ea"/>
                          <a:cs typeface="+mn-cs"/>
                          <a:sym typeface="Proximus"/>
                        </a:rPr>
                        <a:t>Our culture</a:t>
                      </a:r>
                    </a:p>
                  </a:txBody>
                  <a:tcPr marL="25400" marR="25400" marT="25400" marB="25400" anchor="ctr" horzOverflow="overflow">
                    <a:lnL w="12700">
                      <a:miter lim="400000"/>
                    </a:lnL>
                    <a:lnR w="12700">
                      <a:miter lim="400000"/>
                    </a:lnR>
                    <a:lnT w="3175">
                      <a:solidFill>
                        <a:srgbClr val="5E5E5E"/>
                      </a:solidFill>
                      <a:miter lim="400000"/>
                    </a:lnT>
                    <a:lnB w="3175">
                      <a:solidFill>
                        <a:srgbClr val="5E5E5E"/>
                      </a:solidFill>
                      <a:miter lim="400000"/>
                    </a:lnB>
                  </a:tcPr>
                </a:tc>
                <a:tc>
                  <a:txBody>
                    <a:bodyPr/>
                    <a:lstStyle/>
                    <a:p>
                      <a:pPr defTabSz="2438338">
                        <a:defRPr sz="1800"/>
                      </a:pPr>
                      <a:r>
                        <a:rPr sz="1200">
                          <a:solidFill>
                            <a:srgbClr val="FFFFFF"/>
                          </a:solidFill>
                          <a:latin typeface="+mn-lt"/>
                          <a:ea typeface="+mn-ea"/>
                          <a:cs typeface="+mn-cs"/>
                          <a:sym typeface="Proximus"/>
                        </a:rPr>
                        <a:t>63</a:t>
                      </a:r>
                    </a:p>
                  </a:txBody>
                  <a:tcPr marL="25400" marR="25400" marT="25400" marB="25400" anchor="ctr" horzOverflow="overflow">
                    <a:lnL w="12700">
                      <a:miter lim="400000"/>
                    </a:lnL>
                    <a:lnR w="12700">
                      <a:miter lim="400000"/>
                    </a:lnR>
                    <a:lnT w="3175">
                      <a:solidFill>
                        <a:srgbClr val="5E5E5E"/>
                      </a:solidFill>
                      <a:miter lim="400000"/>
                    </a:lnT>
                    <a:lnB w="3175">
                      <a:solidFill>
                        <a:srgbClr val="5E5E5E"/>
                      </a:solidFill>
                      <a:miter lim="400000"/>
                    </a:lnB>
                  </a:tcPr>
                </a:tc>
                <a:extLst>
                  <a:ext uri="{0D108BD9-81ED-4DB2-BD59-A6C34878D82A}">
                    <a16:rowId xmlns:a16="http://schemas.microsoft.com/office/drawing/2014/main" val="10006"/>
                  </a:ext>
                </a:extLst>
              </a:tr>
              <a:tr h="683795">
                <a:tc>
                  <a:txBody>
                    <a:bodyPr/>
                    <a:lstStyle/>
                    <a:p>
                      <a:pPr algn="l" defTabSz="2438338">
                        <a:lnSpc>
                          <a:spcPct val="110000"/>
                        </a:lnSpc>
                        <a:defRPr sz="1800"/>
                      </a:pPr>
                      <a:r>
                        <a:rPr sz="1700">
                          <a:solidFill>
                            <a:srgbClr val="FFFFFF"/>
                          </a:solidFill>
                          <a:latin typeface="+mn-lt"/>
                          <a:ea typeface="+mn-ea"/>
                          <a:cs typeface="+mn-cs"/>
                          <a:sym typeface="Proximus"/>
                        </a:rPr>
                        <a:t>8.</a:t>
                      </a:r>
                    </a:p>
                  </a:txBody>
                  <a:tcPr marL="25400" marR="25400" marT="25400" marB="25400" anchor="ctr" horzOverflow="overflow">
                    <a:lnL w="12700">
                      <a:miter lim="400000"/>
                    </a:lnL>
                    <a:lnR w="12700">
                      <a:miter lim="400000"/>
                    </a:lnR>
                    <a:lnT w="3175">
                      <a:solidFill>
                        <a:srgbClr val="5E5E5E"/>
                      </a:solidFill>
                      <a:miter lim="400000"/>
                    </a:lnT>
                    <a:lnB w="0">
                      <a:miter lim="400000"/>
                    </a:lnB>
                  </a:tcPr>
                </a:tc>
                <a:tc>
                  <a:txBody>
                    <a:bodyPr/>
                    <a:lstStyle/>
                    <a:p>
                      <a:pPr algn="l" defTabSz="2438338">
                        <a:defRPr sz="1800"/>
                      </a:pPr>
                      <a:r>
                        <a:rPr sz="2400">
                          <a:solidFill>
                            <a:srgbClr val="FFFFFF"/>
                          </a:solidFill>
                          <a:latin typeface="+mn-lt"/>
                          <a:ea typeface="+mn-ea"/>
                          <a:cs typeface="+mn-cs"/>
                          <a:sym typeface="Proximus"/>
                        </a:rPr>
                        <a:t>Our contribution </a:t>
                      </a:r>
                    </a:p>
                  </a:txBody>
                  <a:tcPr marL="25400" marR="25400" marT="25400" marB="25400" anchor="ctr" horzOverflow="overflow">
                    <a:lnL w="12700">
                      <a:miter lim="400000"/>
                    </a:lnL>
                    <a:lnR w="12700">
                      <a:miter lim="400000"/>
                    </a:lnR>
                    <a:lnT w="3175">
                      <a:solidFill>
                        <a:srgbClr val="5E5E5E"/>
                      </a:solidFill>
                      <a:miter lim="400000"/>
                    </a:lnT>
                    <a:lnB w="0">
                      <a:miter lim="400000"/>
                    </a:lnB>
                  </a:tcPr>
                </a:tc>
                <a:tc>
                  <a:txBody>
                    <a:bodyPr/>
                    <a:lstStyle/>
                    <a:p>
                      <a:pPr defTabSz="2438338">
                        <a:defRPr sz="1800"/>
                      </a:pPr>
                      <a:r>
                        <a:rPr sz="1200">
                          <a:solidFill>
                            <a:srgbClr val="FFFFFF"/>
                          </a:solidFill>
                          <a:latin typeface="+mn-lt"/>
                          <a:ea typeface="+mn-ea"/>
                          <a:cs typeface="+mn-cs"/>
                          <a:sym typeface="Proximus"/>
                        </a:rPr>
                        <a:t>73</a:t>
                      </a:r>
                    </a:p>
                  </a:txBody>
                  <a:tcPr marL="25400" marR="25400" marT="25400" marB="25400" anchor="ctr" horzOverflow="overflow">
                    <a:lnL w="12700">
                      <a:miter lim="400000"/>
                    </a:lnL>
                    <a:lnR w="12700">
                      <a:miter lim="400000"/>
                    </a:lnR>
                    <a:lnT w="3175">
                      <a:solidFill>
                        <a:srgbClr val="5E5E5E"/>
                      </a:solidFill>
                      <a:miter lim="400000"/>
                    </a:lnT>
                    <a:lnB w="0">
                      <a:miter lim="400000"/>
                    </a:lnB>
                  </a:tcPr>
                </a:tc>
                <a:extLst>
                  <a:ext uri="{0D108BD9-81ED-4DB2-BD59-A6C34878D82A}">
                    <a16:rowId xmlns:a16="http://schemas.microsoft.com/office/drawing/2014/main" val="10007"/>
                  </a:ext>
                </a:extLst>
              </a:tr>
            </a:tbl>
          </a:graphicData>
        </a:graphic>
      </p:graphicFrame>
      <p:sp>
        <p:nvSpPr>
          <p:cNvPr id="88" name="Dianummer"/>
          <p:cNvSpPr txBox="1">
            <a:spLocks noGrp="1"/>
          </p:cNvSpPr>
          <p:nvPr>
            <p:ph type="sldNum" sz="quarter" idx="2"/>
          </p:nvPr>
        </p:nvSpPr>
        <p:spPr>
          <a:xfrm>
            <a:off x="11652855" y="6591300"/>
            <a:ext cx="105235" cy="107951"/>
          </a:xfrm>
          <a:prstGeom prst="rect">
            <a:avLst/>
          </a:prstGeom>
        </p:spPr>
        <p:txBody>
          <a:bodyPr lIns="0" tIns="0" rIns="0" bIns="0" anchor="b"/>
          <a:lstStyle>
            <a:lvl1pPr defTabSz="1219169">
              <a:lnSpc>
                <a:spcPct val="90000"/>
              </a:lnSpc>
              <a:spcBef>
                <a:spcPts val="2250"/>
              </a:spcBef>
              <a:defRPr sz="700">
                <a:solidFill>
                  <a:srgbClr val="FFFFFF"/>
                </a:solidFill>
                <a:latin typeface="Helvetica"/>
                <a:ea typeface="Helvetica"/>
                <a:cs typeface="Helvetica"/>
                <a:sym typeface="Helvetica"/>
              </a:defRPr>
            </a:lvl1pPr>
          </a:lstStyle>
          <a:p>
            <a:fld id="{86CB4B4D-7CA3-9044-876B-883B54F8677D}" type="slidenum">
              <a:t>‹N°›</a:t>
            </a:fld>
            <a:endParaRPr/>
          </a:p>
        </p:txBody>
      </p:sp>
    </p:spTree>
    <p:extLst>
      <p:ext uri="{BB962C8B-B14F-4D97-AF65-F5344CB8AC3E}">
        <p14:creationId xmlns:p14="http://schemas.microsoft.com/office/powerpoint/2010/main" val="179864086"/>
      </p:ext>
    </p:extLst>
  </p:cSld>
  <p:clrMapOvr>
    <a:masterClrMapping/>
  </p:clrMapOvr>
  <p:transition spd="med"/>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tx">
  <p:cSld name="Sections-White">
    <p:spTree>
      <p:nvGrpSpPr>
        <p:cNvPr id="1" name=""/>
        <p:cNvGrpSpPr/>
        <p:nvPr/>
      </p:nvGrpSpPr>
      <p:grpSpPr>
        <a:xfrm>
          <a:off x="0" y="0"/>
          <a:ext cx="0" cy="0"/>
          <a:chOff x="0" y="0"/>
          <a:chExt cx="0" cy="0"/>
        </a:xfrm>
      </p:grpSpPr>
      <p:pic>
        <p:nvPicPr>
          <p:cNvPr id="95" name="pasted-image.pdf" descr="pasted-image.pdf"/>
          <p:cNvPicPr>
            <a:picLocks noChangeAspect="1"/>
          </p:cNvPicPr>
          <p:nvPr/>
        </p:nvPicPr>
        <p:blipFill>
          <a:blip r:embed="rId2"/>
          <a:stretch>
            <a:fillRect/>
          </a:stretch>
        </p:blipFill>
        <p:spPr>
          <a:xfrm>
            <a:off x="-1" y="-556289"/>
            <a:ext cx="12192001" cy="444501"/>
          </a:xfrm>
          <a:prstGeom prst="rect">
            <a:avLst/>
          </a:prstGeom>
          <a:ln w="12700">
            <a:miter lim="400000"/>
          </a:ln>
        </p:spPr>
      </p:pic>
      <p:pic>
        <p:nvPicPr>
          <p:cNvPr id="96" name="pasted-image.pdf" descr="pasted-image.pdf"/>
          <p:cNvPicPr>
            <a:picLocks noChangeAspect="1"/>
          </p:cNvPicPr>
          <p:nvPr/>
        </p:nvPicPr>
        <p:blipFill>
          <a:blip r:embed="rId3"/>
          <a:stretch>
            <a:fillRect/>
          </a:stretch>
        </p:blipFill>
        <p:spPr>
          <a:xfrm>
            <a:off x="-593977" y="0"/>
            <a:ext cx="444501" cy="6858000"/>
          </a:xfrm>
          <a:prstGeom prst="rect">
            <a:avLst/>
          </a:prstGeom>
          <a:ln w="12700">
            <a:miter lim="400000"/>
          </a:ln>
        </p:spPr>
      </p:pic>
      <p:sp>
        <p:nvSpPr>
          <p:cNvPr id="97" name="What does this mean for 2025?"/>
          <p:cNvSpPr txBox="1">
            <a:spLocks noGrp="1"/>
          </p:cNvSpPr>
          <p:nvPr>
            <p:ph type="body" sz="quarter" idx="21"/>
          </p:nvPr>
        </p:nvSpPr>
        <p:spPr>
          <a:xfrm>
            <a:off x="442559" y="457954"/>
            <a:ext cx="3871168" cy="1994392"/>
          </a:xfrm>
          <a:prstGeom prst="rect">
            <a:avLst/>
          </a:prstGeom>
        </p:spPr>
        <p:txBody>
          <a:bodyPr wrap="square" lIns="0" tIns="0" rIns="0" bIns="0">
            <a:spAutoFit/>
          </a:bodyPr>
          <a:lstStyle/>
          <a:p>
            <a:pPr marL="0" indent="0" defTabSz="1219169">
              <a:spcBef>
                <a:spcPts val="0"/>
              </a:spcBef>
              <a:buSzTx/>
              <a:buFontTx/>
              <a:buNone/>
              <a:defRPr sz="4800">
                <a:latin typeface="+mn-lt"/>
                <a:ea typeface="+mn-ea"/>
                <a:cs typeface="+mn-cs"/>
                <a:sym typeface="Proximus"/>
              </a:defRPr>
            </a:pPr>
            <a:r>
              <a:t>What does this mean</a:t>
            </a:r>
            <a:br/>
            <a:r>
              <a:t>for 2025?</a:t>
            </a:r>
          </a:p>
        </p:txBody>
      </p:sp>
      <p:graphicFrame>
        <p:nvGraphicFramePr>
          <p:cNvPr id="98" name="Table 1"/>
          <p:cNvGraphicFramePr/>
          <p:nvPr/>
        </p:nvGraphicFramePr>
        <p:xfrm>
          <a:off x="6167847" y="293158"/>
          <a:ext cx="5494078" cy="5470360"/>
        </p:xfrm>
        <a:graphic>
          <a:graphicData uri="http://schemas.openxmlformats.org/drawingml/2006/table">
            <a:tbl>
              <a:tblPr/>
              <a:tblGrid>
                <a:gridCol w="657279">
                  <a:extLst>
                    <a:ext uri="{9D8B030D-6E8A-4147-A177-3AD203B41FA5}">
                      <a16:colId xmlns:a16="http://schemas.microsoft.com/office/drawing/2014/main" val="20000"/>
                    </a:ext>
                  </a:extLst>
                </a:gridCol>
                <a:gridCol w="4206969">
                  <a:extLst>
                    <a:ext uri="{9D8B030D-6E8A-4147-A177-3AD203B41FA5}">
                      <a16:colId xmlns:a16="http://schemas.microsoft.com/office/drawing/2014/main" val="20001"/>
                    </a:ext>
                  </a:extLst>
                </a:gridCol>
                <a:gridCol w="629830">
                  <a:extLst>
                    <a:ext uri="{9D8B030D-6E8A-4147-A177-3AD203B41FA5}">
                      <a16:colId xmlns:a16="http://schemas.microsoft.com/office/drawing/2014/main" val="20002"/>
                    </a:ext>
                  </a:extLst>
                </a:gridCol>
              </a:tblGrid>
              <a:tr h="683795">
                <a:tc>
                  <a:txBody>
                    <a:bodyPr/>
                    <a:lstStyle/>
                    <a:p>
                      <a:pPr algn="l" defTabSz="2438338">
                        <a:defRPr sz="1800"/>
                      </a:pPr>
                      <a:r>
                        <a:rPr sz="1700">
                          <a:latin typeface="+mn-lt"/>
                          <a:ea typeface="+mn-ea"/>
                          <a:cs typeface="+mn-cs"/>
                          <a:sym typeface="Proximus"/>
                        </a:rPr>
                        <a:t>1.</a:t>
                      </a:r>
                    </a:p>
                  </a:txBody>
                  <a:tcPr marL="25400" marR="25400" marT="25400" marB="25400" anchor="ctr" horzOverflow="overflow">
                    <a:lnL w="12700">
                      <a:miter lim="400000"/>
                    </a:lnL>
                    <a:lnR w="12700">
                      <a:miter lim="400000"/>
                    </a:lnR>
                    <a:lnT w="12700">
                      <a:miter lim="400000"/>
                    </a:lnT>
                    <a:lnB w="3175">
                      <a:solidFill>
                        <a:srgbClr val="5E5E5E"/>
                      </a:solidFill>
                      <a:miter lim="400000"/>
                    </a:lnB>
                  </a:tcPr>
                </a:tc>
                <a:tc>
                  <a:txBody>
                    <a:bodyPr/>
                    <a:lstStyle/>
                    <a:p>
                      <a:pPr algn="l" defTabSz="2438338">
                        <a:lnSpc>
                          <a:spcPct val="90000"/>
                        </a:lnSpc>
                        <a:defRPr sz="1800"/>
                      </a:pPr>
                      <a:r>
                        <a:rPr sz="2400">
                          <a:latin typeface="+mn-lt"/>
                          <a:ea typeface="+mn-ea"/>
                          <a:cs typeface="+mn-cs"/>
                          <a:sym typeface="Proximus"/>
                        </a:rPr>
                        <a:t>Scope &amp; calendar update</a:t>
                      </a:r>
                    </a:p>
                  </a:txBody>
                  <a:tcPr marL="25400" marR="25400" marT="25400" marB="25400" anchor="ctr" horzOverflow="overflow">
                    <a:lnL w="12700">
                      <a:miter lim="400000"/>
                    </a:lnL>
                    <a:lnR w="12700">
                      <a:miter lim="400000"/>
                    </a:lnR>
                    <a:lnT w="3175">
                      <a:solidFill>
                        <a:srgbClr val="5E5E5E"/>
                      </a:solidFill>
                      <a:miter lim="400000"/>
                    </a:lnT>
                    <a:lnB w="3175">
                      <a:solidFill>
                        <a:srgbClr val="5E5E5E"/>
                      </a:solidFill>
                      <a:miter lim="400000"/>
                    </a:lnB>
                  </a:tcPr>
                </a:tc>
                <a:tc>
                  <a:txBody>
                    <a:bodyPr/>
                    <a:lstStyle/>
                    <a:p>
                      <a:pPr defTabSz="2438338">
                        <a:lnSpc>
                          <a:spcPts val="3300"/>
                        </a:lnSpc>
                        <a:defRPr sz="1800"/>
                      </a:pPr>
                      <a:r>
                        <a:rPr sz="1200" spc="-24">
                          <a:latin typeface="+mn-lt"/>
                          <a:ea typeface="+mn-ea"/>
                          <a:cs typeface="+mn-cs"/>
                          <a:sym typeface="Proximus"/>
                        </a:rPr>
                        <a:t>6</a:t>
                      </a:r>
                    </a:p>
                  </a:txBody>
                  <a:tcPr marL="25400" marR="25400" marT="25400" marB="25400" anchor="ctr" horzOverflow="overflow">
                    <a:lnL w="12700">
                      <a:miter lim="400000"/>
                    </a:lnL>
                    <a:lnR w="12700">
                      <a:miter lim="400000"/>
                    </a:lnR>
                    <a:lnT w="12700">
                      <a:miter lim="400000"/>
                    </a:lnT>
                    <a:lnB w="3175">
                      <a:solidFill>
                        <a:srgbClr val="5E5E5E"/>
                      </a:solidFill>
                      <a:miter lim="400000"/>
                    </a:lnB>
                  </a:tcPr>
                </a:tc>
                <a:extLst>
                  <a:ext uri="{0D108BD9-81ED-4DB2-BD59-A6C34878D82A}">
                    <a16:rowId xmlns:a16="http://schemas.microsoft.com/office/drawing/2014/main" val="10000"/>
                  </a:ext>
                </a:extLst>
              </a:tr>
              <a:tr h="683795">
                <a:tc>
                  <a:txBody>
                    <a:bodyPr/>
                    <a:lstStyle/>
                    <a:p>
                      <a:pPr algn="l" defTabSz="2438338">
                        <a:defRPr sz="1800"/>
                      </a:pPr>
                      <a:r>
                        <a:rPr sz="1700">
                          <a:latin typeface="+mn-lt"/>
                          <a:ea typeface="+mn-ea"/>
                          <a:cs typeface="+mn-cs"/>
                          <a:sym typeface="Proximus"/>
                        </a:rPr>
                        <a:t>2.</a:t>
                      </a:r>
                    </a:p>
                  </a:txBody>
                  <a:tcPr marL="25400" marR="25400" marT="25400" marB="25400" anchor="ctr" horzOverflow="overflow">
                    <a:lnL w="12700">
                      <a:miter lim="400000"/>
                    </a:lnL>
                    <a:lnR w="12700">
                      <a:miter lim="400000"/>
                    </a:lnR>
                    <a:lnT w="3175">
                      <a:solidFill>
                        <a:srgbClr val="5E5E5E"/>
                      </a:solidFill>
                      <a:miter lim="400000"/>
                    </a:lnT>
                    <a:lnB w="3175">
                      <a:solidFill>
                        <a:srgbClr val="5E5E5E"/>
                      </a:solidFill>
                      <a:miter lim="400000"/>
                    </a:lnB>
                  </a:tcPr>
                </a:tc>
                <a:tc>
                  <a:txBody>
                    <a:bodyPr/>
                    <a:lstStyle/>
                    <a:p>
                      <a:pPr algn="l" defTabSz="2438338">
                        <a:lnSpc>
                          <a:spcPct val="90000"/>
                        </a:lnSpc>
                        <a:defRPr sz="1800"/>
                      </a:pPr>
                      <a:r>
                        <a:rPr sz="2400">
                          <a:latin typeface="+mn-lt"/>
                          <a:ea typeface="+mn-ea"/>
                          <a:cs typeface="+mn-cs"/>
                          <a:sym typeface="Proximus"/>
                        </a:rPr>
                        <a:t>Askip deep dive</a:t>
                      </a:r>
                    </a:p>
                  </a:txBody>
                  <a:tcPr marL="25400" marR="25400" marT="25400" marB="25400" anchor="ctr" horzOverflow="overflow">
                    <a:lnL w="12700">
                      <a:miter lim="400000"/>
                    </a:lnL>
                    <a:lnR w="12700">
                      <a:miter lim="400000"/>
                    </a:lnR>
                    <a:lnT w="3175">
                      <a:solidFill>
                        <a:srgbClr val="5E5E5E"/>
                      </a:solidFill>
                      <a:miter lim="400000"/>
                    </a:lnT>
                    <a:lnB w="3175">
                      <a:solidFill>
                        <a:srgbClr val="5E5E5E"/>
                      </a:solidFill>
                      <a:miter lim="400000"/>
                    </a:lnB>
                  </a:tcPr>
                </a:tc>
                <a:tc>
                  <a:txBody>
                    <a:bodyPr/>
                    <a:lstStyle/>
                    <a:p>
                      <a:pPr defTabSz="2438338">
                        <a:lnSpc>
                          <a:spcPts val="3300"/>
                        </a:lnSpc>
                        <a:defRPr sz="1800"/>
                      </a:pPr>
                      <a:r>
                        <a:rPr sz="1200" spc="-24">
                          <a:latin typeface="+mn-lt"/>
                          <a:ea typeface="+mn-ea"/>
                          <a:cs typeface="+mn-cs"/>
                          <a:sym typeface="Proximus"/>
                        </a:rPr>
                        <a:t>10</a:t>
                      </a:r>
                    </a:p>
                  </a:txBody>
                  <a:tcPr marL="25400" marR="25400" marT="25400" marB="25400" anchor="ctr" horzOverflow="overflow">
                    <a:lnL w="12700">
                      <a:miter lim="400000"/>
                    </a:lnL>
                    <a:lnR w="12700">
                      <a:miter lim="400000"/>
                    </a:lnR>
                    <a:lnT w="3175">
                      <a:solidFill>
                        <a:srgbClr val="5E5E5E"/>
                      </a:solidFill>
                      <a:miter lim="400000"/>
                    </a:lnT>
                    <a:lnB w="3175">
                      <a:solidFill>
                        <a:srgbClr val="5E5E5E"/>
                      </a:solidFill>
                      <a:miter lim="400000"/>
                    </a:lnB>
                  </a:tcPr>
                </a:tc>
                <a:extLst>
                  <a:ext uri="{0D108BD9-81ED-4DB2-BD59-A6C34878D82A}">
                    <a16:rowId xmlns:a16="http://schemas.microsoft.com/office/drawing/2014/main" val="10001"/>
                  </a:ext>
                </a:extLst>
              </a:tr>
              <a:tr h="683795">
                <a:tc>
                  <a:txBody>
                    <a:bodyPr/>
                    <a:lstStyle/>
                    <a:p>
                      <a:pPr algn="l" defTabSz="2438338">
                        <a:defRPr sz="1800"/>
                      </a:pPr>
                      <a:r>
                        <a:rPr sz="1700">
                          <a:latin typeface="+mn-lt"/>
                          <a:ea typeface="+mn-ea"/>
                          <a:cs typeface="+mn-cs"/>
                          <a:sym typeface="Proximus"/>
                        </a:rPr>
                        <a:t>3.</a:t>
                      </a:r>
                    </a:p>
                  </a:txBody>
                  <a:tcPr marL="25400" marR="25400" marT="25400" marB="25400" anchor="ctr" horzOverflow="overflow">
                    <a:lnL w="12700">
                      <a:miter lim="400000"/>
                    </a:lnL>
                    <a:lnR w="12700">
                      <a:miter lim="400000"/>
                    </a:lnR>
                    <a:lnT w="3175">
                      <a:solidFill>
                        <a:srgbClr val="5E5E5E"/>
                      </a:solidFill>
                      <a:miter lim="400000"/>
                    </a:lnT>
                    <a:lnB w="3175">
                      <a:solidFill>
                        <a:srgbClr val="5E5E5E"/>
                      </a:solidFill>
                      <a:miter lim="400000"/>
                    </a:lnB>
                  </a:tcPr>
                </a:tc>
                <a:tc>
                  <a:txBody>
                    <a:bodyPr/>
                    <a:lstStyle/>
                    <a:p>
                      <a:pPr algn="l" defTabSz="2438338">
                        <a:lnSpc>
                          <a:spcPct val="90000"/>
                        </a:lnSpc>
                        <a:defRPr sz="1800"/>
                      </a:pPr>
                      <a:r>
                        <a:rPr sz="2400">
                          <a:latin typeface="+mn-lt"/>
                          <a:ea typeface="+mn-ea"/>
                          <a:cs typeface="+mn-cs"/>
                          <a:sym typeface="Proximus"/>
                        </a:rPr>
                        <a:t>Techlab deep dive</a:t>
                      </a:r>
                    </a:p>
                  </a:txBody>
                  <a:tcPr marL="25400" marR="25400" marT="25400" marB="25400" anchor="ctr" horzOverflow="overflow">
                    <a:lnL w="12700">
                      <a:miter lim="400000"/>
                    </a:lnL>
                    <a:lnR w="12700">
                      <a:miter lim="400000"/>
                    </a:lnR>
                    <a:lnT w="3175">
                      <a:solidFill>
                        <a:srgbClr val="5E5E5E"/>
                      </a:solidFill>
                      <a:miter lim="400000"/>
                    </a:lnT>
                    <a:lnB w="3175">
                      <a:solidFill>
                        <a:srgbClr val="5E5E5E"/>
                      </a:solidFill>
                      <a:miter lim="400000"/>
                    </a:lnB>
                  </a:tcPr>
                </a:tc>
                <a:tc>
                  <a:txBody>
                    <a:bodyPr/>
                    <a:lstStyle/>
                    <a:p>
                      <a:pPr defTabSz="2438338">
                        <a:lnSpc>
                          <a:spcPts val="3300"/>
                        </a:lnSpc>
                        <a:defRPr sz="1800"/>
                      </a:pPr>
                      <a:r>
                        <a:rPr sz="1200" spc="-24">
                          <a:latin typeface="+mn-lt"/>
                          <a:ea typeface="+mn-ea"/>
                          <a:cs typeface="+mn-cs"/>
                          <a:sym typeface="Proximus"/>
                        </a:rPr>
                        <a:t>22</a:t>
                      </a:r>
                    </a:p>
                  </a:txBody>
                  <a:tcPr marL="25400" marR="25400" marT="25400" marB="25400" anchor="ctr" horzOverflow="overflow">
                    <a:lnL w="12700">
                      <a:miter lim="400000"/>
                    </a:lnL>
                    <a:lnR w="12700">
                      <a:miter lim="400000"/>
                    </a:lnR>
                    <a:lnT w="3175">
                      <a:solidFill>
                        <a:srgbClr val="5E5E5E"/>
                      </a:solidFill>
                      <a:miter lim="400000"/>
                    </a:lnT>
                    <a:lnB w="3175">
                      <a:solidFill>
                        <a:srgbClr val="5E5E5E"/>
                      </a:solidFill>
                      <a:miter lim="400000"/>
                    </a:lnB>
                  </a:tcPr>
                </a:tc>
                <a:extLst>
                  <a:ext uri="{0D108BD9-81ED-4DB2-BD59-A6C34878D82A}">
                    <a16:rowId xmlns:a16="http://schemas.microsoft.com/office/drawing/2014/main" val="10002"/>
                  </a:ext>
                </a:extLst>
              </a:tr>
              <a:tr h="683795">
                <a:tc>
                  <a:txBody>
                    <a:bodyPr/>
                    <a:lstStyle/>
                    <a:p>
                      <a:pPr algn="l" defTabSz="2438338">
                        <a:defRPr sz="3400">
                          <a:latin typeface="+mn-lt"/>
                          <a:ea typeface="+mn-ea"/>
                          <a:cs typeface="+mn-cs"/>
                          <a:sym typeface="Proximus"/>
                        </a:defRPr>
                      </a:pPr>
                      <a:endParaRPr sz="1700"/>
                    </a:p>
                  </a:txBody>
                  <a:tcPr marL="25400" marR="25400" marT="25400" marB="25400" anchor="ctr" horzOverflow="overflow">
                    <a:lnL w="12700">
                      <a:miter lim="400000"/>
                    </a:lnL>
                    <a:lnR w="12700">
                      <a:miter lim="400000"/>
                    </a:lnR>
                    <a:lnT w="3175">
                      <a:solidFill>
                        <a:srgbClr val="5E5E5E"/>
                      </a:solidFill>
                      <a:miter lim="400000"/>
                    </a:lnT>
                    <a:lnB w="3175">
                      <a:solidFill>
                        <a:srgbClr val="5E5E5E"/>
                      </a:solidFill>
                      <a:miter lim="400000"/>
                    </a:lnB>
                  </a:tcPr>
                </a:tc>
                <a:tc>
                  <a:txBody>
                    <a:bodyPr/>
                    <a:lstStyle/>
                    <a:p>
                      <a:pPr algn="l" defTabSz="2438338">
                        <a:lnSpc>
                          <a:spcPct val="90000"/>
                        </a:lnSpc>
                        <a:defRPr sz="4800">
                          <a:latin typeface="+mn-lt"/>
                          <a:ea typeface="+mn-ea"/>
                          <a:cs typeface="+mn-cs"/>
                          <a:sym typeface="Proximus"/>
                        </a:defRPr>
                      </a:pPr>
                      <a:endParaRPr sz="2400"/>
                    </a:p>
                  </a:txBody>
                  <a:tcPr marL="25400" marR="25400" marT="25400" marB="25400" anchor="ctr" horzOverflow="overflow">
                    <a:lnL w="12700">
                      <a:miter lim="400000"/>
                    </a:lnL>
                    <a:lnR w="12700">
                      <a:miter lim="400000"/>
                    </a:lnR>
                    <a:lnT w="3175">
                      <a:solidFill>
                        <a:srgbClr val="5E5E5E"/>
                      </a:solidFill>
                      <a:miter lim="400000"/>
                    </a:lnT>
                    <a:lnB w="3175">
                      <a:solidFill>
                        <a:srgbClr val="5E5E5E"/>
                      </a:solidFill>
                      <a:miter lim="400000"/>
                    </a:lnB>
                  </a:tcPr>
                </a:tc>
                <a:tc>
                  <a:txBody>
                    <a:bodyPr/>
                    <a:lstStyle/>
                    <a:p>
                      <a:pPr algn="l" defTabSz="2438338">
                        <a:lnSpc>
                          <a:spcPts val="3300"/>
                        </a:lnSpc>
                        <a:defRPr spc="-24">
                          <a:latin typeface="+mn-lt"/>
                          <a:ea typeface="+mn-ea"/>
                          <a:cs typeface="+mn-cs"/>
                          <a:sym typeface="Proximus"/>
                        </a:defRPr>
                      </a:pPr>
                      <a:endParaRPr sz="1200"/>
                    </a:p>
                  </a:txBody>
                  <a:tcPr marL="25400" marR="25400" marT="25400" marB="25400" anchor="ctr" horzOverflow="overflow">
                    <a:lnL w="12700">
                      <a:miter lim="400000"/>
                    </a:lnL>
                    <a:lnR w="12700">
                      <a:miter lim="400000"/>
                    </a:lnR>
                    <a:lnT w="3175">
                      <a:solidFill>
                        <a:srgbClr val="5E5E5E"/>
                      </a:solidFill>
                      <a:miter lim="400000"/>
                    </a:lnT>
                    <a:lnB w="3175">
                      <a:solidFill>
                        <a:srgbClr val="5E5E5E"/>
                      </a:solidFill>
                      <a:miter lim="400000"/>
                    </a:lnB>
                  </a:tcPr>
                </a:tc>
                <a:extLst>
                  <a:ext uri="{0D108BD9-81ED-4DB2-BD59-A6C34878D82A}">
                    <a16:rowId xmlns:a16="http://schemas.microsoft.com/office/drawing/2014/main" val="10003"/>
                  </a:ext>
                </a:extLst>
              </a:tr>
              <a:tr h="683795">
                <a:tc>
                  <a:txBody>
                    <a:bodyPr/>
                    <a:lstStyle/>
                    <a:p>
                      <a:pPr algn="l" defTabSz="2438338">
                        <a:defRPr sz="3400">
                          <a:latin typeface="+mn-lt"/>
                          <a:ea typeface="+mn-ea"/>
                          <a:cs typeface="+mn-cs"/>
                          <a:sym typeface="Proximus"/>
                        </a:defRPr>
                      </a:pPr>
                      <a:endParaRPr sz="1700"/>
                    </a:p>
                  </a:txBody>
                  <a:tcPr marL="25400" marR="25400" marT="25400" marB="25400" anchor="ctr" horzOverflow="overflow">
                    <a:lnL w="12700">
                      <a:miter lim="400000"/>
                    </a:lnL>
                    <a:lnR w="12700">
                      <a:miter lim="400000"/>
                    </a:lnR>
                    <a:lnT w="3175">
                      <a:solidFill>
                        <a:srgbClr val="5E5E5E"/>
                      </a:solidFill>
                      <a:miter lim="400000"/>
                    </a:lnT>
                    <a:lnB w="3175">
                      <a:solidFill>
                        <a:srgbClr val="5E5E5E"/>
                      </a:solidFill>
                      <a:miter lim="400000"/>
                    </a:lnB>
                  </a:tcPr>
                </a:tc>
                <a:tc>
                  <a:txBody>
                    <a:bodyPr/>
                    <a:lstStyle/>
                    <a:p>
                      <a:pPr algn="l" defTabSz="2438338">
                        <a:lnSpc>
                          <a:spcPct val="90000"/>
                        </a:lnSpc>
                        <a:defRPr sz="4800">
                          <a:latin typeface="+mn-lt"/>
                          <a:ea typeface="+mn-ea"/>
                          <a:cs typeface="+mn-cs"/>
                          <a:sym typeface="Proximus"/>
                        </a:defRPr>
                      </a:pPr>
                      <a:endParaRPr sz="2400"/>
                    </a:p>
                  </a:txBody>
                  <a:tcPr marL="25400" marR="25400" marT="25400" marB="25400" anchor="ctr" horzOverflow="overflow">
                    <a:lnL w="12700">
                      <a:miter lim="400000"/>
                    </a:lnL>
                    <a:lnR w="12700">
                      <a:miter lim="400000"/>
                    </a:lnR>
                    <a:lnT w="3175">
                      <a:solidFill>
                        <a:srgbClr val="5E5E5E"/>
                      </a:solidFill>
                      <a:miter lim="400000"/>
                    </a:lnT>
                    <a:lnB w="3175">
                      <a:solidFill>
                        <a:srgbClr val="5E5E5E"/>
                      </a:solidFill>
                      <a:miter lim="400000"/>
                    </a:lnB>
                  </a:tcPr>
                </a:tc>
                <a:tc>
                  <a:txBody>
                    <a:bodyPr/>
                    <a:lstStyle/>
                    <a:p>
                      <a:pPr algn="l" defTabSz="2438338">
                        <a:lnSpc>
                          <a:spcPts val="3300"/>
                        </a:lnSpc>
                        <a:defRPr spc="-24">
                          <a:latin typeface="+mn-lt"/>
                          <a:ea typeface="+mn-ea"/>
                          <a:cs typeface="+mn-cs"/>
                          <a:sym typeface="Proximus"/>
                        </a:defRPr>
                      </a:pPr>
                      <a:endParaRPr sz="1200"/>
                    </a:p>
                  </a:txBody>
                  <a:tcPr marL="25400" marR="25400" marT="25400" marB="25400" anchor="ctr" horzOverflow="overflow">
                    <a:lnL w="12700">
                      <a:miter lim="400000"/>
                    </a:lnL>
                    <a:lnR w="12700">
                      <a:miter lim="400000"/>
                    </a:lnR>
                    <a:lnT w="3175">
                      <a:solidFill>
                        <a:srgbClr val="5E5E5E"/>
                      </a:solidFill>
                      <a:miter lim="400000"/>
                    </a:lnT>
                    <a:lnB w="3175">
                      <a:solidFill>
                        <a:srgbClr val="5E5E5E"/>
                      </a:solidFill>
                      <a:miter lim="400000"/>
                    </a:lnB>
                  </a:tcPr>
                </a:tc>
                <a:extLst>
                  <a:ext uri="{0D108BD9-81ED-4DB2-BD59-A6C34878D82A}">
                    <a16:rowId xmlns:a16="http://schemas.microsoft.com/office/drawing/2014/main" val="10004"/>
                  </a:ext>
                </a:extLst>
              </a:tr>
              <a:tr h="683795">
                <a:tc>
                  <a:txBody>
                    <a:bodyPr/>
                    <a:lstStyle/>
                    <a:p>
                      <a:pPr algn="l" defTabSz="2438338">
                        <a:defRPr sz="3400">
                          <a:latin typeface="+mn-lt"/>
                          <a:ea typeface="+mn-ea"/>
                          <a:cs typeface="+mn-cs"/>
                          <a:sym typeface="Proximus"/>
                        </a:defRPr>
                      </a:pPr>
                      <a:endParaRPr sz="1700"/>
                    </a:p>
                  </a:txBody>
                  <a:tcPr marL="25400" marR="25400" marT="25400" marB="25400" anchor="ctr" horzOverflow="overflow">
                    <a:lnL w="12700">
                      <a:miter lim="400000"/>
                    </a:lnL>
                    <a:lnR w="12700">
                      <a:miter lim="400000"/>
                    </a:lnR>
                    <a:lnT w="3175">
                      <a:solidFill>
                        <a:srgbClr val="5E5E5E"/>
                      </a:solidFill>
                      <a:miter lim="400000"/>
                    </a:lnT>
                    <a:lnB w="3175">
                      <a:solidFill>
                        <a:srgbClr val="5E5E5E"/>
                      </a:solidFill>
                      <a:miter lim="400000"/>
                    </a:lnB>
                  </a:tcPr>
                </a:tc>
                <a:tc>
                  <a:txBody>
                    <a:bodyPr/>
                    <a:lstStyle/>
                    <a:p>
                      <a:pPr algn="l" defTabSz="2438338">
                        <a:lnSpc>
                          <a:spcPct val="90000"/>
                        </a:lnSpc>
                        <a:defRPr sz="4800">
                          <a:latin typeface="+mn-lt"/>
                          <a:ea typeface="+mn-ea"/>
                          <a:cs typeface="+mn-cs"/>
                          <a:sym typeface="Proximus"/>
                        </a:defRPr>
                      </a:pPr>
                      <a:endParaRPr sz="2400"/>
                    </a:p>
                  </a:txBody>
                  <a:tcPr marL="25400" marR="25400" marT="25400" marB="25400" anchor="ctr" horzOverflow="overflow">
                    <a:lnL w="12700">
                      <a:miter lim="400000"/>
                    </a:lnL>
                    <a:lnR w="12700">
                      <a:miter lim="400000"/>
                    </a:lnR>
                    <a:lnT w="3175">
                      <a:solidFill>
                        <a:srgbClr val="5E5E5E"/>
                      </a:solidFill>
                      <a:miter lim="400000"/>
                    </a:lnT>
                    <a:lnB w="3175">
                      <a:solidFill>
                        <a:srgbClr val="5E5E5E"/>
                      </a:solidFill>
                      <a:miter lim="400000"/>
                    </a:lnB>
                  </a:tcPr>
                </a:tc>
                <a:tc>
                  <a:txBody>
                    <a:bodyPr/>
                    <a:lstStyle/>
                    <a:p>
                      <a:pPr algn="l" defTabSz="2438338">
                        <a:lnSpc>
                          <a:spcPts val="3300"/>
                        </a:lnSpc>
                        <a:defRPr spc="-24">
                          <a:latin typeface="+mn-lt"/>
                          <a:ea typeface="+mn-ea"/>
                          <a:cs typeface="+mn-cs"/>
                          <a:sym typeface="Proximus"/>
                        </a:defRPr>
                      </a:pPr>
                      <a:endParaRPr sz="1200"/>
                    </a:p>
                  </a:txBody>
                  <a:tcPr marL="25400" marR="25400" marT="25400" marB="25400" anchor="ctr" horzOverflow="overflow">
                    <a:lnL w="12700">
                      <a:miter lim="400000"/>
                    </a:lnL>
                    <a:lnR w="12700">
                      <a:miter lim="400000"/>
                    </a:lnR>
                    <a:lnT w="3175">
                      <a:solidFill>
                        <a:srgbClr val="5E5E5E"/>
                      </a:solidFill>
                      <a:miter lim="400000"/>
                    </a:lnT>
                    <a:lnB w="3175">
                      <a:solidFill>
                        <a:srgbClr val="5E5E5E"/>
                      </a:solidFill>
                      <a:miter lim="400000"/>
                    </a:lnB>
                  </a:tcPr>
                </a:tc>
                <a:extLst>
                  <a:ext uri="{0D108BD9-81ED-4DB2-BD59-A6C34878D82A}">
                    <a16:rowId xmlns:a16="http://schemas.microsoft.com/office/drawing/2014/main" val="10005"/>
                  </a:ext>
                </a:extLst>
              </a:tr>
              <a:tr h="683795">
                <a:tc>
                  <a:txBody>
                    <a:bodyPr/>
                    <a:lstStyle/>
                    <a:p>
                      <a:pPr algn="l" defTabSz="2438338">
                        <a:defRPr sz="3400">
                          <a:latin typeface="+mn-lt"/>
                          <a:ea typeface="+mn-ea"/>
                          <a:cs typeface="+mn-cs"/>
                          <a:sym typeface="Proximus"/>
                        </a:defRPr>
                      </a:pPr>
                      <a:endParaRPr sz="1700"/>
                    </a:p>
                  </a:txBody>
                  <a:tcPr marL="25400" marR="25400" marT="25400" marB="25400" anchor="ctr" horzOverflow="overflow">
                    <a:lnL w="12700">
                      <a:miter lim="400000"/>
                    </a:lnL>
                    <a:lnR w="12700">
                      <a:miter lim="400000"/>
                    </a:lnR>
                    <a:lnT w="3175">
                      <a:solidFill>
                        <a:srgbClr val="5E5E5E"/>
                      </a:solidFill>
                      <a:miter lim="400000"/>
                    </a:lnT>
                    <a:lnB w="3175">
                      <a:solidFill>
                        <a:srgbClr val="5E5E5E"/>
                      </a:solidFill>
                      <a:miter lim="400000"/>
                    </a:lnB>
                  </a:tcPr>
                </a:tc>
                <a:tc>
                  <a:txBody>
                    <a:bodyPr/>
                    <a:lstStyle/>
                    <a:p>
                      <a:pPr algn="l" defTabSz="2438338">
                        <a:lnSpc>
                          <a:spcPct val="90000"/>
                        </a:lnSpc>
                        <a:defRPr sz="4800">
                          <a:latin typeface="+mn-lt"/>
                          <a:ea typeface="+mn-ea"/>
                          <a:cs typeface="+mn-cs"/>
                          <a:sym typeface="Proximus"/>
                        </a:defRPr>
                      </a:pPr>
                      <a:endParaRPr sz="2400"/>
                    </a:p>
                  </a:txBody>
                  <a:tcPr marL="25400" marR="25400" marT="25400" marB="25400" anchor="ctr" horzOverflow="overflow">
                    <a:lnL w="12700">
                      <a:miter lim="400000"/>
                    </a:lnL>
                    <a:lnR w="12700">
                      <a:miter lim="400000"/>
                    </a:lnR>
                    <a:lnT w="3175">
                      <a:solidFill>
                        <a:srgbClr val="5E5E5E"/>
                      </a:solidFill>
                      <a:miter lim="400000"/>
                    </a:lnT>
                    <a:lnB w="3175">
                      <a:solidFill>
                        <a:srgbClr val="5E5E5E"/>
                      </a:solidFill>
                      <a:miter lim="400000"/>
                    </a:lnB>
                  </a:tcPr>
                </a:tc>
                <a:tc>
                  <a:txBody>
                    <a:bodyPr/>
                    <a:lstStyle/>
                    <a:p>
                      <a:pPr algn="l" defTabSz="2438338">
                        <a:lnSpc>
                          <a:spcPts val="3300"/>
                        </a:lnSpc>
                        <a:defRPr spc="-24">
                          <a:latin typeface="+mn-lt"/>
                          <a:ea typeface="+mn-ea"/>
                          <a:cs typeface="+mn-cs"/>
                          <a:sym typeface="Proximus"/>
                        </a:defRPr>
                      </a:pPr>
                      <a:endParaRPr sz="1200"/>
                    </a:p>
                  </a:txBody>
                  <a:tcPr marL="25400" marR="25400" marT="25400" marB="25400" anchor="ctr" horzOverflow="overflow">
                    <a:lnL w="12700">
                      <a:miter lim="400000"/>
                    </a:lnL>
                    <a:lnR w="12700">
                      <a:miter lim="400000"/>
                    </a:lnR>
                    <a:lnT w="3175">
                      <a:solidFill>
                        <a:srgbClr val="5E5E5E"/>
                      </a:solidFill>
                      <a:miter lim="400000"/>
                    </a:lnT>
                    <a:lnB w="3175">
                      <a:solidFill>
                        <a:srgbClr val="5E5E5E"/>
                      </a:solidFill>
                      <a:miter lim="400000"/>
                    </a:lnB>
                  </a:tcPr>
                </a:tc>
                <a:extLst>
                  <a:ext uri="{0D108BD9-81ED-4DB2-BD59-A6C34878D82A}">
                    <a16:rowId xmlns:a16="http://schemas.microsoft.com/office/drawing/2014/main" val="10006"/>
                  </a:ext>
                </a:extLst>
              </a:tr>
              <a:tr h="683795">
                <a:tc>
                  <a:txBody>
                    <a:bodyPr/>
                    <a:lstStyle/>
                    <a:p>
                      <a:pPr algn="l" defTabSz="2438338">
                        <a:defRPr sz="3400">
                          <a:latin typeface="+mn-lt"/>
                          <a:ea typeface="+mn-ea"/>
                          <a:cs typeface="+mn-cs"/>
                          <a:sym typeface="Proximus"/>
                        </a:defRPr>
                      </a:pPr>
                      <a:endParaRPr sz="1700"/>
                    </a:p>
                  </a:txBody>
                  <a:tcPr marL="25400" marR="25400" marT="25400" marB="25400" anchor="ctr" horzOverflow="overflow">
                    <a:lnL w="12700">
                      <a:miter lim="400000"/>
                    </a:lnL>
                    <a:lnR w="12700">
                      <a:miter lim="400000"/>
                    </a:lnR>
                    <a:lnT w="3175">
                      <a:solidFill>
                        <a:srgbClr val="5E5E5E"/>
                      </a:solidFill>
                      <a:miter lim="400000"/>
                    </a:lnT>
                    <a:lnB w="0">
                      <a:miter lim="400000"/>
                    </a:lnB>
                  </a:tcPr>
                </a:tc>
                <a:tc>
                  <a:txBody>
                    <a:bodyPr/>
                    <a:lstStyle/>
                    <a:p>
                      <a:pPr algn="l" defTabSz="2438338">
                        <a:lnSpc>
                          <a:spcPct val="90000"/>
                        </a:lnSpc>
                        <a:defRPr sz="4800">
                          <a:latin typeface="+mn-lt"/>
                          <a:ea typeface="+mn-ea"/>
                          <a:cs typeface="+mn-cs"/>
                          <a:sym typeface="Proximus"/>
                        </a:defRPr>
                      </a:pPr>
                      <a:endParaRPr sz="2400"/>
                    </a:p>
                  </a:txBody>
                  <a:tcPr marL="25400" marR="25400" marT="25400" marB="25400" anchor="ctr" horzOverflow="overflow">
                    <a:lnL w="12700">
                      <a:miter lim="400000"/>
                    </a:lnL>
                    <a:lnR w="12700">
                      <a:miter lim="400000"/>
                    </a:lnR>
                    <a:lnT w="3175">
                      <a:solidFill>
                        <a:srgbClr val="5E5E5E"/>
                      </a:solidFill>
                      <a:miter lim="400000"/>
                    </a:lnT>
                    <a:lnB w="0">
                      <a:miter lim="400000"/>
                    </a:lnB>
                  </a:tcPr>
                </a:tc>
                <a:tc>
                  <a:txBody>
                    <a:bodyPr/>
                    <a:lstStyle/>
                    <a:p>
                      <a:pPr algn="l" defTabSz="2438338">
                        <a:lnSpc>
                          <a:spcPts val="3300"/>
                        </a:lnSpc>
                        <a:defRPr spc="-24">
                          <a:latin typeface="+mn-lt"/>
                          <a:ea typeface="+mn-ea"/>
                          <a:cs typeface="+mn-cs"/>
                          <a:sym typeface="Proximus"/>
                        </a:defRPr>
                      </a:pPr>
                      <a:endParaRPr sz="1200"/>
                    </a:p>
                  </a:txBody>
                  <a:tcPr marL="25400" marR="25400" marT="25400" marB="25400" anchor="ctr" horzOverflow="overflow">
                    <a:lnL w="12700">
                      <a:miter lim="400000"/>
                    </a:lnL>
                    <a:lnR w="12700">
                      <a:miter lim="400000"/>
                    </a:lnR>
                    <a:lnT w="3175">
                      <a:solidFill>
                        <a:srgbClr val="5E5E5E"/>
                      </a:solidFill>
                      <a:miter lim="400000"/>
                    </a:lnT>
                    <a:lnB w="0">
                      <a:miter lim="400000"/>
                    </a:lnB>
                  </a:tcPr>
                </a:tc>
                <a:extLst>
                  <a:ext uri="{0D108BD9-81ED-4DB2-BD59-A6C34878D82A}">
                    <a16:rowId xmlns:a16="http://schemas.microsoft.com/office/drawing/2014/main" val="10007"/>
                  </a:ext>
                </a:extLst>
              </a:tr>
            </a:tbl>
          </a:graphicData>
        </a:graphic>
      </p:graphicFrame>
      <p:sp>
        <p:nvSpPr>
          <p:cNvPr id="99" name="Dianummer"/>
          <p:cNvSpPr txBox="1">
            <a:spLocks noGrp="1"/>
          </p:cNvSpPr>
          <p:nvPr>
            <p:ph type="sldNum" sz="quarter" idx="2"/>
          </p:nvPr>
        </p:nvSpPr>
        <p:spPr>
          <a:xfrm>
            <a:off x="11640155" y="6591476"/>
            <a:ext cx="105235" cy="107951"/>
          </a:xfrm>
          <a:prstGeom prst="rect">
            <a:avLst/>
          </a:prstGeom>
        </p:spPr>
        <p:txBody>
          <a:bodyPr lIns="0" tIns="0" rIns="0" bIns="0" anchor="b"/>
          <a:lstStyle>
            <a:lvl1pPr defTabSz="1219169">
              <a:lnSpc>
                <a:spcPct val="90000"/>
              </a:lnSpc>
              <a:spcBef>
                <a:spcPts val="2250"/>
              </a:spcBef>
              <a:defRPr sz="700">
                <a:latin typeface="Helvetica"/>
                <a:ea typeface="Helvetica"/>
                <a:cs typeface="Helvetica"/>
                <a:sym typeface="Helvetica"/>
              </a:defRPr>
            </a:lvl1pPr>
          </a:lstStyle>
          <a:p>
            <a:fld id="{86CB4B4D-7CA3-9044-876B-883B54F8677D}" type="slidenum">
              <a:t>‹N°›</a:t>
            </a:fld>
            <a:endParaRPr/>
          </a:p>
        </p:txBody>
      </p:sp>
    </p:spTree>
    <p:extLst>
      <p:ext uri="{BB962C8B-B14F-4D97-AF65-F5344CB8AC3E}">
        <p14:creationId xmlns:p14="http://schemas.microsoft.com/office/powerpoint/2010/main" val="2295373355"/>
      </p:ext>
    </p:extLst>
  </p:cSld>
  <p:clrMapOvr>
    <a:masterClrMapping/>
  </p:clrMapOvr>
  <p:transition spd="med"/>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tx">
  <p:cSld name="Chapter">
    <p:bg>
      <p:bgPr>
        <a:solidFill>
          <a:schemeClr val="accent6">
            <a:hueOff val="17900368"/>
            <a:satOff val="-47368"/>
            <a:lumOff val="-25755"/>
          </a:schemeClr>
        </a:solidFill>
        <a:effectLst/>
      </p:bgPr>
    </p:bg>
    <p:spTree>
      <p:nvGrpSpPr>
        <p:cNvPr id="1" name=""/>
        <p:cNvGrpSpPr/>
        <p:nvPr/>
      </p:nvGrpSpPr>
      <p:grpSpPr>
        <a:xfrm>
          <a:off x="0" y="0"/>
          <a:ext cx="0" cy="0"/>
          <a:chOff x="0" y="0"/>
          <a:chExt cx="0" cy="0"/>
        </a:xfrm>
      </p:grpSpPr>
      <p:pic>
        <p:nvPicPr>
          <p:cNvPr id="106" name="pasted-image.pdf" descr="pasted-image.pdf"/>
          <p:cNvPicPr>
            <a:picLocks noChangeAspect="1"/>
          </p:cNvPicPr>
          <p:nvPr/>
        </p:nvPicPr>
        <p:blipFill>
          <a:blip r:embed="rId2"/>
          <a:stretch>
            <a:fillRect/>
          </a:stretch>
        </p:blipFill>
        <p:spPr>
          <a:xfrm>
            <a:off x="-1" y="-556289"/>
            <a:ext cx="12192001" cy="444501"/>
          </a:xfrm>
          <a:prstGeom prst="rect">
            <a:avLst/>
          </a:prstGeom>
          <a:ln w="12700">
            <a:miter lim="400000"/>
          </a:ln>
        </p:spPr>
      </p:pic>
      <p:pic>
        <p:nvPicPr>
          <p:cNvPr id="107" name="pasted-image.pdf" descr="pasted-image.pdf"/>
          <p:cNvPicPr>
            <a:picLocks noChangeAspect="1"/>
          </p:cNvPicPr>
          <p:nvPr/>
        </p:nvPicPr>
        <p:blipFill>
          <a:blip r:embed="rId3"/>
          <a:stretch>
            <a:fillRect/>
          </a:stretch>
        </p:blipFill>
        <p:spPr>
          <a:xfrm>
            <a:off x="-593977" y="0"/>
            <a:ext cx="444501" cy="6858000"/>
          </a:xfrm>
          <a:prstGeom prst="rect">
            <a:avLst/>
          </a:prstGeom>
          <a:ln w="12700">
            <a:miter lim="400000"/>
          </a:ln>
        </p:spPr>
      </p:pic>
      <p:sp>
        <p:nvSpPr>
          <p:cNvPr id="108" name="This is a chapter"/>
          <p:cNvSpPr txBox="1">
            <a:spLocks noGrp="1"/>
          </p:cNvSpPr>
          <p:nvPr>
            <p:ph type="body" sz="quarter" idx="21"/>
          </p:nvPr>
        </p:nvSpPr>
        <p:spPr>
          <a:xfrm>
            <a:off x="2344647" y="451628"/>
            <a:ext cx="6542708" cy="664797"/>
          </a:xfrm>
          <a:prstGeom prst="rect">
            <a:avLst/>
          </a:prstGeom>
        </p:spPr>
        <p:txBody>
          <a:bodyPr wrap="square" lIns="0" tIns="0" rIns="0" bIns="0">
            <a:spAutoFit/>
          </a:bodyPr>
          <a:lstStyle>
            <a:lvl1pPr marL="0" indent="0" defTabSz="1219169">
              <a:spcBef>
                <a:spcPts val="0"/>
              </a:spcBef>
              <a:buSzTx/>
              <a:buFontTx/>
              <a:buNone/>
              <a:defRPr sz="4800">
                <a:solidFill>
                  <a:srgbClr val="FFFFFF"/>
                </a:solidFill>
                <a:latin typeface="+mn-lt"/>
                <a:ea typeface="+mn-ea"/>
                <a:cs typeface="+mn-cs"/>
                <a:sym typeface="Proximus"/>
              </a:defRPr>
            </a:lvl1pPr>
          </a:lstStyle>
          <a:p>
            <a:r>
              <a:t>This is a chapter</a:t>
            </a:r>
          </a:p>
        </p:txBody>
      </p:sp>
      <p:sp>
        <p:nvSpPr>
          <p:cNvPr id="109" name="01."/>
          <p:cNvSpPr txBox="1">
            <a:spLocks noGrp="1"/>
          </p:cNvSpPr>
          <p:nvPr>
            <p:ph type="body" sz="quarter" idx="22"/>
          </p:nvPr>
        </p:nvSpPr>
        <p:spPr>
          <a:xfrm>
            <a:off x="433088" y="444274"/>
            <a:ext cx="948183" cy="664797"/>
          </a:xfrm>
          <a:prstGeom prst="rect">
            <a:avLst/>
          </a:prstGeom>
        </p:spPr>
        <p:txBody>
          <a:bodyPr wrap="square" lIns="0" tIns="0" rIns="0" bIns="0">
            <a:spAutoFit/>
          </a:bodyPr>
          <a:lstStyle>
            <a:lvl1pPr marL="0" indent="0" defTabSz="1219169">
              <a:spcBef>
                <a:spcPts val="0"/>
              </a:spcBef>
              <a:buSzTx/>
              <a:buFontTx/>
              <a:buNone/>
              <a:defRPr sz="4800">
                <a:solidFill>
                  <a:srgbClr val="FFFFFF">
                    <a:alpha val="50000"/>
                  </a:srgbClr>
                </a:solidFill>
                <a:latin typeface="+mn-lt"/>
                <a:ea typeface="+mn-ea"/>
                <a:cs typeface="+mn-cs"/>
                <a:sym typeface="Proximus"/>
              </a:defRPr>
            </a:lvl1pPr>
          </a:lstStyle>
          <a:p>
            <a:r>
              <a:t>01.</a:t>
            </a:r>
          </a:p>
        </p:txBody>
      </p:sp>
      <p:sp>
        <p:nvSpPr>
          <p:cNvPr id="110" name="Dianummer"/>
          <p:cNvSpPr txBox="1">
            <a:spLocks noGrp="1"/>
          </p:cNvSpPr>
          <p:nvPr>
            <p:ph type="sldNum" sz="quarter" idx="2"/>
          </p:nvPr>
        </p:nvSpPr>
        <p:spPr>
          <a:xfrm>
            <a:off x="11652855" y="6591300"/>
            <a:ext cx="105235" cy="107951"/>
          </a:xfrm>
          <a:prstGeom prst="rect">
            <a:avLst/>
          </a:prstGeom>
        </p:spPr>
        <p:txBody>
          <a:bodyPr lIns="0" tIns="0" rIns="0" bIns="0" anchor="b"/>
          <a:lstStyle>
            <a:lvl1pPr defTabSz="1219169">
              <a:lnSpc>
                <a:spcPct val="90000"/>
              </a:lnSpc>
              <a:spcBef>
                <a:spcPts val="2250"/>
              </a:spcBef>
              <a:defRPr sz="700">
                <a:solidFill>
                  <a:srgbClr val="FFFFFF"/>
                </a:solidFill>
                <a:latin typeface="Helvetica"/>
                <a:ea typeface="Helvetica"/>
                <a:cs typeface="Helvetica"/>
                <a:sym typeface="Helvetica"/>
              </a:defRPr>
            </a:lvl1pPr>
          </a:lstStyle>
          <a:p>
            <a:fld id="{86CB4B4D-7CA3-9044-876B-883B54F8677D}" type="slidenum">
              <a:t>‹N°›</a:t>
            </a:fld>
            <a:endParaRPr/>
          </a:p>
        </p:txBody>
      </p:sp>
    </p:spTree>
    <p:extLst>
      <p:ext uri="{BB962C8B-B14F-4D97-AF65-F5344CB8AC3E}">
        <p14:creationId xmlns:p14="http://schemas.microsoft.com/office/powerpoint/2010/main" val="2348329254"/>
      </p:ext>
    </p:extLst>
  </p:cSld>
  <p:clrMapOvr>
    <a:masterClrMapping/>
  </p:clrMapOvr>
  <p:transition spd="med"/>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type="tx">
  <p:cSld name="Chapter-White">
    <p:spTree>
      <p:nvGrpSpPr>
        <p:cNvPr id="1" name=""/>
        <p:cNvGrpSpPr/>
        <p:nvPr/>
      </p:nvGrpSpPr>
      <p:grpSpPr>
        <a:xfrm>
          <a:off x="0" y="0"/>
          <a:ext cx="0" cy="0"/>
          <a:chOff x="0" y="0"/>
          <a:chExt cx="0" cy="0"/>
        </a:xfrm>
      </p:grpSpPr>
      <p:pic>
        <p:nvPicPr>
          <p:cNvPr id="117" name="pasted-image.pdf" descr="pasted-image.pdf"/>
          <p:cNvPicPr>
            <a:picLocks noChangeAspect="1"/>
          </p:cNvPicPr>
          <p:nvPr/>
        </p:nvPicPr>
        <p:blipFill>
          <a:blip r:embed="rId2"/>
          <a:stretch>
            <a:fillRect/>
          </a:stretch>
        </p:blipFill>
        <p:spPr>
          <a:xfrm>
            <a:off x="-1" y="-556289"/>
            <a:ext cx="12192001" cy="444501"/>
          </a:xfrm>
          <a:prstGeom prst="rect">
            <a:avLst/>
          </a:prstGeom>
          <a:ln w="12700">
            <a:miter lim="400000"/>
          </a:ln>
        </p:spPr>
      </p:pic>
      <p:pic>
        <p:nvPicPr>
          <p:cNvPr id="118" name="pasted-image.pdf" descr="pasted-image.pdf"/>
          <p:cNvPicPr>
            <a:picLocks noChangeAspect="1"/>
          </p:cNvPicPr>
          <p:nvPr/>
        </p:nvPicPr>
        <p:blipFill>
          <a:blip r:embed="rId3"/>
          <a:stretch>
            <a:fillRect/>
          </a:stretch>
        </p:blipFill>
        <p:spPr>
          <a:xfrm>
            <a:off x="-593977" y="0"/>
            <a:ext cx="444501" cy="6858000"/>
          </a:xfrm>
          <a:prstGeom prst="rect">
            <a:avLst/>
          </a:prstGeom>
          <a:ln w="12700">
            <a:miter lim="400000"/>
          </a:ln>
        </p:spPr>
      </p:pic>
      <p:sp>
        <p:nvSpPr>
          <p:cNvPr id="119" name="This is a chapter"/>
          <p:cNvSpPr txBox="1">
            <a:spLocks noGrp="1"/>
          </p:cNvSpPr>
          <p:nvPr>
            <p:ph type="body" sz="quarter" idx="21"/>
          </p:nvPr>
        </p:nvSpPr>
        <p:spPr>
          <a:xfrm>
            <a:off x="2344647" y="451628"/>
            <a:ext cx="6543951" cy="664797"/>
          </a:xfrm>
          <a:prstGeom prst="rect">
            <a:avLst/>
          </a:prstGeom>
        </p:spPr>
        <p:txBody>
          <a:bodyPr wrap="square" lIns="0" tIns="0" rIns="0" bIns="0">
            <a:spAutoFit/>
          </a:bodyPr>
          <a:lstStyle>
            <a:lvl1pPr marL="0" indent="0" defTabSz="1219169">
              <a:spcBef>
                <a:spcPts val="0"/>
              </a:spcBef>
              <a:buSzTx/>
              <a:buFontTx/>
              <a:buNone/>
              <a:defRPr sz="4800">
                <a:latin typeface="+mn-lt"/>
                <a:ea typeface="+mn-ea"/>
                <a:cs typeface="+mn-cs"/>
                <a:sym typeface="Proximus"/>
              </a:defRPr>
            </a:lvl1pPr>
          </a:lstStyle>
          <a:p>
            <a:r>
              <a:t>This is a chapter</a:t>
            </a:r>
          </a:p>
        </p:txBody>
      </p:sp>
      <p:sp>
        <p:nvSpPr>
          <p:cNvPr id="120" name="01."/>
          <p:cNvSpPr txBox="1">
            <a:spLocks noGrp="1"/>
          </p:cNvSpPr>
          <p:nvPr>
            <p:ph type="body" sz="quarter" idx="22"/>
          </p:nvPr>
        </p:nvSpPr>
        <p:spPr>
          <a:xfrm>
            <a:off x="433088" y="444274"/>
            <a:ext cx="948183" cy="664797"/>
          </a:xfrm>
          <a:prstGeom prst="rect">
            <a:avLst/>
          </a:prstGeom>
        </p:spPr>
        <p:txBody>
          <a:bodyPr wrap="square" lIns="0" tIns="0" rIns="0" bIns="0">
            <a:spAutoFit/>
          </a:bodyPr>
          <a:lstStyle>
            <a:lvl1pPr marL="0" indent="0" defTabSz="1219169">
              <a:spcBef>
                <a:spcPts val="0"/>
              </a:spcBef>
              <a:buSzTx/>
              <a:buFontTx/>
              <a:buNone/>
              <a:defRPr sz="4800">
                <a:solidFill>
                  <a:srgbClr val="000000">
                    <a:alpha val="50000"/>
                  </a:srgbClr>
                </a:solidFill>
                <a:latin typeface="+mn-lt"/>
                <a:ea typeface="+mn-ea"/>
                <a:cs typeface="+mn-cs"/>
                <a:sym typeface="Proximus"/>
              </a:defRPr>
            </a:lvl1pPr>
          </a:lstStyle>
          <a:p>
            <a:r>
              <a:t>01.</a:t>
            </a:r>
          </a:p>
        </p:txBody>
      </p:sp>
      <p:sp>
        <p:nvSpPr>
          <p:cNvPr id="121" name="Dianummer"/>
          <p:cNvSpPr txBox="1">
            <a:spLocks noGrp="1"/>
          </p:cNvSpPr>
          <p:nvPr>
            <p:ph type="sldNum" sz="quarter" idx="2"/>
          </p:nvPr>
        </p:nvSpPr>
        <p:spPr>
          <a:xfrm>
            <a:off x="11640155" y="6597141"/>
            <a:ext cx="105235" cy="107951"/>
          </a:xfrm>
          <a:prstGeom prst="rect">
            <a:avLst/>
          </a:prstGeom>
        </p:spPr>
        <p:txBody>
          <a:bodyPr lIns="0" tIns="0" rIns="0" bIns="0" anchor="b"/>
          <a:lstStyle>
            <a:lvl1pPr defTabSz="1219169">
              <a:lnSpc>
                <a:spcPct val="90000"/>
              </a:lnSpc>
              <a:spcBef>
                <a:spcPts val="2250"/>
              </a:spcBef>
              <a:defRPr sz="700">
                <a:latin typeface="Helvetica"/>
                <a:ea typeface="Helvetica"/>
                <a:cs typeface="Helvetica"/>
                <a:sym typeface="Helvetica"/>
              </a:defRPr>
            </a:lvl1pPr>
          </a:lstStyle>
          <a:p>
            <a:fld id="{86CB4B4D-7CA3-9044-876B-883B54F8677D}" type="slidenum">
              <a:t>‹N°›</a:t>
            </a:fld>
            <a:endParaRPr/>
          </a:p>
        </p:txBody>
      </p:sp>
    </p:spTree>
    <p:extLst>
      <p:ext uri="{BB962C8B-B14F-4D97-AF65-F5344CB8AC3E}">
        <p14:creationId xmlns:p14="http://schemas.microsoft.com/office/powerpoint/2010/main" val="4229301058"/>
      </p:ext>
    </p:extLst>
  </p:cSld>
  <p:clrMapOvr>
    <a:masterClrMapping/>
  </p:clrMapOvr>
  <p:transition spd="med"/>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type="tx">
  <p:cSld name="Statement-Black">
    <p:bg>
      <p:bgPr>
        <a:solidFill>
          <a:schemeClr val="accent6">
            <a:hueOff val="17900368"/>
            <a:satOff val="-47368"/>
            <a:lumOff val="-25755"/>
          </a:schemeClr>
        </a:solidFill>
        <a:effectLst/>
      </p:bgPr>
    </p:bg>
    <p:spTree>
      <p:nvGrpSpPr>
        <p:cNvPr id="1" name=""/>
        <p:cNvGrpSpPr/>
        <p:nvPr/>
      </p:nvGrpSpPr>
      <p:grpSpPr>
        <a:xfrm>
          <a:off x="0" y="0"/>
          <a:ext cx="0" cy="0"/>
          <a:chOff x="0" y="0"/>
          <a:chExt cx="0" cy="0"/>
        </a:xfrm>
      </p:grpSpPr>
      <p:pic>
        <p:nvPicPr>
          <p:cNvPr id="128" name="pasted-image.pdf" descr="pasted-image.pdf"/>
          <p:cNvPicPr>
            <a:picLocks noChangeAspect="1"/>
          </p:cNvPicPr>
          <p:nvPr/>
        </p:nvPicPr>
        <p:blipFill>
          <a:blip r:embed="rId2"/>
          <a:stretch>
            <a:fillRect/>
          </a:stretch>
        </p:blipFill>
        <p:spPr>
          <a:xfrm>
            <a:off x="-1" y="-556289"/>
            <a:ext cx="12192001" cy="444501"/>
          </a:xfrm>
          <a:prstGeom prst="rect">
            <a:avLst/>
          </a:prstGeom>
          <a:ln w="12700">
            <a:miter lim="400000"/>
          </a:ln>
        </p:spPr>
      </p:pic>
      <p:pic>
        <p:nvPicPr>
          <p:cNvPr id="129" name="pasted-image.pdf" descr="pasted-image.pdf"/>
          <p:cNvPicPr>
            <a:picLocks noChangeAspect="1"/>
          </p:cNvPicPr>
          <p:nvPr/>
        </p:nvPicPr>
        <p:blipFill>
          <a:blip r:embed="rId3"/>
          <a:stretch>
            <a:fillRect/>
          </a:stretch>
        </p:blipFill>
        <p:spPr>
          <a:xfrm>
            <a:off x="-593977" y="0"/>
            <a:ext cx="444501" cy="6858000"/>
          </a:xfrm>
          <a:prstGeom prst="rect">
            <a:avLst/>
          </a:prstGeom>
          <a:ln w="12700">
            <a:miter lim="400000"/>
          </a:ln>
        </p:spPr>
      </p:pic>
      <p:sp>
        <p:nvSpPr>
          <p:cNvPr id="130" name="This is a statement"/>
          <p:cNvSpPr txBox="1">
            <a:spLocks noGrp="1"/>
          </p:cNvSpPr>
          <p:nvPr>
            <p:ph type="body" sz="quarter" idx="21"/>
          </p:nvPr>
        </p:nvSpPr>
        <p:spPr>
          <a:xfrm>
            <a:off x="2350258" y="2801273"/>
            <a:ext cx="7491485" cy="664797"/>
          </a:xfrm>
          <a:prstGeom prst="rect">
            <a:avLst/>
          </a:prstGeom>
        </p:spPr>
        <p:txBody>
          <a:bodyPr wrap="square" lIns="0" tIns="0" rIns="0" bIns="0" anchor="ctr">
            <a:spAutoFit/>
          </a:bodyPr>
          <a:lstStyle>
            <a:lvl1pPr marL="0" indent="0" algn="ctr" defTabSz="1219169">
              <a:spcBef>
                <a:spcPts val="0"/>
              </a:spcBef>
              <a:buSzTx/>
              <a:buFontTx/>
              <a:buNone/>
              <a:defRPr sz="4800">
                <a:solidFill>
                  <a:srgbClr val="FFFFFF"/>
                </a:solidFill>
                <a:latin typeface="+mn-lt"/>
                <a:ea typeface="+mn-ea"/>
                <a:cs typeface="+mn-cs"/>
                <a:sym typeface="Proximus"/>
              </a:defRPr>
            </a:lvl1pPr>
          </a:lstStyle>
          <a:p>
            <a:r>
              <a:t>This is a statement</a:t>
            </a:r>
          </a:p>
        </p:txBody>
      </p:sp>
      <p:sp>
        <p:nvSpPr>
          <p:cNvPr id="131" name="Dianummer"/>
          <p:cNvSpPr txBox="1">
            <a:spLocks noGrp="1"/>
          </p:cNvSpPr>
          <p:nvPr>
            <p:ph type="sldNum" sz="quarter" idx="2"/>
          </p:nvPr>
        </p:nvSpPr>
        <p:spPr>
          <a:xfrm>
            <a:off x="11652855" y="6591300"/>
            <a:ext cx="105235" cy="107951"/>
          </a:xfrm>
          <a:prstGeom prst="rect">
            <a:avLst/>
          </a:prstGeom>
        </p:spPr>
        <p:txBody>
          <a:bodyPr lIns="0" tIns="0" rIns="0" bIns="0" anchor="b"/>
          <a:lstStyle>
            <a:lvl1pPr defTabSz="1219169">
              <a:lnSpc>
                <a:spcPct val="90000"/>
              </a:lnSpc>
              <a:spcBef>
                <a:spcPts val="2250"/>
              </a:spcBef>
              <a:defRPr sz="700">
                <a:solidFill>
                  <a:srgbClr val="FFFFFF"/>
                </a:solidFill>
                <a:latin typeface="Helvetica"/>
                <a:ea typeface="Helvetica"/>
                <a:cs typeface="Helvetica"/>
                <a:sym typeface="Helvetica"/>
              </a:defRPr>
            </a:lvl1pPr>
          </a:lstStyle>
          <a:p>
            <a:fld id="{86CB4B4D-7CA3-9044-876B-883B54F8677D}" type="slidenum">
              <a:t>‹N°›</a:t>
            </a:fld>
            <a:endParaRPr/>
          </a:p>
        </p:txBody>
      </p:sp>
    </p:spTree>
    <p:extLst>
      <p:ext uri="{BB962C8B-B14F-4D97-AF65-F5344CB8AC3E}">
        <p14:creationId xmlns:p14="http://schemas.microsoft.com/office/powerpoint/2010/main" val="657468904"/>
      </p:ext>
    </p:extLst>
  </p:cSld>
  <p:clrMapOvr>
    <a:masterClrMapping/>
  </p:clrMapOvr>
  <p:transition spd="med"/>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type="tx">
  <p:cSld name="Statement-White">
    <p:spTree>
      <p:nvGrpSpPr>
        <p:cNvPr id="1" name=""/>
        <p:cNvGrpSpPr/>
        <p:nvPr/>
      </p:nvGrpSpPr>
      <p:grpSpPr>
        <a:xfrm>
          <a:off x="0" y="0"/>
          <a:ext cx="0" cy="0"/>
          <a:chOff x="0" y="0"/>
          <a:chExt cx="0" cy="0"/>
        </a:xfrm>
      </p:grpSpPr>
      <p:pic>
        <p:nvPicPr>
          <p:cNvPr id="138" name="pasted-image.pdf" descr="pasted-image.pdf"/>
          <p:cNvPicPr>
            <a:picLocks noChangeAspect="1"/>
          </p:cNvPicPr>
          <p:nvPr/>
        </p:nvPicPr>
        <p:blipFill>
          <a:blip r:embed="rId2"/>
          <a:stretch>
            <a:fillRect/>
          </a:stretch>
        </p:blipFill>
        <p:spPr>
          <a:xfrm>
            <a:off x="-1" y="-556289"/>
            <a:ext cx="12192001" cy="444501"/>
          </a:xfrm>
          <a:prstGeom prst="rect">
            <a:avLst/>
          </a:prstGeom>
          <a:ln w="12700">
            <a:miter lim="400000"/>
          </a:ln>
        </p:spPr>
      </p:pic>
      <p:pic>
        <p:nvPicPr>
          <p:cNvPr id="139" name="pasted-image.pdf" descr="pasted-image.pdf"/>
          <p:cNvPicPr>
            <a:picLocks noChangeAspect="1"/>
          </p:cNvPicPr>
          <p:nvPr/>
        </p:nvPicPr>
        <p:blipFill>
          <a:blip r:embed="rId3"/>
          <a:stretch>
            <a:fillRect/>
          </a:stretch>
        </p:blipFill>
        <p:spPr>
          <a:xfrm>
            <a:off x="-593977" y="0"/>
            <a:ext cx="444501" cy="6858000"/>
          </a:xfrm>
          <a:prstGeom prst="rect">
            <a:avLst/>
          </a:prstGeom>
          <a:ln w="12700">
            <a:miter lim="400000"/>
          </a:ln>
        </p:spPr>
      </p:pic>
      <p:sp>
        <p:nvSpPr>
          <p:cNvPr id="140" name="This is a statement"/>
          <p:cNvSpPr txBox="1">
            <a:spLocks noGrp="1"/>
          </p:cNvSpPr>
          <p:nvPr>
            <p:ph type="body" sz="quarter" idx="21"/>
          </p:nvPr>
        </p:nvSpPr>
        <p:spPr>
          <a:xfrm>
            <a:off x="2350258" y="2801273"/>
            <a:ext cx="7491485" cy="664797"/>
          </a:xfrm>
          <a:prstGeom prst="rect">
            <a:avLst/>
          </a:prstGeom>
        </p:spPr>
        <p:txBody>
          <a:bodyPr wrap="square" lIns="0" tIns="0" rIns="0" bIns="0" anchor="ctr">
            <a:spAutoFit/>
          </a:bodyPr>
          <a:lstStyle>
            <a:lvl1pPr marL="0" indent="0" algn="ctr" defTabSz="1219169">
              <a:spcBef>
                <a:spcPts val="0"/>
              </a:spcBef>
              <a:buSzTx/>
              <a:buFontTx/>
              <a:buNone/>
              <a:defRPr sz="4800">
                <a:latin typeface="+mn-lt"/>
                <a:ea typeface="+mn-ea"/>
                <a:cs typeface="+mn-cs"/>
                <a:sym typeface="Proximus"/>
              </a:defRPr>
            </a:lvl1pPr>
          </a:lstStyle>
          <a:p>
            <a:r>
              <a:t>This is a statement</a:t>
            </a:r>
          </a:p>
        </p:txBody>
      </p:sp>
      <p:sp>
        <p:nvSpPr>
          <p:cNvPr id="141" name="Dianummer"/>
          <p:cNvSpPr txBox="1">
            <a:spLocks noGrp="1"/>
          </p:cNvSpPr>
          <p:nvPr>
            <p:ph type="sldNum" sz="quarter" idx="2"/>
          </p:nvPr>
        </p:nvSpPr>
        <p:spPr>
          <a:xfrm>
            <a:off x="11640155" y="6591300"/>
            <a:ext cx="105235" cy="107951"/>
          </a:xfrm>
          <a:prstGeom prst="rect">
            <a:avLst/>
          </a:prstGeom>
        </p:spPr>
        <p:txBody>
          <a:bodyPr lIns="0" tIns="0" rIns="0" bIns="0" anchor="b"/>
          <a:lstStyle>
            <a:lvl1pPr defTabSz="1219169">
              <a:lnSpc>
                <a:spcPct val="90000"/>
              </a:lnSpc>
              <a:spcBef>
                <a:spcPts val="2250"/>
              </a:spcBef>
              <a:defRPr sz="700">
                <a:latin typeface="Helvetica"/>
                <a:ea typeface="Helvetica"/>
                <a:cs typeface="Helvetica"/>
                <a:sym typeface="Helvetica"/>
              </a:defRPr>
            </a:lvl1pPr>
          </a:lstStyle>
          <a:p>
            <a:fld id="{86CB4B4D-7CA3-9044-876B-883B54F8677D}" type="slidenum">
              <a:t>‹N°›</a:t>
            </a:fld>
            <a:endParaRPr/>
          </a:p>
        </p:txBody>
      </p:sp>
    </p:spTree>
    <p:extLst>
      <p:ext uri="{BB962C8B-B14F-4D97-AF65-F5344CB8AC3E}">
        <p14:creationId xmlns:p14="http://schemas.microsoft.com/office/powerpoint/2010/main" val="1314396834"/>
      </p:ext>
    </p:extLst>
  </p:cSld>
  <p:clrMapOvr>
    <a:masterClrMapping/>
  </p:clrMapOvr>
  <p:transition spd="med"/>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tx">
  <p:cSld name="Big Quote-Black">
    <p:bg>
      <p:bgPr>
        <a:solidFill>
          <a:schemeClr val="accent6">
            <a:hueOff val="17900368"/>
            <a:satOff val="-47368"/>
            <a:lumOff val="-25755"/>
          </a:schemeClr>
        </a:solidFill>
        <a:effectLst/>
      </p:bgPr>
    </p:bg>
    <p:spTree>
      <p:nvGrpSpPr>
        <p:cNvPr id="1" name=""/>
        <p:cNvGrpSpPr/>
        <p:nvPr/>
      </p:nvGrpSpPr>
      <p:grpSpPr>
        <a:xfrm>
          <a:off x="0" y="0"/>
          <a:ext cx="0" cy="0"/>
          <a:chOff x="0" y="0"/>
          <a:chExt cx="0" cy="0"/>
        </a:xfrm>
      </p:grpSpPr>
      <p:pic>
        <p:nvPicPr>
          <p:cNvPr id="148" name="pasted-image.pdf" descr="pasted-image.pdf"/>
          <p:cNvPicPr>
            <a:picLocks noChangeAspect="1"/>
          </p:cNvPicPr>
          <p:nvPr/>
        </p:nvPicPr>
        <p:blipFill>
          <a:blip r:embed="rId2"/>
          <a:stretch>
            <a:fillRect/>
          </a:stretch>
        </p:blipFill>
        <p:spPr>
          <a:xfrm>
            <a:off x="-1" y="-556289"/>
            <a:ext cx="12192001" cy="444501"/>
          </a:xfrm>
          <a:prstGeom prst="rect">
            <a:avLst/>
          </a:prstGeom>
          <a:ln w="12700">
            <a:miter lim="400000"/>
          </a:ln>
        </p:spPr>
      </p:pic>
      <p:pic>
        <p:nvPicPr>
          <p:cNvPr id="149" name="pasted-image.pdf" descr="pasted-image.pdf"/>
          <p:cNvPicPr>
            <a:picLocks noChangeAspect="1"/>
          </p:cNvPicPr>
          <p:nvPr/>
        </p:nvPicPr>
        <p:blipFill>
          <a:blip r:embed="rId3"/>
          <a:stretch>
            <a:fillRect/>
          </a:stretch>
        </p:blipFill>
        <p:spPr>
          <a:xfrm>
            <a:off x="-593977" y="0"/>
            <a:ext cx="444501" cy="6858000"/>
          </a:xfrm>
          <a:prstGeom prst="rect">
            <a:avLst/>
          </a:prstGeom>
          <a:ln w="12700">
            <a:miter lim="400000"/>
          </a:ln>
        </p:spPr>
      </p:pic>
      <p:sp>
        <p:nvSpPr>
          <p:cNvPr id="150" name="Big quote: Lorem ipsum dolor sit amet, consectetur adipiscing elit. Fusce faucibus maximus odio consectetur pretium. Donec at est at massa convallis elementum."/>
          <p:cNvSpPr txBox="1">
            <a:spLocks noGrp="1"/>
          </p:cNvSpPr>
          <p:nvPr>
            <p:ph type="body" idx="21"/>
          </p:nvPr>
        </p:nvSpPr>
        <p:spPr>
          <a:xfrm>
            <a:off x="2350258" y="1312863"/>
            <a:ext cx="7491485" cy="3988784"/>
          </a:xfrm>
          <a:prstGeom prst="rect">
            <a:avLst/>
          </a:prstGeom>
        </p:spPr>
        <p:txBody>
          <a:bodyPr wrap="square" lIns="0" tIns="0" rIns="0" bIns="0">
            <a:spAutoFit/>
          </a:bodyPr>
          <a:lstStyle>
            <a:lvl1pPr marL="0" indent="0" defTabSz="1219169">
              <a:spcBef>
                <a:spcPts val="0"/>
              </a:spcBef>
              <a:buSzTx/>
              <a:buFontTx/>
              <a:buNone/>
              <a:defRPr sz="4800">
                <a:solidFill>
                  <a:srgbClr val="FFFFFF"/>
                </a:solidFill>
                <a:latin typeface="+mn-lt"/>
                <a:ea typeface="+mn-ea"/>
                <a:cs typeface="+mn-cs"/>
                <a:sym typeface="Proximus"/>
              </a:defRPr>
            </a:lvl1pPr>
          </a:lstStyle>
          <a:p>
            <a:r>
              <a:t>Big quote: Lorem ipsum dolor sit amet, consectetur adipiscing elit. Fusce faucibus maximus odio consectetur pretium. Donec at est at massa convallis elementum.</a:t>
            </a:r>
          </a:p>
        </p:txBody>
      </p:sp>
      <p:sp>
        <p:nvSpPr>
          <p:cNvPr id="151" name="Lijn"/>
          <p:cNvSpPr/>
          <p:nvPr/>
        </p:nvSpPr>
        <p:spPr>
          <a:xfrm>
            <a:off x="459491" y="6514154"/>
            <a:ext cx="11273019" cy="1"/>
          </a:xfrm>
          <a:prstGeom prst="line">
            <a:avLst/>
          </a:prstGeom>
          <a:ln w="6350">
            <a:solidFill>
              <a:srgbClr val="929292"/>
            </a:solidFill>
            <a:miter lim="400000"/>
          </a:ln>
        </p:spPr>
        <p:txBody>
          <a:bodyPr lIns="25400" tIns="25400" rIns="25400" bIns="25400" anchor="ctr"/>
          <a:lstStyle/>
          <a:p>
            <a:pPr>
              <a:lnSpc>
                <a:spcPts val="1650"/>
              </a:lnSpc>
              <a:defRPr sz="2400" spc="-24"/>
            </a:pPr>
            <a:endParaRPr sz="1200"/>
          </a:p>
        </p:txBody>
      </p:sp>
      <p:pic>
        <p:nvPicPr>
          <p:cNvPr id="152" name="pasted-image.pdf" descr="pasted-image.pdf"/>
          <p:cNvPicPr>
            <a:picLocks noChangeAspect="1"/>
          </p:cNvPicPr>
          <p:nvPr/>
        </p:nvPicPr>
        <p:blipFill>
          <a:blip r:embed="rId4"/>
          <a:stretch>
            <a:fillRect/>
          </a:stretch>
        </p:blipFill>
        <p:spPr>
          <a:xfrm>
            <a:off x="459141" y="6591951"/>
            <a:ext cx="336551" cy="159599"/>
          </a:xfrm>
          <a:prstGeom prst="rect">
            <a:avLst/>
          </a:prstGeom>
          <a:ln w="12700">
            <a:miter lim="400000"/>
          </a:ln>
        </p:spPr>
      </p:pic>
      <p:sp>
        <p:nvSpPr>
          <p:cNvPr id="153" name="Dianummer"/>
          <p:cNvSpPr txBox="1">
            <a:spLocks noGrp="1"/>
          </p:cNvSpPr>
          <p:nvPr>
            <p:ph type="sldNum" sz="quarter" idx="2"/>
          </p:nvPr>
        </p:nvSpPr>
        <p:spPr>
          <a:xfrm>
            <a:off x="11652855" y="6591300"/>
            <a:ext cx="105235" cy="107951"/>
          </a:xfrm>
          <a:prstGeom prst="rect">
            <a:avLst/>
          </a:prstGeom>
        </p:spPr>
        <p:txBody>
          <a:bodyPr lIns="0" tIns="0" rIns="0" bIns="0" anchor="b"/>
          <a:lstStyle>
            <a:lvl1pPr defTabSz="1219169">
              <a:lnSpc>
                <a:spcPct val="90000"/>
              </a:lnSpc>
              <a:spcBef>
                <a:spcPts val="2250"/>
              </a:spcBef>
              <a:defRPr sz="700">
                <a:solidFill>
                  <a:srgbClr val="FFFFFF"/>
                </a:solidFill>
                <a:latin typeface="Helvetica"/>
                <a:ea typeface="Helvetica"/>
                <a:cs typeface="Helvetica"/>
                <a:sym typeface="Helvetica"/>
              </a:defRPr>
            </a:lvl1pPr>
          </a:lstStyle>
          <a:p>
            <a:fld id="{86CB4B4D-7CA3-9044-876B-883B54F8677D}" type="slidenum">
              <a:t>‹N°›</a:t>
            </a:fld>
            <a:endParaRPr/>
          </a:p>
        </p:txBody>
      </p:sp>
      <p:sp>
        <p:nvSpPr>
          <p:cNvPr id="154" name="Project name"/>
          <p:cNvSpPr txBox="1"/>
          <p:nvPr/>
        </p:nvSpPr>
        <p:spPr>
          <a:xfrm>
            <a:off x="6160679" y="6591476"/>
            <a:ext cx="530114" cy="11740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a:lnSpc>
                <a:spcPct val="120000"/>
              </a:lnSpc>
              <a:defRPr sz="1400">
                <a:solidFill>
                  <a:srgbClr val="FFFFFF"/>
                </a:solidFill>
                <a:latin typeface="Helvetica"/>
                <a:ea typeface="Helvetica"/>
                <a:cs typeface="Helvetica"/>
                <a:sym typeface="Helvetica"/>
              </a:defRPr>
            </a:lvl1pPr>
          </a:lstStyle>
          <a:p>
            <a:r>
              <a:rPr sz="700"/>
              <a:t>Project name</a:t>
            </a:r>
          </a:p>
        </p:txBody>
      </p:sp>
    </p:spTree>
    <p:extLst>
      <p:ext uri="{BB962C8B-B14F-4D97-AF65-F5344CB8AC3E}">
        <p14:creationId xmlns:p14="http://schemas.microsoft.com/office/powerpoint/2010/main" val="2401803374"/>
      </p:ext>
    </p:extLst>
  </p:cSld>
  <p:clrMapOvr>
    <a:masterClrMapping/>
  </p:clrMapOvr>
  <p:transition spd="med"/>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type="tx">
  <p:cSld name="Big Quote-White">
    <p:spTree>
      <p:nvGrpSpPr>
        <p:cNvPr id="1" name=""/>
        <p:cNvGrpSpPr/>
        <p:nvPr/>
      </p:nvGrpSpPr>
      <p:grpSpPr>
        <a:xfrm>
          <a:off x="0" y="0"/>
          <a:ext cx="0" cy="0"/>
          <a:chOff x="0" y="0"/>
          <a:chExt cx="0" cy="0"/>
        </a:xfrm>
      </p:grpSpPr>
      <p:pic>
        <p:nvPicPr>
          <p:cNvPr id="161" name="pasted-image.pdf" descr="pasted-image.pdf"/>
          <p:cNvPicPr>
            <a:picLocks noChangeAspect="1"/>
          </p:cNvPicPr>
          <p:nvPr/>
        </p:nvPicPr>
        <p:blipFill>
          <a:blip r:embed="rId2"/>
          <a:stretch>
            <a:fillRect/>
          </a:stretch>
        </p:blipFill>
        <p:spPr>
          <a:xfrm>
            <a:off x="-1" y="-556289"/>
            <a:ext cx="12192001" cy="444501"/>
          </a:xfrm>
          <a:prstGeom prst="rect">
            <a:avLst/>
          </a:prstGeom>
          <a:ln w="12700">
            <a:miter lim="400000"/>
          </a:ln>
        </p:spPr>
      </p:pic>
      <p:pic>
        <p:nvPicPr>
          <p:cNvPr id="162" name="pasted-image.pdf" descr="pasted-image.pdf"/>
          <p:cNvPicPr>
            <a:picLocks noChangeAspect="1"/>
          </p:cNvPicPr>
          <p:nvPr/>
        </p:nvPicPr>
        <p:blipFill>
          <a:blip r:embed="rId3"/>
          <a:stretch>
            <a:fillRect/>
          </a:stretch>
        </p:blipFill>
        <p:spPr>
          <a:xfrm>
            <a:off x="-593977" y="0"/>
            <a:ext cx="444501" cy="6858000"/>
          </a:xfrm>
          <a:prstGeom prst="rect">
            <a:avLst/>
          </a:prstGeom>
          <a:ln w="12700">
            <a:miter lim="400000"/>
          </a:ln>
        </p:spPr>
      </p:pic>
      <p:sp>
        <p:nvSpPr>
          <p:cNvPr id="163" name="Big quote: Lorem ipsum dolor sit amet, consectetur adipiscing elit. Fusce faucibus maximus odio consectetur pretium. Donec at est at massa convallis elementum."/>
          <p:cNvSpPr txBox="1">
            <a:spLocks noGrp="1"/>
          </p:cNvSpPr>
          <p:nvPr>
            <p:ph type="body" idx="21"/>
          </p:nvPr>
        </p:nvSpPr>
        <p:spPr>
          <a:xfrm>
            <a:off x="2350258" y="1307769"/>
            <a:ext cx="7491485" cy="3988784"/>
          </a:xfrm>
          <a:prstGeom prst="rect">
            <a:avLst/>
          </a:prstGeom>
        </p:spPr>
        <p:txBody>
          <a:bodyPr wrap="square" lIns="0" tIns="0" rIns="0" bIns="0">
            <a:spAutoFit/>
          </a:bodyPr>
          <a:lstStyle>
            <a:lvl1pPr marL="0" indent="0" defTabSz="1219169">
              <a:spcBef>
                <a:spcPts val="0"/>
              </a:spcBef>
              <a:buSzTx/>
              <a:buFontTx/>
              <a:buNone/>
              <a:defRPr sz="4800">
                <a:latin typeface="+mn-lt"/>
                <a:ea typeface="+mn-ea"/>
                <a:cs typeface="+mn-cs"/>
                <a:sym typeface="Proximus"/>
              </a:defRPr>
            </a:lvl1pPr>
          </a:lstStyle>
          <a:p>
            <a:r>
              <a:t>Big quote: Lorem ipsum dolor sit amet, consectetur adipiscing elit. Fusce faucibus maximus odio consectetur pretium. Donec at est at massa convallis elementum.</a:t>
            </a:r>
          </a:p>
        </p:txBody>
      </p:sp>
      <p:sp>
        <p:nvSpPr>
          <p:cNvPr id="164" name="Project name"/>
          <p:cNvSpPr txBox="1"/>
          <p:nvPr/>
        </p:nvSpPr>
        <p:spPr>
          <a:xfrm>
            <a:off x="6160679" y="6591476"/>
            <a:ext cx="601092" cy="1292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a:lnSpc>
                <a:spcPct val="120000"/>
              </a:lnSpc>
              <a:spcBef>
                <a:spcPts val="500"/>
              </a:spcBef>
              <a:defRPr sz="1500">
                <a:solidFill>
                  <a:srgbClr val="000000">
                    <a:alpha val="60000"/>
                  </a:srgbClr>
                </a:solidFill>
              </a:defRPr>
            </a:lvl1pPr>
          </a:lstStyle>
          <a:p>
            <a:r>
              <a:rPr sz="750"/>
              <a:t>Project name</a:t>
            </a:r>
          </a:p>
        </p:txBody>
      </p:sp>
      <p:sp>
        <p:nvSpPr>
          <p:cNvPr id="165" name="Dianummer"/>
          <p:cNvSpPr txBox="1">
            <a:spLocks noGrp="1"/>
          </p:cNvSpPr>
          <p:nvPr>
            <p:ph type="sldNum" sz="quarter" idx="2"/>
          </p:nvPr>
        </p:nvSpPr>
        <p:spPr>
          <a:xfrm>
            <a:off x="11640155" y="6591300"/>
            <a:ext cx="105235" cy="107951"/>
          </a:xfrm>
          <a:prstGeom prst="rect">
            <a:avLst/>
          </a:prstGeom>
        </p:spPr>
        <p:txBody>
          <a:bodyPr lIns="0" tIns="0" rIns="0" bIns="0" anchor="b"/>
          <a:lstStyle>
            <a:lvl1pPr defTabSz="1219169">
              <a:lnSpc>
                <a:spcPct val="90000"/>
              </a:lnSpc>
              <a:spcBef>
                <a:spcPts val="2250"/>
              </a:spcBef>
              <a:defRPr sz="700">
                <a:latin typeface="Helvetica"/>
                <a:ea typeface="Helvetica"/>
                <a:cs typeface="Helvetica"/>
                <a:sym typeface="Helvetica"/>
              </a:defRPr>
            </a:lvl1pPr>
          </a:lstStyle>
          <a:p>
            <a:fld id="{86CB4B4D-7CA3-9044-876B-883B54F8677D}" type="slidenum">
              <a:t>‹N°›</a:t>
            </a:fld>
            <a:endParaRPr/>
          </a:p>
        </p:txBody>
      </p:sp>
    </p:spTree>
    <p:extLst>
      <p:ext uri="{BB962C8B-B14F-4D97-AF65-F5344CB8AC3E}">
        <p14:creationId xmlns:p14="http://schemas.microsoft.com/office/powerpoint/2010/main" val="1497610895"/>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2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43008F-5EA3-98FD-3540-3AF8EC7E2070}"/>
              </a:ext>
            </a:extLst>
          </p:cNvPr>
          <p:cNvSpPr>
            <a:spLocks noGrp="1"/>
          </p:cNvSpPr>
          <p:nvPr>
            <p:ph type="title"/>
          </p:nvPr>
        </p:nvSpPr>
        <p:spPr>
          <a:xfrm>
            <a:off x="2562579" y="2070099"/>
            <a:ext cx="7778043" cy="2717801"/>
          </a:xfrm>
        </p:spPr>
        <p:txBody>
          <a:bodyPr anchor="b">
            <a:normAutofit/>
          </a:bodyPr>
          <a:lstStyle>
            <a:lvl1pPr algn="ctr">
              <a:defRPr sz="4800"/>
            </a:lvl1pPr>
          </a:lstStyle>
          <a:p>
            <a:r>
              <a:rPr lang="en-GB"/>
              <a:t>Click to edit Master title style</a:t>
            </a:r>
            <a:endParaRPr lang="nl-NL"/>
          </a:p>
        </p:txBody>
      </p:sp>
      <p:sp>
        <p:nvSpPr>
          <p:cNvPr id="3" name="Text Placeholder 2">
            <a:extLst>
              <a:ext uri="{FF2B5EF4-FFF2-40B4-BE49-F238E27FC236}">
                <a16:creationId xmlns:a16="http://schemas.microsoft.com/office/drawing/2014/main" id="{8DCE90C1-489C-4A2F-8F07-C9A7FCD381B6}"/>
              </a:ext>
            </a:extLst>
          </p:cNvPr>
          <p:cNvSpPr>
            <a:spLocks noGrp="1"/>
          </p:cNvSpPr>
          <p:nvPr>
            <p:ph type="body" idx="1"/>
          </p:nvPr>
        </p:nvSpPr>
        <p:spPr>
          <a:xfrm>
            <a:off x="2562579" y="5802488"/>
            <a:ext cx="7958664" cy="653697"/>
          </a:xfrm>
        </p:spPr>
        <p:txBody>
          <a:bodyPr/>
          <a:lstStyle>
            <a:lvl1pPr marL="0" indent="0" algn="ctr">
              <a:buNone/>
              <a:defRPr sz="2400">
                <a:solidFill>
                  <a:schemeClr val="tx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Tree>
    <p:extLst>
      <p:ext uri="{BB962C8B-B14F-4D97-AF65-F5344CB8AC3E}">
        <p14:creationId xmlns:p14="http://schemas.microsoft.com/office/powerpoint/2010/main" val="421592408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type="tx">
  <p:cSld name="Med Quote-Black">
    <p:bg>
      <p:bgPr>
        <a:solidFill>
          <a:schemeClr val="accent6">
            <a:hueOff val="17900368"/>
            <a:satOff val="-47368"/>
            <a:lumOff val="-25755"/>
          </a:schemeClr>
        </a:solidFill>
        <a:effectLst/>
      </p:bgPr>
    </p:bg>
    <p:spTree>
      <p:nvGrpSpPr>
        <p:cNvPr id="1" name=""/>
        <p:cNvGrpSpPr/>
        <p:nvPr/>
      </p:nvGrpSpPr>
      <p:grpSpPr>
        <a:xfrm>
          <a:off x="0" y="0"/>
          <a:ext cx="0" cy="0"/>
          <a:chOff x="0" y="0"/>
          <a:chExt cx="0" cy="0"/>
        </a:xfrm>
      </p:grpSpPr>
      <p:pic>
        <p:nvPicPr>
          <p:cNvPr id="172" name="pasted-image.pdf" descr="pasted-image.pdf"/>
          <p:cNvPicPr>
            <a:picLocks noChangeAspect="1"/>
          </p:cNvPicPr>
          <p:nvPr/>
        </p:nvPicPr>
        <p:blipFill>
          <a:blip r:embed="rId2"/>
          <a:stretch>
            <a:fillRect/>
          </a:stretch>
        </p:blipFill>
        <p:spPr>
          <a:xfrm>
            <a:off x="-1" y="-556289"/>
            <a:ext cx="12192001" cy="444501"/>
          </a:xfrm>
          <a:prstGeom prst="rect">
            <a:avLst/>
          </a:prstGeom>
          <a:ln w="12700">
            <a:miter lim="400000"/>
          </a:ln>
        </p:spPr>
      </p:pic>
      <p:pic>
        <p:nvPicPr>
          <p:cNvPr id="173" name="pasted-image.pdf" descr="pasted-image.pdf"/>
          <p:cNvPicPr>
            <a:picLocks noChangeAspect="1"/>
          </p:cNvPicPr>
          <p:nvPr/>
        </p:nvPicPr>
        <p:blipFill>
          <a:blip r:embed="rId3"/>
          <a:stretch>
            <a:fillRect/>
          </a:stretch>
        </p:blipFill>
        <p:spPr>
          <a:xfrm>
            <a:off x="-593977" y="0"/>
            <a:ext cx="444501" cy="6858000"/>
          </a:xfrm>
          <a:prstGeom prst="rect">
            <a:avLst/>
          </a:prstGeom>
          <a:ln w="12700">
            <a:miter lim="400000"/>
          </a:ln>
        </p:spPr>
      </p:pic>
      <p:sp>
        <p:nvSpPr>
          <p:cNvPr id="174" name="Lorem ipsum dolor sit amet, consectetur adipiscing elit. Fusce faucibus maximus odio consectetur pretium. Donec at est at massa convallis elementum. Quisque arcu dui, eleifend non lacus non, porttitor dapibus nunc. Pellentesque quam libero, porttitor sed"/>
          <p:cNvSpPr txBox="1">
            <a:spLocks noGrp="1"/>
          </p:cNvSpPr>
          <p:nvPr>
            <p:ph type="body" sz="half" idx="21"/>
          </p:nvPr>
        </p:nvSpPr>
        <p:spPr>
          <a:xfrm>
            <a:off x="2350486" y="2433638"/>
            <a:ext cx="6553010" cy="1994392"/>
          </a:xfrm>
          <a:prstGeom prst="rect">
            <a:avLst/>
          </a:prstGeom>
        </p:spPr>
        <p:txBody>
          <a:bodyPr wrap="square" lIns="0" tIns="0" rIns="0" bIns="0">
            <a:spAutoFit/>
          </a:bodyPr>
          <a:lstStyle>
            <a:lvl1pPr marL="0" indent="0" defTabSz="1219169">
              <a:spcBef>
                <a:spcPts val="0"/>
              </a:spcBef>
              <a:buSzTx/>
              <a:buFontTx/>
              <a:buNone/>
              <a:defRPr sz="2400">
                <a:solidFill>
                  <a:srgbClr val="FFFFFF"/>
                </a:solidFill>
                <a:latin typeface="+mn-lt"/>
                <a:ea typeface="+mn-ea"/>
                <a:cs typeface="+mn-cs"/>
                <a:sym typeface="Proximus"/>
              </a:defRPr>
            </a:lvl1pPr>
          </a:lstStyle>
          <a:p>
            <a:r>
              <a:t>Lorem ipsum dolor sit amet, consectetur adipiscing elit. Fusce faucibus maximus odio consectetur pretium. Donec at est at massa convallis elementum. Quisque arcu dui, eleifend non lacus non, porttitor dapibus nunc. Pellentesque quam libero, porttitor sed orci at, blandit eleifend nisi.</a:t>
            </a:r>
          </a:p>
        </p:txBody>
      </p:sp>
      <p:sp>
        <p:nvSpPr>
          <p:cNvPr id="175" name="Dianummer"/>
          <p:cNvSpPr txBox="1">
            <a:spLocks noGrp="1"/>
          </p:cNvSpPr>
          <p:nvPr>
            <p:ph type="sldNum" sz="quarter" idx="2"/>
          </p:nvPr>
        </p:nvSpPr>
        <p:spPr>
          <a:xfrm>
            <a:off x="11652855" y="6591300"/>
            <a:ext cx="105235" cy="107951"/>
          </a:xfrm>
          <a:prstGeom prst="rect">
            <a:avLst/>
          </a:prstGeom>
        </p:spPr>
        <p:txBody>
          <a:bodyPr lIns="0" tIns="0" rIns="0" bIns="0" anchor="b"/>
          <a:lstStyle>
            <a:lvl1pPr defTabSz="1219169">
              <a:lnSpc>
                <a:spcPct val="90000"/>
              </a:lnSpc>
              <a:spcBef>
                <a:spcPts val="2250"/>
              </a:spcBef>
              <a:defRPr sz="700">
                <a:solidFill>
                  <a:srgbClr val="FFFFFF"/>
                </a:solidFill>
                <a:latin typeface="Helvetica"/>
                <a:ea typeface="Helvetica"/>
                <a:cs typeface="Helvetica"/>
                <a:sym typeface="Helvetica"/>
              </a:defRPr>
            </a:lvl1pPr>
          </a:lstStyle>
          <a:p>
            <a:fld id="{86CB4B4D-7CA3-9044-876B-883B54F8677D}" type="slidenum">
              <a:t>‹N°›</a:t>
            </a:fld>
            <a:endParaRPr/>
          </a:p>
        </p:txBody>
      </p:sp>
    </p:spTree>
    <p:extLst>
      <p:ext uri="{BB962C8B-B14F-4D97-AF65-F5344CB8AC3E}">
        <p14:creationId xmlns:p14="http://schemas.microsoft.com/office/powerpoint/2010/main" val="2814251227"/>
      </p:ext>
    </p:extLst>
  </p:cSld>
  <p:clrMapOvr>
    <a:masterClrMapping/>
  </p:clrMapOvr>
  <p:transition spd="med"/>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type="tx">
  <p:cSld name="Med Quote-White">
    <p:spTree>
      <p:nvGrpSpPr>
        <p:cNvPr id="1" name=""/>
        <p:cNvGrpSpPr/>
        <p:nvPr/>
      </p:nvGrpSpPr>
      <p:grpSpPr>
        <a:xfrm>
          <a:off x="0" y="0"/>
          <a:ext cx="0" cy="0"/>
          <a:chOff x="0" y="0"/>
          <a:chExt cx="0" cy="0"/>
        </a:xfrm>
      </p:grpSpPr>
      <p:pic>
        <p:nvPicPr>
          <p:cNvPr id="182" name="pasted-image.pdf" descr="pasted-image.pdf"/>
          <p:cNvPicPr>
            <a:picLocks noChangeAspect="1"/>
          </p:cNvPicPr>
          <p:nvPr/>
        </p:nvPicPr>
        <p:blipFill>
          <a:blip r:embed="rId2"/>
          <a:stretch>
            <a:fillRect/>
          </a:stretch>
        </p:blipFill>
        <p:spPr>
          <a:xfrm>
            <a:off x="-1" y="-556289"/>
            <a:ext cx="12192001" cy="444501"/>
          </a:xfrm>
          <a:prstGeom prst="rect">
            <a:avLst/>
          </a:prstGeom>
          <a:ln w="12700">
            <a:miter lim="400000"/>
          </a:ln>
        </p:spPr>
      </p:pic>
      <p:pic>
        <p:nvPicPr>
          <p:cNvPr id="183" name="pasted-image.pdf" descr="pasted-image.pdf"/>
          <p:cNvPicPr>
            <a:picLocks noChangeAspect="1"/>
          </p:cNvPicPr>
          <p:nvPr/>
        </p:nvPicPr>
        <p:blipFill>
          <a:blip r:embed="rId3"/>
          <a:stretch>
            <a:fillRect/>
          </a:stretch>
        </p:blipFill>
        <p:spPr>
          <a:xfrm>
            <a:off x="-593977" y="0"/>
            <a:ext cx="444501" cy="6858000"/>
          </a:xfrm>
          <a:prstGeom prst="rect">
            <a:avLst/>
          </a:prstGeom>
          <a:ln w="12700">
            <a:miter lim="400000"/>
          </a:ln>
        </p:spPr>
      </p:pic>
      <p:sp>
        <p:nvSpPr>
          <p:cNvPr id="184" name="Lorem ipsum dolor sit amet, consectetur adipiscing elit. Fusce faucibus maximus odio consectetur pretium. Donec at est at massa convallis elementum. Quisque arcu dui, eleifend non lacus non, porttitor dapibus nunc. Pellentesque quam libero, porttitor sed"/>
          <p:cNvSpPr txBox="1">
            <a:spLocks noGrp="1"/>
          </p:cNvSpPr>
          <p:nvPr>
            <p:ph type="body" sz="half" idx="21"/>
          </p:nvPr>
        </p:nvSpPr>
        <p:spPr>
          <a:xfrm>
            <a:off x="2350486" y="2433638"/>
            <a:ext cx="6553010" cy="1994392"/>
          </a:xfrm>
          <a:prstGeom prst="rect">
            <a:avLst/>
          </a:prstGeom>
        </p:spPr>
        <p:txBody>
          <a:bodyPr wrap="square" lIns="0" tIns="0" rIns="0" bIns="0">
            <a:spAutoFit/>
          </a:bodyPr>
          <a:lstStyle>
            <a:lvl1pPr marL="0" indent="0" defTabSz="1219169">
              <a:spcBef>
                <a:spcPts val="0"/>
              </a:spcBef>
              <a:buSzTx/>
              <a:buFontTx/>
              <a:buNone/>
              <a:defRPr sz="2400">
                <a:latin typeface="+mn-lt"/>
                <a:ea typeface="+mn-ea"/>
                <a:cs typeface="+mn-cs"/>
                <a:sym typeface="Proximus"/>
              </a:defRPr>
            </a:lvl1pPr>
          </a:lstStyle>
          <a:p>
            <a:r>
              <a:t>Lorem ipsum dolor sit amet, consectetur adipiscing elit. Fusce faucibus maximus odio consectetur pretium. Donec at est at massa convallis elementum. Quisque arcu dui, eleifend non lacus non, porttitor dapibus nunc. Pellentesque quam libero, porttitor sed orci at, blandit eleifend nisi.</a:t>
            </a:r>
          </a:p>
        </p:txBody>
      </p:sp>
      <p:sp>
        <p:nvSpPr>
          <p:cNvPr id="185" name="Dianummer"/>
          <p:cNvSpPr txBox="1">
            <a:spLocks noGrp="1"/>
          </p:cNvSpPr>
          <p:nvPr>
            <p:ph type="sldNum" sz="quarter" idx="2"/>
          </p:nvPr>
        </p:nvSpPr>
        <p:spPr>
          <a:xfrm>
            <a:off x="11640155" y="6591300"/>
            <a:ext cx="105235" cy="107951"/>
          </a:xfrm>
          <a:prstGeom prst="rect">
            <a:avLst/>
          </a:prstGeom>
        </p:spPr>
        <p:txBody>
          <a:bodyPr lIns="0" tIns="0" rIns="0" bIns="0" anchor="b"/>
          <a:lstStyle>
            <a:lvl1pPr defTabSz="1219169">
              <a:lnSpc>
                <a:spcPct val="90000"/>
              </a:lnSpc>
              <a:spcBef>
                <a:spcPts val="2250"/>
              </a:spcBef>
              <a:defRPr sz="700">
                <a:latin typeface="Helvetica"/>
                <a:ea typeface="Helvetica"/>
                <a:cs typeface="Helvetica"/>
                <a:sym typeface="Helvetica"/>
              </a:defRPr>
            </a:lvl1pPr>
          </a:lstStyle>
          <a:p>
            <a:fld id="{86CB4B4D-7CA3-9044-876B-883B54F8677D}" type="slidenum">
              <a:t>‹N°›</a:t>
            </a:fld>
            <a:endParaRPr/>
          </a:p>
        </p:txBody>
      </p:sp>
    </p:spTree>
    <p:extLst>
      <p:ext uri="{BB962C8B-B14F-4D97-AF65-F5344CB8AC3E}">
        <p14:creationId xmlns:p14="http://schemas.microsoft.com/office/powerpoint/2010/main" val="2945925791"/>
      </p:ext>
    </p:extLst>
  </p:cSld>
  <p:clrMapOvr>
    <a:masterClrMapping/>
  </p:clrMapOvr>
  <p:transition spd="med"/>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type="tx">
  <p:cSld name="Intro">
    <p:spTree>
      <p:nvGrpSpPr>
        <p:cNvPr id="1" name=""/>
        <p:cNvGrpSpPr/>
        <p:nvPr/>
      </p:nvGrpSpPr>
      <p:grpSpPr>
        <a:xfrm>
          <a:off x="0" y="0"/>
          <a:ext cx="0" cy="0"/>
          <a:chOff x="0" y="0"/>
          <a:chExt cx="0" cy="0"/>
        </a:xfrm>
      </p:grpSpPr>
      <p:pic>
        <p:nvPicPr>
          <p:cNvPr id="192" name="pasted-image.pdf" descr="pasted-image.pdf"/>
          <p:cNvPicPr>
            <a:picLocks noChangeAspect="1"/>
          </p:cNvPicPr>
          <p:nvPr/>
        </p:nvPicPr>
        <p:blipFill>
          <a:blip r:embed="rId2"/>
          <a:stretch>
            <a:fillRect/>
          </a:stretch>
        </p:blipFill>
        <p:spPr>
          <a:xfrm>
            <a:off x="-1" y="-556289"/>
            <a:ext cx="12192001" cy="444501"/>
          </a:xfrm>
          <a:prstGeom prst="rect">
            <a:avLst/>
          </a:prstGeom>
          <a:ln w="12700">
            <a:miter lim="400000"/>
          </a:ln>
        </p:spPr>
      </p:pic>
      <p:pic>
        <p:nvPicPr>
          <p:cNvPr id="193" name="pasted-image.pdf" descr="pasted-image.pdf"/>
          <p:cNvPicPr>
            <a:picLocks noChangeAspect="1"/>
          </p:cNvPicPr>
          <p:nvPr/>
        </p:nvPicPr>
        <p:blipFill>
          <a:blip r:embed="rId3"/>
          <a:stretch>
            <a:fillRect/>
          </a:stretch>
        </p:blipFill>
        <p:spPr>
          <a:xfrm>
            <a:off x="-593977" y="0"/>
            <a:ext cx="444501" cy="6858000"/>
          </a:xfrm>
          <a:prstGeom prst="rect">
            <a:avLst/>
          </a:prstGeom>
          <a:ln w="12700">
            <a:miter lim="400000"/>
          </a:ln>
        </p:spPr>
      </p:pic>
      <p:sp>
        <p:nvSpPr>
          <p:cNvPr id="194" name="Change makes us grow…"/>
          <p:cNvSpPr txBox="1">
            <a:spLocks noGrp="1"/>
          </p:cNvSpPr>
          <p:nvPr>
            <p:ph type="body" idx="21"/>
          </p:nvPr>
        </p:nvSpPr>
        <p:spPr>
          <a:xfrm>
            <a:off x="446577" y="585907"/>
            <a:ext cx="6536972" cy="5686187"/>
          </a:xfrm>
          <a:prstGeom prst="rect">
            <a:avLst/>
          </a:prstGeom>
        </p:spPr>
        <p:txBody>
          <a:bodyPr lIns="0" tIns="0" rIns="0" bIns="0" anchor="ctr">
            <a:noAutofit/>
          </a:bodyPr>
          <a:lstStyle/>
          <a:p>
            <a:pPr marL="0" indent="0" defTabSz="1219169">
              <a:spcBef>
                <a:spcPts val="0"/>
              </a:spcBef>
              <a:buSzTx/>
              <a:buFontTx/>
              <a:buNone/>
              <a:defRPr sz="6400">
                <a:solidFill>
                  <a:schemeClr val="accent6">
                    <a:hueOff val="17900368"/>
                    <a:satOff val="-47368"/>
                    <a:lumOff val="-25755"/>
                  </a:schemeClr>
                </a:solidFill>
                <a:latin typeface="+mn-lt"/>
                <a:ea typeface="+mn-ea"/>
                <a:cs typeface="+mn-cs"/>
                <a:sym typeface="Proximus"/>
              </a:defRPr>
            </a:pPr>
            <a:r>
              <a:t>Change makes us grow</a:t>
            </a:r>
          </a:p>
          <a:p>
            <a:pPr marL="0" indent="0" defTabSz="1219169">
              <a:lnSpc>
                <a:spcPct val="100000"/>
              </a:lnSpc>
              <a:spcBef>
                <a:spcPts val="0"/>
              </a:spcBef>
              <a:buSzTx/>
              <a:buFontTx/>
              <a:buNone/>
              <a:defRPr sz="3400">
                <a:latin typeface="+mn-lt"/>
                <a:ea typeface="+mn-ea"/>
                <a:cs typeface="+mn-cs"/>
                <a:sym typeface="Proximus"/>
              </a:defRPr>
            </a:pPr>
            <a:endParaRPr/>
          </a:p>
          <a:p>
            <a:pPr marL="0" indent="0" defTabSz="1219169">
              <a:lnSpc>
                <a:spcPct val="100000"/>
              </a:lnSpc>
              <a:spcBef>
                <a:spcPts val="0"/>
              </a:spcBef>
              <a:buSzTx/>
              <a:buFontTx/>
              <a:buNone/>
              <a:defRPr sz="3400">
                <a:latin typeface="+mn-lt"/>
                <a:ea typeface="+mn-ea"/>
                <a:cs typeface="+mn-cs"/>
                <a:sym typeface="Proximus"/>
              </a:defRPr>
            </a:pPr>
            <a:r>
              <a:t>While much of the industry feels pessimistic (see the MM mood barometer), we're born optimists. We don't fear change; we fuel our innovation with it: inventing new services, creating groundbreaking ideas, helping clients navigate the future, and sharing our insights with the industry. Even a name change becomes an opportunity for growth. Our rebrand from FamousGrey to AKQA Brussels energized us to raise the bar yet again. We like to say that 80% of our company is a core of continuum, and 20% is a layer of extreme agility.</a:t>
            </a:r>
          </a:p>
          <a:p>
            <a:pPr marL="0" indent="0" defTabSz="1219169">
              <a:lnSpc>
                <a:spcPct val="100000"/>
              </a:lnSpc>
              <a:spcBef>
                <a:spcPts val="0"/>
              </a:spcBef>
              <a:buSzTx/>
              <a:buFontTx/>
              <a:buNone/>
              <a:defRPr sz="3400">
                <a:latin typeface="+mn-lt"/>
                <a:ea typeface="+mn-ea"/>
                <a:cs typeface="+mn-cs"/>
                <a:sym typeface="Proximus"/>
              </a:defRPr>
            </a:pPr>
            <a:br/>
            <a:r>
              <a:t>This embrace of change thrives on the right culture. At AKQA, everyone is empowered to experiment. This entrepreneurial spirit is another key to our success—it's the foundation of everything we do. Combine this love of change with talented people and ambitious clients, and the results are explosive. </a:t>
            </a:r>
          </a:p>
        </p:txBody>
      </p:sp>
      <p:sp>
        <p:nvSpPr>
          <p:cNvPr id="195" name="FPO.png"/>
          <p:cNvSpPr>
            <a:spLocks noGrp="1"/>
          </p:cNvSpPr>
          <p:nvPr>
            <p:ph type="pic" sz="half" idx="22"/>
          </p:nvPr>
        </p:nvSpPr>
        <p:spPr>
          <a:xfrm>
            <a:off x="8066748" y="242914"/>
            <a:ext cx="3683259" cy="6372095"/>
          </a:xfrm>
          <a:prstGeom prst="rect">
            <a:avLst/>
          </a:prstGeom>
        </p:spPr>
        <p:txBody>
          <a:bodyPr tIns="45719" bIns="45719">
            <a:noAutofit/>
          </a:bodyPr>
          <a:lstStyle/>
          <a:p>
            <a:endParaRPr/>
          </a:p>
        </p:txBody>
      </p:sp>
      <p:sp>
        <p:nvSpPr>
          <p:cNvPr id="196" name="Dianummer"/>
          <p:cNvSpPr txBox="1">
            <a:spLocks noGrp="1"/>
          </p:cNvSpPr>
          <p:nvPr>
            <p:ph type="sldNum" sz="quarter" idx="2"/>
          </p:nvPr>
        </p:nvSpPr>
        <p:spPr>
          <a:xfrm>
            <a:off x="11640155" y="6591300"/>
            <a:ext cx="105235" cy="107951"/>
          </a:xfrm>
          <a:prstGeom prst="rect">
            <a:avLst/>
          </a:prstGeom>
        </p:spPr>
        <p:txBody>
          <a:bodyPr lIns="0" tIns="0" rIns="0" bIns="0" anchor="b"/>
          <a:lstStyle>
            <a:lvl1pPr defTabSz="1219169">
              <a:lnSpc>
                <a:spcPct val="90000"/>
              </a:lnSpc>
              <a:spcBef>
                <a:spcPts val="2250"/>
              </a:spcBef>
              <a:defRPr sz="700">
                <a:latin typeface="Helvetica"/>
                <a:ea typeface="Helvetica"/>
                <a:cs typeface="Helvetica"/>
                <a:sym typeface="Helvetica"/>
              </a:defRPr>
            </a:lvl1pPr>
          </a:lstStyle>
          <a:p>
            <a:fld id="{86CB4B4D-7CA3-9044-876B-883B54F8677D}" type="slidenum">
              <a:t>‹N°›</a:t>
            </a:fld>
            <a:endParaRPr/>
          </a:p>
        </p:txBody>
      </p:sp>
    </p:spTree>
    <p:extLst>
      <p:ext uri="{BB962C8B-B14F-4D97-AF65-F5344CB8AC3E}">
        <p14:creationId xmlns:p14="http://schemas.microsoft.com/office/powerpoint/2010/main" val="281837762"/>
      </p:ext>
    </p:extLst>
  </p:cSld>
  <p:clrMapOvr>
    <a:masterClrMapping/>
  </p:clrMapOvr>
  <p:transition spd="med"/>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tx">
  <p:cSld name="Quote+text">
    <p:spTree>
      <p:nvGrpSpPr>
        <p:cNvPr id="1" name=""/>
        <p:cNvGrpSpPr/>
        <p:nvPr/>
      </p:nvGrpSpPr>
      <p:grpSpPr>
        <a:xfrm>
          <a:off x="0" y="0"/>
          <a:ext cx="0" cy="0"/>
          <a:chOff x="0" y="0"/>
          <a:chExt cx="0" cy="0"/>
        </a:xfrm>
      </p:grpSpPr>
      <p:pic>
        <p:nvPicPr>
          <p:cNvPr id="203" name="pasted-image.pdf" descr="pasted-image.pdf"/>
          <p:cNvPicPr>
            <a:picLocks noChangeAspect="1"/>
          </p:cNvPicPr>
          <p:nvPr/>
        </p:nvPicPr>
        <p:blipFill>
          <a:blip r:embed="rId2"/>
          <a:stretch>
            <a:fillRect/>
          </a:stretch>
        </p:blipFill>
        <p:spPr>
          <a:xfrm>
            <a:off x="-1" y="-556289"/>
            <a:ext cx="12192001" cy="444501"/>
          </a:xfrm>
          <a:prstGeom prst="rect">
            <a:avLst/>
          </a:prstGeom>
          <a:ln w="12700">
            <a:miter lim="400000"/>
          </a:ln>
        </p:spPr>
      </p:pic>
      <p:pic>
        <p:nvPicPr>
          <p:cNvPr id="204" name="pasted-image.pdf" descr="pasted-image.pdf"/>
          <p:cNvPicPr>
            <a:picLocks noChangeAspect="1"/>
          </p:cNvPicPr>
          <p:nvPr/>
        </p:nvPicPr>
        <p:blipFill>
          <a:blip r:embed="rId3"/>
          <a:stretch>
            <a:fillRect/>
          </a:stretch>
        </p:blipFill>
        <p:spPr>
          <a:xfrm>
            <a:off x="-593977" y="0"/>
            <a:ext cx="444501" cy="6858000"/>
          </a:xfrm>
          <a:prstGeom prst="rect">
            <a:avLst/>
          </a:prstGeom>
          <a:ln w="12700">
            <a:miter lim="400000"/>
          </a:ln>
        </p:spPr>
      </p:pic>
      <p:sp>
        <p:nvSpPr>
          <p:cNvPr id="205" name="Open Source Attitude"/>
          <p:cNvSpPr txBox="1">
            <a:spLocks noGrp="1"/>
          </p:cNvSpPr>
          <p:nvPr>
            <p:ph type="body" sz="quarter" idx="21"/>
          </p:nvPr>
        </p:nvSpPr>
        <p:spPr>
          <a:xfrm>
            <a:off x="686078" y="2992763"/>
            <a:ext cx="4635501" cy="443198"/>
          </a:xfrm>
          <a:prstGeom prst="rect">
            <a:avLst/>
          </a:prstGeom>
        </p:spPr>
        <p:txBody>
          <a:bodyPr wrap="square" lIns="0" tIns="0" rIns="0" bIns="0" anchor="ctr">
            <a:spAutoFit/>
          </a:bodyPr>
          <a:lstStyle>
            <a:lvl1pPr marL="0" indent="0" defTabSz="1219169">
              <a:spcBef>
                <a:spcPts val="0"/>
              </a:spcBef>
              <a:buSzTx/>
              <a:buFontTx/>
              <a:buNone/>
              <a:defRPr sz="3200">
                <a:solidFill>
                  <a:schemeClr val="accent6">
                    <a:hueOff val="17900368"/>
                    <a:satOff val="-47368"/>
                    <a:lumOff val="-25755"/>
                  </a:schemeClr>
                </a:solidFill>
                <a:latin typeface="+mn-lt"/>
                <a:ea typeface="+mn-ea"/>
                <a:cs typeface="+mn-cs"/>
                <a:sym typeface="Proximus"/>
              </a:defRPr>
            </a:lvl1pPr>
          </a:lstStyle>
          <a:p>
            <a:r>
              <a:t>Open Source Attitude</a:t>
            </a:r>
          </a:p>
        </p:txBody>
      </p:sp>
      <p:sp>
        <p:nvSpPr>
          <p:cNvPr id="206" name="Lorem ipsum dolor sit amet, consectetur adipiscing elit. Fusce faucibus maximus odio consectetur pretium. Donec at est at massa convallis elementum.…"/>
          <p:cNvSpPr txBox="1">
            <a:spLocks noGrp="1"/>
          </p:cNvSpPr>
          <p:nvPr>
            <p:ph type="body" sz="half" idx="22"/>
          </p:nvPr>
        </p:nvSpPr>
        <p:spPr>
          <a:xfrm>
            <a:off x="6157132" y="-2104016"/>
            <a:ext cx="5588001" cy="10636758"/>
          </a:xfrm>
          <a:prstGeom prst="rect">
            <a:avLst/>
          </a:prstGeom>
        </p:spPr>
        <p:txBody>
          <a:bodyPr wrap="square" lIns="0" tIns="0" rIns="0" bIns="0" anchor="ctr">
            <a:spAutoFit/>
          </a:bodyPr>
          <a:lstStyle/>
          <a:p>
            <a:pPr marL="0" indent="0" defTabSz="1219169">
              <a:spcBef>
                <a:spcPts val="0"/>
              </a:spcBef>
              <a:buSzTx/>
              <a:buFontTx/>
              <a:buNone/>
              <a:defRPr sz="4800">
                <a:latin typeface="+mn-lt"/>
                <a:ea typeface="+mn-ea"/>
                <a:cs typeface="+mn-cs"/>
                <a:sym typeface="Proximus"/>
              </a:defRPr>
            </a:pPr>
            <a:r>
              <a:t>Lorem ipsum dolor sit amet, consectetur adipiscing elit. Fusce faucibus maximus odio consectetur pretium. Donec at est at massa convallis elementum. </a:t>
            </a:r>
          </a:p>
          <a:p>
            <a:pPr marL="0" indent="0" defTabSz="1219169">
              <a:spcBef>
                <a:spcPts val="0"/>
              </a:spcBef>
              <a:buSzTx/>
              <a:buFontTx/>
              <a:buNone/>
              <a:defRPr sz="4800">
                <a:latin typeface="+mn-lt"/>
                <a:ea typeface="+mn-ea"/>
                <a:cs typeface="+mn-cs"/>
                <a:sym typeface="Proximus"/>
              </a:defRPr>
            </a:pPr>
            <a:endParaRPr/>
          </a:p>
          <a:p>
            <a:pPr marL="0" indent="0" defTabSz="1219169">
              <a:spcBef>
                <a:spcPts val="0"/>
              </a:spcBef>
              <a:buSzTx/>
              <a:buFontTx/>
              <a:buNone/>
              <a:defRPr sz="4800">
                <a:latin typeface="+mn-lt"/>
                <a:ea typeface="+mn-ea"/>
                <a:cs typeface="+mn-cs"/>
                <a:sym typeface="Proximus"/>
              </a:defRPr>
            </a:pPr>
            <a:r>
              <a:t>Quisque arcu dui, eleifend non lacus non, porttitor dapibus nunc. Pellentesque quam libero, porttitor sed orci at, blandit eleifend nisi.</a:t>
            </a:r>
          </a:p>
        </p:txBody>
      </p:sp>
      <p:sp>
        <p:nvSpPr>
          <p:cNvPr id="207" name="Dianummer"/>
          <p:cNvSpPr txBox="1">
            <a:spLocks noGrp="1"/>
          </p:cNvSpPr>
          <p:nvPr>
            <p:ph type="sldNum" sz="quarter" idx="2"/>
          </p:nvPr>
        </p:nvSpPr>
        <p:spPr>
          <a:xfrm>
            <a:off x="11640155" y="6591300"/>
            <a:ext cx="105235" cy="107951"/>
          </a:xfrm>
          <a:prstGeom prst="rect">
            <a:avLst/>
          </a:prstGeom>
        </p:spPr>
        <p:txBody>
          <a:bodyPr lIns="0" tIns="0" rIns="0" bIns="0" anchor="b"/>
          <a:lstStyle>
            <a:lvl1pPr defTabSz="1219169">
              <a:lnSpc>
                <a:spcPct val="90000"/>
              </a:lnSpc>
              <a:spcBef>
                <a:spcPts val="2250"/>
              </a:spcBef>
              <a:defRPr sz="700">
                <a:latin typeface="Helvetica"/>
                <a:ea typeface="Helvetica"/>
                <a:cs typeface="Helvetica"/>
                <a:sym typeface="Helvetica"/>
              </a:defRPr>
            </a:lvl1pPr>
          </a:lstStyle>
          <a:p>
            <a:fld id="{86CB4B4D-7CA3-9044-876B-883B54F8677D}" type="slidenum">
              <a:t>‹N°›</a:t>
            </a:fld>
            <a:endParaRPr/>
          </a:p>
        </p:txBody>
      </p:sp>
    </p:spTree>
    <p:extLst>
      <p:ext uri="{BB962C8B-B14F-4D97-AF65-F5344CB8AC3E}">
        <p14:creationId xmlns:p14="http://schemas.microsoft.com/office/powerpoint/2010/main" val="1701731147"/>
      </p:ext>
    </p:extLst>
  </p:cSld>
  <p:clrMapOvr>
    <a:masterClrMapping/>
  </p:clrMapOvr>
  <p:transition spd="med"/>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tx">
  <p:cSld name="Multiple text zones 2">
    <p:spTree>
      <p:nvGrpSpPr>
        <p:cNvPr id="1" name=""/>
        <p:cNvGrpSpPr/>
        <p:nvPr/>
      </p:nvGrpSpPr>
      <p:grpSpPr>
        <a:xfrm>
          <a:off x="0" y="0"/>
          <a:ext cx="0" cy="0"/>
          <a:chOff x="0" y="0"/>
          <a:chExt cx="0" cy="0"/>
        </a:xfrm>
      </p:grpSpPr>
      <p:pic>
        <p:nvPicPr>
          <p:cNvPr id="214" name="pasted-image.pdf" descr="pasted-image.pdf"/>
          <p:cNvPicPr>
            <a:picLocks noChangeAspect="1"/>
          </p:cNvPicPr>
          <p:nvPr/>
        </p:nvPicPr>
        <p:blipFill>
          <a:blip r:embed="rId2"/>
          <a:stretch>
            <a:fillRect/>
          </a:stretch>
        </p:blipFill>
        <p:spPr>
          <a:xfrm>
            <a:off x="-1" y="-556289"/>
            <a:ext cx="12192001" cy="444501"/>
          </a:xfrm>
          <a:prstGeom prst="rect">
            <a:avLst/>
          </a:prstGeom>
          <a:ln w="12700">
            <a:miter lim="400000"/>
          </a:ln>
        </p:spPr>
      </p:pic>
      <p:pic>
        <p:nvPicPr>
          <p:cNvPr id="215" name="pasted-image.pdf" descr="pasted-image.pdf"/>
          <p:cNvPicPr>
            <a:picLocks noChangeAspect="1"/>
          </p:cNvPicPr>
          <p:nvPr/>
        </p:nvPicPr>
        <p:blipFill>
          <a:blip r:embed="rId3"/>
          <a:stretch>
            <a:fillRect/>
          </a:stretch>
        </p:blipFill>
        <p:spPr>
          <a:xfrm>
            <a:off x="-593977" y="0"/>
            <a:ext cx="444501" cy="6858000"/>
          </a:xfrm>
          <a:prstGeom prst="rect">
            <a:avLst/>
          </a:prstGeom>
          <a:ln w="12700">
            <a:miter lim="400000"/>
          </a:ln>
        </p:spPr>
      </p:pic>
      <p:sp>
        <p:nvSpPr>
          <p:cNvPr id="216" name="Lorem ipsum title.…"/>
          <p:cNvSpPr txBox="1">
            <a:spLocks noGrp="1"/>
          </p:cNvSpPr>
          <p:nvPr>
            <p:ph type="body" sz="quarter" idx="21"/>
          </p:nvPr>
        </p:nvSpPr>
        <p:spPr>
          <a:xfrm>
            <a:off x="1399829" y="2637879"/>
            <a:ext cx="4191001" cy="1582242"/>
          </a:xfrm>
          <a:prstGeom prst="rect">
            <a:avLst/>
          </a:prstGeom>
        </p:spPr>
        <p:txBody>
          <a:bodyPr lIns="0" tIns="0" rIns="0" bIns="0">
            <a:noAutofit/>
          </a:bodyPr>
          <a:lstStyle/>
          <a:p>
            <a:pPr marL="0" indent="0" defTabSz="1219169">
              <a:buSzTx/>
              <a:buFontTx/>
              <a:buNone/>
              <a:defRPr sz="4800">
                <a:latin typeface="+mn-lt"/>
                <a:ea typeface="+mn-ea"/>
                <a:cs typeface="+mn-cs"/>
                <a:sym typeface="Proximus"/>
              </a:defRPr>
            </a:pPr>
            <a:r>
              <a:t>Lorem ipsum title.</a:t>
            </a:r>
          </a:p>
          <a:p>
            <a:pPr marL="0" indent="0" defTabSz="1219169">
              <a:lnSpc>
                <a:spcPts val="1650"/>
              </a:lnSpc>
              <a:spcBef>
                <a:spcPts val="0"/>
              </a:spcBef>
              <a:buSzTx/>
              <a:buFontTx/>
              <a:buNone/>
              <a:defRPr sz="2400" spc="-24">
                <a:latin typeface="+mn-lt"/>
                <a:ea typeface="+mn-ea"/>
                <a:cs typeface="+mn-cs"/>
                <a:sym typeface="Proximus"/>
              </a:defRPr>
            </a:pPr>
            <a:r>
              <a:t>Lorem ipsum dolor sit amet, consectetur adipiscing elit. Fusce faucibus maximus odio consectetur pretium. Donec at est at massa convallis elementum. Quisque arcu dui, eleifend non lacus non, porttitor dapibus nunc. Pellentesque quam libero, porttitor sed orci at, blandit elnd nisi.</a:t>
            </a:r>
          </a:p>
        </p:txBody>
      </p:sp>
      <p:sp>
        <p:nvSpPr>
          <p:cNvPr id="217" name="2024 was a record year when it comes to  being recognized for our creative work."/>
          <p:cNvSpPr txBox="1">
            <a:spLocks noGrp="1"/>
          </p:cNvSpPr>
          <p:nvPr>
            <p:ph type="body" sz="quarter" idx="22"/>
          </p:nvPr>
        </p:nvSpPr>
        <p:spPr>
          <a:xfrm>
            <a:off x="472450" y="449467"/>
            <a:ext cx="5588001" cy="2659190"/>
          </a:xfrm>
          <a:prstGeom prst="rect">
            <a:avLst/>
          </a:prstGeom>
        </p:spPr>
        <p:txBody>
          <a:bodyPr wrap="square" lIns="0" tIns="0" rIns="0" bIns="0">
            <a:spAutoFit/>
          </a:bodyPr>
          <a:lstStyle/>
          <a:p>
            <a:pPr marL="0" indent="0" defTabSz="1219169">
              <a:spcBef>
                <a:spcPts val="0"/>
              </a:spcBef>
              <a:buSzTx/>
              <a:buFontTx/>
              <a:buNone/>
              <a:defRPr sz="4800">
                <a:latin typeface="+mn-lt"/>
                <a:ea typeface="+mn-ea"/>
                <a:cs typeface="+mn-cs"/>
                <a:sym typeface="Proximus"/>
              </a:defRPr>
            </a:pPr>
            <a:r>
              <a:t>2024 was a record year when it comes to </a:t>
            </a:r>
            <a:br/>
            <a:r>
              <a:t>being recognized for our creative work.</a:t>
            </a:r>
          </a:p>
        </p:txBody>
      </p:sp>
      <p:sp>
        <p:nvSpPr>
          <p:cNvPr id="218" name="Lijn"/>
          <p:cNvSpPr/>
          <p:nvPr/>
        </p:nvSpPr>
        <p:spPr>
          <a:xfrm flipV="1">
            <a:off x="6096000" y="1936752"/>
            <a:ext cx="1" cy="2984496"/>
          </a:xfrm>
          <a:prstGeom prst="line">
            <a:avLst/>
          </a:prstGeom>
          <a:ln w="6350">
            <a:solidFill>
              <a:srgbClr val="000000"/>
            </a:solidFill>
            <a:miter lim="400000"/>
          </a:ln>
        </p:spPr>
        <p:txBody>
          <a:bodyPr lIns="25400" tIns="25400" rIns="25400" bIns="25400" anchor="ctr"/>
          <a:lstStyle/>
          <a:p>
            <a:pPr>
              <a:lnSpc>
                <a:spcPts val="1650"/>
              </a:lnSpc>
              <a:defRPr sz="2400" spc="-24"/>
            </a:pPr>
            <a:endParaRPr sz="1200"/>
          </a:p>
        </p:txBody>
      </p:sp>
      <p:sp>
        <p:nvSpPr>
          <p:cNvPr id="219" name="Lorem ipsum title.…"/>
          <p:cNvSpPr txBox="1">
            <a:spLocks noGrp="1"/>
          </p:cNvSpPr>
          <p:nvPr>
            <p:ph type="body" sz="quarter" idx="23"/>
          </p:nvPr>
        </p:nvSpPr>
        <p:spPr>
          <a:xfrm>
            <a:off x="6606830" y="2637879"/>
            <a:ext cx="4191001" cy="1582242"/>
          </a:xfrm>
          <a:prstGeom prst="rect">
            <a:avLst/>
          </a:prstGeom>
        </p:spPr>
        <p:txBody>
          <a:bodyPr lIns="0" tIns="0" rIns="0" bIns="0">
            <a:noAutofit/>
          </a:bodyPr>
          <a:lstStyle/>
          <a:p>
            <a:pPr marL="0" indent="0" defTabSz="1219169">
              <a:buSzTx/>
              <a:buFontTx/>
              <a:buNone/>
              <a:defRPr sz="4800">
                <a:latin typeface="+mn-lt"/>
                <a:ea typeface="+mn-ea"/>
                <a:cs typeface="+mn-cs"/>
                <a:sym typeface="Proximus"/>
              </a:defRPr>
            </a:pPr>
            <a:r>
              <a:t>Lorem ipsum title.</a:t>
            </a:r>
          </a:p>
          <a:p>
            <a:pPr marL="0" indent="0" defTabSz="1219169">
              <a:lnSpc>
                <a:spcPts val="1650"/>
              </a:lnSpc>
              <a:spcBef>
                <a:spcPts val="0"/>
              </a:spcBef>
              <a:buSzTx/>
              <a:buFontTx/>
              <a:buNone/>
              <a:defRPr sz="2400" spc="-24">
                <a:latin typeface="+mn-lt"/>
                <a:ea typeface="+mn-ea"/>
                <a:cs typeface="+mn-cs"/>
                <a:sym typeface="Proximus"/>
              </a:defRPr>
            </a:pPr>
            <a:r>
              <a:t>Lorem ipsum dolor sit amet, consectetur adipiscing elit. Fusce faucibus maximus odio consectetur pretium. Donec at est at massa convallis elementum. Quisque arcu dui, eleifend non lacus non, porttitor dapibus nunc. Pellentesque quam libero, porttitor sed orci at, blandit elnd nisi.</a:t>
            </a:r>
          </a:p>
        </p:txBody>
      </p:sp>
      <p:sp>
        <p:nvSpPr>
          <p:cNvPr id="220" name="Dianummer"/>
          <p:cNvSpPr txBox="1">
            <a:spLocks noGrp="1"/>
          </p:cNvSpPr>
          <p:nvPr>
            <p:ph type="sldNum" sz="quarter" idx="2"/>
          </p:nvPr>
        </p:nvSpPr>
        <p:spPr>
          <a:xfrm>
            <a:off x="11640155" y="6591300"/>
            <a:ext cx="105235" cy="107951"/>
          </a:xfrm>
          <a:prstGeom prst="rect">
            <a:avLst/>
          </a:prstGeom>
        </p:spPr>
        <p:txBody>
          <a:bodyPr lIns="0" tIns="0" rIns="0" bIns="0" anchor="b"/>
          <a:lstStyle>
            <a:lvl1pPr defTabSz="1219169">
              <a:lnSpc>
                <a:spcPct val="90000"/>
              </a:lnSpc>
              <a:spcBef>
                <a:spcPts val="2250"/>
              </a:spcBef>
              <a:defRPr sz="700">
                <a:latin typeface="Helvetica"/>
                <a:ea typeface="Helvetica"/>
                <a:cs typeface="Helvetica"/>
                <a:sym typeface="Helvetica"/>
              </a:defRPr>
            </a:lvl1pPr>
          </a:lstStyle>
          <a:p>
            <a:fld id="{86CB4B4D-7CA3-9044-876B-883B54F8677D}" type="slidenum">
              <a:t>‹N°›</a:t>
            </a:fld>
            <a:endParaRPr/>
          </a:p>
        </p:txBody>
      </p:sp>
    </p:spTree>
    <p:extLst>
      <p:ext uri="{BB962C8B-B14F-4D97-AF65-F5344CB8AC3E}">
        <p14:creationId xmlns:p14="http://schemas.microsoft.com/office/powerpoint/2010/main" val="849474344"/>
      </p:ext>
    </p:extLst>
  </p:cSld>
  <p:clrMapOvr>
    <a:masterClrMapping/>
  </p:clrMapOvr>
  <p:transition spd="med"/>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type="tx">
  <p:cSld name="Multiple text zones 4">
    <p:spTree>
      <p:nvGrpSpPr>
        <p:cNvPr id="1" name=""/>
        <p:cNvGrpSpPr/>
        <p:nvPr/>
      </p:nvGrpSpPr>
      <p:grpSpPr>
        <a:xfrm>
          <a:off x="0" y="0"/>
          <a:ext cx="0" cy="0"/>
          <a:chOff x="0" y="0"/>
          <a:chExt cx="0" cy="0"/>
        </a:xfrm>
      </p:grpSpPr>
      <p:pic>
        <p:nvPicPr>
          <p:cNvPr id="227" name="pasted-image.pdf" descr="pasted-image.pdf"/>
          <p:cNvPicPr>
            <a:picLocks noChangeAspect="1"/>
          </p:cNvPicPr>
          <p:nvPr/>
        </p:nvPicPr>
        <p:blipFill>
          <a:blip r:embed="rId2"/>
          <a:stretch>
            <a:fillRect/>
          </a:stretch>
        </p:blipFill>
        <p:spPr>
          <a:xfrm>
            <a:off x="-1" y="-556289"/>
            <a:ext cx="12192001" cy="444501"/>
          </a:xfrm>
          <a:prstGeom prst="rect">
            <a:avLst/>
          </a:prstGeom>
          <a:ln w="12700">
            <a:miter lim="400000"/>
          </a:ln>
        </p:spPr>
      </p:pic>
      <p:pic>
        <p:nvPicPr>
          <p:cNvPr id="228" name="pasted-image.pdf" descr="pasted-image.pdf"/>
          <p:cNvPicPr>
            <a:picLocks noChangeAspect="1"/>
          </p:cNvPicPr>
          <p:nvPr/>
        </p:nvPicPr>
        <p:blipFill>
          <a:blip r:embed="rId3"/>
          <a:stretch>
            <a:fillRect/>
          </a:stretch>
        </p:blipFill>
        <p:spPr>
          <a:xfrm>
            <a:off x="-593977" y="0"/>
            <a:ext cx="444501" cy="6858000"/>
          </a:xfrm>
          <a:prstGeom prst="rect">
            <a:avLst/>
          </a:prstGeom>
          <a:ln w="12700">
            <a:miter lim="400000"/>
          </a:ln>
        </p:spPr>
      </p:pic>
      <p:sp>
        <p:nvSpPr>
          <p:cNvPr id="229" name="Lorem ipsum title.…"/>
          <p:cNvSpPr txBox="1">
            <a:spLocks noGrp="1"/>
          </p:cNvSpPr>
          <p:nvPr>
            <p:ph type="body" sz="quarter" idx="21"/>
          </p:nvPr>
        </p:nvSpPr>
        <p:spPr>
          <a:xfrm>
            <a:off x="545075" y="2317750"/>
            <a:ext cx="2540001" cy="2222500"/>
          </a:xfrm>
          <a:prstGeom prst="rect">
            <a:avLst/>
          </a:prstGeom>
        </p:spPr>
        <p:txBody>
          <a:bodyPr lIns="0" tIns="0" rIns="0" bIns="0">
            <a:noAutofit/>
          </a:bodyPr>
          <a:lstStyle/>
          <a:p>
            <a:pPr marL="0" indent="0" defTabSz="1219169">
              <a:buSzTx/>
              <a:buFontTx/>
              <a:buNone/>
              <a:defRPr sz="4800">
                <a:latin typeface="+mn-lt"/>
                <a:ea typeface="+mn-ea"/>
                <a:cs typeface="+mn-cs"/>
                <a:sym typeface="Proximus"/>
              </a:defRPr>
            </a:pPr>
            <a:r>
              <a:t>Lorem ipsum title.</a:t>
            </a:r>
          </a:p>
          <a:p>
            <a:pPr marL="0" indent="0" defTabSz="1219169">
              <a:lnSpc>
                <a:spcPts val="1650"/>
              </a:lnSpc>
              <a:spcBef>
                <a:spcPts val="0"/>
              </a:spcBef>
              <a:buSzTx/>
              <a:buFontTx/>
              <a:buNone/>
              <a:defRPr sz="2400" spc="-24">
                <a:latin typeface="+mn-lt"/>
                <a:ea typeface="+mn-ea"/>
                <a:cs typeface="+mn-cs"/>
                <a:sym typeface="Proximus"/>
              </a:defRPr>
            </a:pPr>
            <a:r>
              <a:t>Lorem ipsum dolor sit amet, consectetur adipiscing elit. Fusce faucibus maximus odio consectetur pretium. Donec at est at massa convallis elementum. Quisque arcu dui, eleifend non lacus non, porttitor dapibus nunc. Pellentesque quam libero, porttitor sed orci at, blandit elnd nisi.</a:t>
            </a:r>
          </a:p>
        </p:txBody>
      </p:sp>
      <p:sp>
        <p:nvSpPr>
          <p:cNvPr id="230" name="Lijn"/>
          <p:cNvSpPr/>
          <p:nvPr/>
        </p:nvSpPr>
        <p:spPr>
          <a:xfrm flipV="1">
            <a:off x="6096000" y="1936752"/>
            <a:ext cx="1" cy="2984496"/>
          </a:xfrm>
          <a:prstGeom prst="line">
            <a:avLst/>
          </a:prstGeom>
          <a:ln w="6350">
            <a:solidFill>
              <a:srgbClr val="000000"/>
            </a:solidFill>
            <a:miter lim="400000"/>
          </a:ln>
        </p:spPr>
        <p:txBody>
          <a:bodyPr lIns="25400" tIns="25400" rIns="25400" bIns="25400" anchor="ctr"/>
          <a:lstStyle/>
          <a:p>
            <a:pPr>
              <a:lnSpc>
                <a:spcPts val="1650"/>
              </a:lnSpc>
              <a:defRPr sz="2400" spc="-24"/>
            </a:pPr>
            <a:endParaRPr sz="1200"/>
          </a:p>
        </p:txBody>
      </p:sp>
      <p:sp>
        <p:nvSpPr>
          <p:cNvPr id="231" name="Lijn"/>
          <p:cNvSpPr/>
          <p:nvPr/>
        </p:nvSpPr>
        <p:spPr>
          <a:xfrm flipV="1">
            <a:off x="3245464" y="1936752"/>
            <a:ext cx="1" cy="2984496"/>
          </a:xfrm>
          <a:prstGeom prst="line">
            <a:avLst/>
          </a:prstGeom>
          <a:ln w="6350">
            <a:solidFill>
              <a:srgbClr val="000000"/>
            </a:solidFill>
            <a:miter lim="400000"/>
          </a:ln>
        </p:spPr>
        <p:txBody>
          <a:bodyPr lIns="25400" tIns="25400" rIns="25400" bIns="25400" anchor="ctr"/>
          <a:lstStyle/>
          <a:p>
            <a:pPr>
              <a:lnSpc>
                <a:spcPts val="1650"/>
              </a:lnSpc>
              <a:defRPr sz="2400" spc="-24"/>
            </a:pPr>
            <a:endParaRPr sz="1200"/>
          </a:p>
        </p:txBody>
      </p:sp>
      <p:sp>
        <p:nvSpPr>
          <p:cNvPr id="232" name="Lijn"/>
          <p:cNvSpPr/>
          <p:nvPr/>
        </p:nvSpPr>
        <p:spPr>
          <a:xfrm flipV="1">
            <a:off x="8953264" y="1936752"/>
            <a:ext cx="1" cy="2984496"/>
          </a:xfrm>
          <a:prstGeom prst="line">
            <a:avLst/>
          </a:prstGeom>
          <a:ln w="6350">
            <a:solidFill>
              <a:srgbClr val="000000"/>
            </a:solidFill>
            <a:miter lim="400000"/>
          </a:ln>
        </p:spPr>
        <p:txBody>
          <a:bodyPr lIns="25400" tIns="25400" rIns="25400" bIns="25400" anchor="ctr"/>
          <a:lstStyle/>
          <a:p>
            <a:pPr>
              <a:lnSpc>
                <a:spcPts val="1650"/>
              </a:lnSpc>
              <a:defRPr sz="2400" spc="-24"/>
            </a:pPr>
            <a:endParaRPr sz="1200"/>
          </a:p>
        </p:txBody>
      </p:sp>
      <p:sp>
        <p:nvSpPr>
          <p:cNvPr id="233" name="Lorem ipsum title.…"/>
          <p:cNvSpPr txBox="1">
            <a:spLocks noGrp="1"/>
          </p:cNvSpPr>
          <p:nvPr>
            <p:ph type="body" sz="quarter" idx="22"/>
          </p:nvPr>
        </p:nvSpPr>
        <p:spPr>
          <a:xfrm>
            <a:off x="3402574" y="2317750"/>
            <a:ext cx="2540001" cy="2222500"/>
          </a:xfrm>
          <a:prstGeom prst="rect">
            <a:avLst/>
          </a:prstGeom>
        </p:spPr>
        <p:txBody>
          <a:bodyPr lIns="0" tIns="0" rIns="0" bIns="0">
            <a:noAutofit/>
          </a:bodyPr>
          <a:lstStyle/>
          <a:p>
            <a:pPr marL="0" indent="0" defTabSz="1219169">
              <a:buSzTx/>
              <a:buFontTx/>
              <a:buNone/>
              <a:defRPr sz="4800">
                <a:latin typeface="+mn-lt"/>
                <a:ea typeface="+mn-ea"/>
                <a:cs typeface="+mn-cs"/>
                <a:sym typeface="Proximus"/>
              </a:defRPr>
            </a:pPr>
            <a:r>
              <a:t>Lorem ipsum title.</a:t>
            </a:r>
          </a:p>
          <a:p>
            <a:pPr marL="0" indent="0" defTabSz="1219169">
              <a:lnSpc>
                <a:spcPts val="1650"/>
              </a:lnSpc>
              <a:spcBef>
                <a:spcPts val="0"/>
              </a:spcBef>
              <a:buSzTx/>
              <a:buFontTx/>
              <a:buNone/>
              <a:defRPr sz="2400" spc="-24">
                <a:latin typeface="+mn-lt"/>
                <a:ea typeface="+mn-ea"/>
                <a:cs typeface="+mn-cs"/>
                <a:sym typeface="Proximus"/>
              </a:defRPr>
            </a:pPr>
            <a:r>
              <a:t>Lorem ipsum dolor sit amet, consectetur adipiscing elit. Fusce faucibus maximus odio consectetur pretium. Donec at est at massa convallis elementum. Quisque arcu dui, eleifend non lacus non, porttitor dapibus nunc. Pellentesque quam libero, porttitor sed orci at, blandit elnd nisi.</a:t>
            </a:r>
          </a:p>
        </p:txBody>
      </p:sp>
      <p:sp>
        <p:nvSpPr>
          <p:cNvPr id="234" name="Lorem ipsum title.…"/>
          <p:cNvSpPr txBox="1">
            <a:spLocks noGrp="1"/>
          </p:cNvSpPr>
          <p:nvPr>
            <p:ph type="body" sz="quarter" idx="23"/>
          </p:nvPr>
        </p:nvSpPr>
        <p:spPr>
          <a:xfrm>
            <a:off x="6256153" y="2317750"/>
            <a:ext cx="2540001" cy="2222500"/>
          </a:xfrm>
          <a:prstGeom prst="rect">
            <a:avLst/>
          </a:prstGeom>
        </p:spPr>
        <p:txBody>
          <a:bodyPr lIns="0" tIns="0" rIns="0" bIns="0">
            <a:noAutofit/>
          </a:bodyPr>
          <a:lstStyle/>
          <a:p>
            <a:pPr marL="0" indent="0" defTabSz="1219169">
              <a:buSzTx/>
              <a:buFontTx/>
              <a:buNone/>
              <a:defRPr sz="4800">
                <a:latin typeface="+mn-lt"/>
                <a:ea typeface="+mn-ea"/>
                <a:cs typeface="+mn-cs"/>
                <a:sym typeface="Proximus"/>
              </a:defRPr>
            </a:pPr>
            <a:r>
              <a:t>Lorem ipsum title.</a:t>
            </a:r>
          </a:p>
          <a:p>
            <a:pPr marL="0" indent="0" defTabSz="1219169">
              <a:lnSpc>
                <a:spcPts val="1650"/>
              </a:lnSpc>
              <a:spcBef>
                <a:spcPts val="0"/>
              </a:spcBef>
              <a:buSzTx/>
              <a:buFontTx/>
              <a:buNone/>
              <a:defRPr sz="2400" spc="-24">
                <a:latin typeface="+mn-lt"/>
                <a:ea typeface="+mn-ea"/>
                <a:cs typeface="+mn-cs"/>
                <a:sym typeface="Proximus"/>
              </a:defRPr>
            </a:pPr>
            <a:r>
              <a:t>Lorem ipsum dolor sit amet, consectetur adipiscing elit. Fusce faucibus maximus odio consectetur pretium. Donec at est at massa convallis elementum. Quisque arcu dui, eleifend non lacus non, porttitor dapibus nunc. Pellentesque quam libero, porttitor sed orci at, blandit elnd nisi.</a:t>
            </a:r>
          </a:p>
        </p:txBody>
      </p:sp>
      <p:sp>
        <p:nvSpPr>
          <p:cNvPr id="235" name="Lorem ipsum title.…"/>
          <p:cNvSpPr txBox="1">
            <a:spLocks noGrp="1"/>
          </p:cNvSpPr>
          <p:nvPr>
            <p:ph type="body" sz="quarter" idx="24"/>
          </p:nvPr>
        </p:nvSpPr>
        <p:spPr>
          <a:xfrm>
            <a:off x="9113654" y="2317750"/>
            <a:ext cx="2540001" cy="2222500"/>
          </a:xfrm>
          <a:prstGeom prst="rect">
            <a:avLst/>
          </a:prstGeom>
        </p:spPr>
        <p:txBody>
          <a:bodyPr lIns="0" tIns="0" rIns="0" bIns="0">
            <a:noAutofit/>
          </a:bodyPr>
          <a:lstStyle/>
          <a:p>
            <a:pPr marL="0" indent="0" defTabSz="1219169">
              <a:buSzTx/>
              <a:buFontTx/>
              <a:buNone/>
              <a:defRPr sz="4800">
                <a:latin typeface="+mn-lt"/>
                <a:ea typeface="+mn-ea"/>
                <a:cs typeface="+mn-cs"/>
                <a:sym typeface="Proximus"/>
              </a:defRPr>
            </a:pPr>
            <a:r>
              <a:t>Lorem ipsum title.</a:t>
            </a:r>
          </a:p>
          <a:p>
            <a:pPr marL="0" indent="0" defTabSz="1219169">
              <a:lnSpc>
                <a:spcPts val="1650"/>
              </a:lnSpc>
              <a:spcBef>
                <a:spcPts val="0"/>
              </a:spcBef>
              <a:buSzTx/>
              <a:buFontTx/>
              <a:buNone/>
              <a:defRPr sz="2400" spc="-24">
                <a:latin typeface="+mn-lt"/>
                <a:ea typeface="+mn-ea"/>
                <a:cs typeface="+mn-cs"/>
                <a:sym typeface="Proximus"/>
              </a:defRPr>
            </a:pPr>
            <a:r>
              <a:t>Lorem ipsum dolor sit amet, consectetur adipiscing elit. Fusce faucibus maximus odio consectetur pretium. Donec at est at massa convallis elementum. Quisque arcu dui, eleifend non lacus non, porttitor dapibus nunc. Pellentesque quam libero, porttitor sed orci at, blandit elnd nisi.</a:t>
            </a:r>
          </a:p>
        </p:txBody>
      </p:sp>
      <p:sp>
        <p:nvSpPr>
          <p:cNvPr id="236" name="2024 was a record year when it comes to  being recognized for our creative work."/>
          <p:cNvSpPr txBox="1">
            <a:spLocks noGrp="1"/>
          </p:cNvSpPr>
          <p:nvPr>
            <p:ph type="body" sz="quarter" idx="25"/>
          </p:nvPr>
        </p:nvSpPr>
        <p:spPr>
          <a:xfrm>
            <a:off x="472450" y="449467"/>
            <a:ext cx="5588001" cy="2659190"/>
          </a:xfrm>
          <a:prstGeom prst="rect">
            <a:avLst/>
          </a:prstGeom>
        </p:spPr>
        <p:txBody>
          <a:bodyPr wrap="square" lIns="0" tIns="0" rIns="0" bIns="0">
            <a:spAutoFit/>
          </a:bodyPr>
          <a:lstStyle/>
          <a:p>
            <a:pPr marL="0" indent="0" defTabSz="1219169">
              <a:spcBef>
                <a:spcPts val="0"/>
              </a:spcBef>
              <a:buSzTx/>
              <a:buFontTx/>
              <a:buNone/>
              <a:defRPr sz="4800">
                <a:latin typeface="+mn-lt"/>
                <a:ea typeface="+mn-ea"/>
                <a:cs typeface="+mn-cs"/>
                <a:sym typeface="Proximus"/>
              </a:defRPr>
            </a:pPr>
            <a:r>
              <a:t>2024 was a record year when it comes to </a:t>
            </a:r>
            <a:br/>
            <a:r>
              <a:t>being recognized for our creative work.</a:t>
            </a:r>
          </a:p>
        </p:txBody>
      </p:sp>
      <p:sp>
        <p:nvSpPr>
          <p:cNvPr id="237" name="Dianummer"/>
          <p:cNvSpPr txBox="1">
            <a:spLocks noGrp="1"/>
          </p:cNvSpPr>
          <p:nvPr>
            <p:ph type="sldNum" sz="quarter" idx="2"/>
          </p:nvPr>
        </p:nvSpPr>
        <p:spPr>
          <a:xfrm>
            <a:off x="11640096" y="6591300"/>
            <a:ext cx="105235" cy="107951"/>
          </a:xfrm>
          <a:prstGeom prst="rect">
            <a:avLst/>
          </a:prstGeom>
        </p:spPr>
        <p:txBody>
          <a:bodyPr lIns="0" tIns="0" rIns="0" bIns="0" anchor="b"/>
          <a:lstStyle>
            <a:lvl1pPr defTabSz="1219169">
              <a:lnSpc>
                <a:spcPct val="90000"/>
              </a:lnSpc>
              <a:spcBef>
                <a:spcPts val="2250"/>
              </a:spcBef>
              <a:defRPr sz="700">
                <a:latin typeface="Helvetica"/>
                <a:ea typeface="Helvetica"/>
                <a:cs typeface="Helvetica"/>
                <a:sym typeface="Helvetica"/>
              </a:defRPr>
            </a:lvl1pPr>
          </a:lstStyle>
          <a:p>
            <a:fld id="{86CB4B4D-7CA3-9044-876B-883B54F8677D}" type="slidenum">
              <a:t>‹N°›</a:t>
            </a:fld>
            <a:endParaRPr/>
          </a:p>
        </p:txBody>
      </p:sp>
    </p:spTree>
    <p:extLst>
      <p:ext uri="{BB962C8B-B14F-4D97-AF65-F5344CB8AC3E}">
        <p14:creationId xmlns:p14="http://schemas.microsoft.com/office/powerpoint/2010/main" val="421030709"/>
      </p:ext>
    </p:extLst>
  </p:cSld>
  <p:clrMapOvr>
    <a:masterClrMapping/>
  </p:clrMapOvr>
  <p:transition spd="med"/>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type="tx">
  <p:cSld name="Title+4imgs+Captions copy 2">
    <p:spTree>
      <p:nvGrpSpPr>
        <p:cNvPr id="1" name=""/>
        <p:cNvGrpSpPr/>
        <p:nvPr/>
      </p:nvGrpSpPr>
      <p:grpSpPr>
        <a:xfrm>
          <a:off x="0" y="0"/>
          <a:ext cx="0" cy="0"/>
          <a:chOff x="0" y="0"/>
          <a:chExt cx="0" cy="0"/>
        </a:xfrm>
      </p:grpSpPr>
      <p:pic>
        <p:nvPicPr>
          <p:cNvPr id="244" name="pasted-image.pdf" descr="pasted-image.pdf"/>
          <p:cNvPicPr>
            <a:picLocks noChangeAspect="1"/>
          </p:cNvPicPr>
          <p:nvPr/>
        </p:nvPicPr>
        <p:blipFill>
          <a:blip r:embed="rId2"/>
          <a:stretch>
            <a:fillRect/>
          </a:stretch>
        </p:blipFill>
        <p:spPr>
          <a:xfrm>
            <a:off x="-1" y="-556289"/>
            <a:ext cx="12192001" cy="444501"/>
          </a:xfrm>
          <a:prstGeom prst="rect">
            <a:avLst/>
          </a:prstGeom>
          <a:ln w="12700">
            <a:miter lim="400000"/>
          </a:ln>
        </p:spPr>
      </p:pic>
      <p:pic>
        <p:nvPicPr>
          <p:cNvPr id="245" name="pasted-image.pdf" descr="pasted-image.pdf"/>
          <p:cNvPicPr>
            <a:picLocks noChangeAspect="1"/>
          </p:cNvPicPr>
          <p:nvPr/>
        </p:nvPicPr>
        <p:blipFill>
          <a:blip r:embed="rId3"/>
          <a:stretch>
            <a:fillRect/>
          </a:stretch>
        </p:blipFill>
        <p:spPr>
          <a:xfrm>
            <a:off x="-593977" y="0"/>
            <a:ext cx="444501" cy="6858000"/>
          </a:xfrm>
          <a:prstGeom prst="rect">
            <a:avLst/>
          </a:prstGeom>
          <a:ln w="12700">
            <a:miter lim="400000"/>
          </a:ln>
        </p:spPr>
      </p:pic>
      <p:sp>
        <p:nvSpPr>
          <p:cNvPr id="246" name="Lorem ipsum title.…"/>
          <p:cNvSpPr txBox="1">
            <a:spLocks noGrp="1"/>
          </p:cNvSpPr>
          <p:nvPr>
            <p:ph type="body" sz="quarter" idx="21"/>
          </p:nvPr>
        </p:nvSpPr>
        <p:spPr>
          <a:xfrm>
            <a:off x="545075" y="440489"/>
            <a:ext cx="2540001" cy="3241530"/>
          </a:xfrm>
          <a:prstGeom prst="rect">
            <a:avLst/>
          </a:prstGeom>
        </p:spPr>
        <p:txBody>
          <a:bodyPr lIns="0" tIns="0" rIns="0" bIns="0">
            <a:noAutofit/>
          </a:bodyPr>
          <a:lstStyle/>
          <a:p>
            <a:pPr marL="0" indent="0" defTabSz="1219169">
              <a:buSzTx/>
              <a:buFontTx/>
              <a:buNone/>
              <a:defRPr sz="4800">
                <a:latin typeface="+mn-lt"/>
                <a:ea typeface="+mn-ea"/>
                <a:cs typeface="+mn-cs"/>
                <a:sym typeface="Proximus"/>
              </a:defRPr>
            </a:pPr>
            <a:r>
              <a:t>Lorem ipsum title.</a:t>
            </a:r>
          </a:p>
          <a:p>
            <a:pPr marL="0" indent="0" defTabSz="1219169">
              <a:lnSpc>
                <a:spcPts val="1650"/>
              </a:lnSpc>
              <a:spcBef>
                <a:spcPts val="0"/>
              </a:spcBef>
              <a:buSzTx/>
              <a:buFontTx/>
              <a:buNone/>
              <a:defRPr sz="2400" spc="-24">
                <a:latin typeface="+mn-lt"/>
                <a:ea typeface="+mn-ea"/>
                <a:cs typeface="+mn-cs"/>
                <a:sym typeface="Proximus"/>
              </a:defRPr>
            </a:pPr>
            <a:r>
              <a:t>Lorem ipsum dolor sit amet, consectetur adipiscing elit. Fusce faucibus maximus odio consectetur pretium. Donec at est at massa convallis elementum. Quisque arcu dui, eleifend non lacus non, porttitor dapibus nunc. Pellentesque quam libero, porttitor sed orci at, blandit elnd nisi.</a:t>
            </a:r>
          </a:p>
        </p:txBody>
      </p:sp>
      <p:grpSp>
        <p:nvGrpSpPr>
          <p:cNvPr id="250" name="Groepeer"/>
          <p:cNvGrpSpPr/>
          <p:nvPr/>
        </p:nvGrpSpPr>
        <p:grpSpPr>
          <a:xfrm>
            <a:off x="3245464" y="454093"/>
            <a:ext cx="5707801" cy="5949814"/>
            <a:chOff x="0" y="0"/>
            <a:chExt cx="11415600" cy="11899627"/>
          </a:xfrm>
        </p:grpSpPr>
        <p:sp>
          <p:nvSpPr>
            <p:cNvPr id="247" name="Lijn"/>
            <p:cNvSpPr/>
            <p:nvPr/>
          </p:nvSpPr>
          <p:spPr>
            <a:xfrm flipV="1">
              <a:off x="5701071" y="0"/>
              <a:ext cx="1" cy="11899628"/>
            </a:xfrm>
            <a:prstGeom prst="line">
              <a:avLst/>
            </a:prstGeom>
            <a:noFill/>
            <a:ln w="6350" cap="flat">
              <a:solidFill>
                <a:srgbClr val="000000"/>
              </a:solidFill>
              <a:prstDash val="solid"/>
              <a:miter lim="400000"/>
            </a:ln>
            <a:effectLst/>
          </p:spPr>
          <p:txBody>
            <a:bodyPr wrap="square" lIns="50800" tIns="50800" rIns="50800" bIns="50800" numCol="1" anchor="ctr">
              <a:noAutofit/>
            </a:bodyPr>
            <a:lstStyle/>
            <a:p>
              <a:pPr>
                <a:lnSpc>
                  <a:spcPts val="1650"/>
                </a:lnSpc>
                <a:defRPr sz="2400" spc="-24"/>
              </a:pPr>
              <a:endParaRPr sz="1200"/>
            </a:p>
          </p:txBody>
        </p:sp>
        <p:sp>
          <p:nvSpPr>
            <p:cNvPr id="248" name="Lijn"/>
            <p:cNvSpPr/>
            <p:nvPr/>
          </p:nvSpPr>
          <p:spPr>
            <a:xfrm flipV="1">
              <a:off x="-1" y="0"/>
              <a:ext cx="2" cy="11899628"/>
            </a:xfrm>
            <a:prstGeom prst="line">
              <a:avLst/>
            </a:prstGeom>
            <a:noFill/>
            <a:ln w="6350" cap="flat">
              <a:solidFill>
                <a:srgbClr val="000000"/>
              </a:solidFill>
              <a:prstDash val="solid"/>
              <a:miter lim="400000"/>
            </a:ln>
            <a:effectLst/>
          </p:spPr>
          <p:txBody>
            <a:bodyPr wrap="square" lIns="50800" tIns="50800" rIns="50800" bIns="50800" numCol="1" anchor="ctr">
              <a:noAutofit/>
            </a:bodyPr>
            <a:lstStyle/>
            <a:p>
              <a:pPr>
                <a:lnSpc>
                  <a:spcPts val="1650"/>
                </a:lnSpc>
                <a:defRPr sz="2400" spc="-24"/>
              </a:pPr>
              <a:endParaRPr sz="1200"/>
            </a:p>
          </p:txBody>
        </p:sp>
        <p:sp>
          <p:nvSpPr>
            <p:cNvPr id="249" name="Lijn"/>
            <p:cNvSpPr/>
            <p:nvPr/>
          </p:nvSpPr>
          <p:spPr>
            <a:xfrm flipV="1">
              <a:off x="11415600" y="0"/>
              <a:ext cx="1" cy="11899628"/>
            </a:xfrm>
            <a:prstGeom prst="line">
              <a:avLst/>
            </a:prstGeom>
            <a:noFill/>
            <a:ln w="6350" cap="flat">
              <a:solidFill>
                <a:srgbClr val="000000"/>
              </a:solidFill>
              <a:prstDash val="solid"/>
              <a:miter lim="400000"/>
            </a:ln>
            <a:effectLst/>
          </p:spPr>
          <p:txBody>
            <a:bodyPr wrap="square" lIns="50800" tIns="50800" rIns="50800" bIns="50800" numCol="1" anchor="ctr">
              <a:noAutofit/>
            </a:bodyPr>
            <a:lstStyle/>
            <a:p>
              <a:pPr>
                <a:lnSpc>
                  <a:spcPts val="1650"/>
                </a:lnSpc>
                <a:defRPr sz="2400" spc="-24"/>
              </a:pPr>
              <a:endParaRPr sz="1200"/>
            </a:p>
          </p:txBody>
        </p:sp>
      </p:grpSp>
      <p:sp>
        <p:nvSpPr>
          <p:cNvPr id="251" name="pasted-image.png"/>
          <p:cNvSpPr>
            <a:spLocks noGrp="1"/>
          </p:cNvSpPr>
          <p:nvPr>
            <p:ph type="pic" sz="quarter" idx="22"/>
          </p:nvPr>
        </p:nvSpPr>
        <p:spPr>
          <a:xfrm>
            <a:off x="-453810" y="4502305"/>
            <a:ext cx="3578402" cy="1905248"/>
          </a:xfrm>
          <a:prstGeom prst="rect">
            <a:avLst/>
          </a:prstGeom>
        </p:spPr>
        <p:txBody>
          <a:bodyPr tIns="45719" bIns="45719">
            <a:noAutofit/>
          </a:bodyPr>
          <a:lstStyle/>
          <a:p>
            <a:endParaRPr/>
          </a:p>
        </p:txBody>
      </p:sp>
      <p:sp>
        <p:nvSpPr>
          <p:cNvPr id="252" name="pasted-image.png"/>
          <p:cNvSpPr>
            <a:spLocks noGrp="1"/>
          </p:cNvSpPr>
          <p:nvPr>
            <p:ph type="pic" sz="quarter" idx="23"/>
          </p:nvPr>
        </p:nvSpPr>
        <p:spPr>
          <a:xfrm>
            <a:off x="2406031" y="4502305"/>
            <a:ext cx="3578402" cy="1905248"/>
          </a:xfrm>
          <a:prstGeom prst="rect">
            <a:avLst/>
          </a:prstGeom>
        </p:spPr>
        <p:txBody>
          <a:bodyPr tIns="45719" bIns="45719">
            <a:noAutofit/>
          </a:bodyPr>
          <a:lstStyle/>
          <a:p>
            <a:endParaRPr/>
          </a:p>
        </p:txBody>
      </p:sp>
      <p:sp>
        <p:nvSpPr>
          <p:cNvPr id="253" name="pasted-image.png"/>
          <p:cNvSpPr>
            <a:spLocks noGrp="1"/>
          </p:cNvSpPr>
          <p:nvPr>
            <p:ph type="pic" sz="quarter" idx="24"/>
          </p:nvPr>
        </p:nvSpPr>
        <p:spPr>
          <a:xfrm>
            <a:off x="5257361" y="4502305"/>
            <a:ext cx="3578402" cy="1905248"/>
          </a:xfrm>
          <a:prstGeom prst="rect">
            <a:avLst/>
          </a:prstGeom>
        </p:spPr>
        <p:txBody>
          <a:bodyPr tIns="45719" bIns="45719">
            <a:noAutofit/>
          </a:bodyPr>
          <a:lstStyle/>
          <a:p>
            <a:endParaRPr/>
          </a:p>
        </p:txBody>
      </p:sp>
      <p:sp>
        <p:nvSpPr>
          <p:cNvPr id="254" name="pasted-image.png"/>
          <p:cNvSpPr>
            <a:spLocks noGrp="1"/>
          </p:cNvSpPr>
          <p:nvPr>
            <p:ph type="pic" sz="quarter" idx="25"/>
          </p:nvPr>
        </p:nvSpPr>
        <p:spPr>
          <a:xfrm>
            <a:off x="8121310" y="4502305"/>
            <a:ext cx="3578402" cy="1905248"/>
          </a:xfrm>
          <a:prstGeom prst="rect">
            <a:avLst/>
          </a:prstGeom>
        </p:spPr>
        <p:txBody>
          <a:bodyPr tIns="45719" bIns="45719">
            <a:noAutofit/>
          </a:bodyPr>
          <a:lstStyle/>
          <a:p>
            <a:endParaRPr/>
          </a:p>
        </p:txBody>
      </p:sp>
      <p:sp>
        <p:nvSpPr>
          <p:cNvPr id="255" name="Lorem ipsum title.…"/>
          <p:cNvSpPr txBox="1">
            <a:spLocks noGrp="1"/>
          </p:cNvSpPr>
          <p:nvPr>
            <p:ph type="body" sz="quarter" idx="26"/>
          </p:nvPr>
        </p:nvSpPr>
        <p:spPr>
          <a:xfrm>
            <a:off x="3402574" y="440489"/>
            <a:ext cx="2540001" cy="3241530"/>
          </a:xfrm>
          <a:prstGeom prst="rect">
            <a:avLst/>
          </a:prstGeom>
        </p:spPr>
        <p:txBody>
          <a:bodyPr lIns="0" tIns="0" rIns="0" bIns="0">
            <a:noAutofit/>
          </a:bodyPr>
          <a:lstStyle/>
          <a:p>
            <a:pPr marL="0" indent="0" defTabSz="1219169">
              <a:buSzTx/>
              <a:buFontTx/>
              <a:buNone/>
              <a:defRPr sz="4800">
                <a:latin typeface="+mn-lt"/>
                <a:ea typeface="+mn-ea"/>
                <a:cs typeface="+mn-cs"/>
                <a:sym typeface="Proximus"/>
              </a:defRPr>
            </a:pPr>
            <a:r>
              <a:t>Lorem ipsum title.</a:t>
            </a:r>
          </a:p>
          <a:p>
            <a:pPr marL="0" indent="0" defTabSz="1219169">
              <a:lnSpc>
                <a:spcPts val="1650"/>
              </a:lnSpc>
              <a:spcBef>
                <a:spcPts val="0"/>
              </a:spcBef>
              <a:buSzTx/>
              <a:buFontTx/>
              <a:buNone/>
              <a:defRPr sz="2400" spc="-24">
                <a:latin typeface="+mn-lt"/>
                <a:ea typeface="+mn-ea"/>
                <a:cs typeface="+mn-cs"/>
                <a:sym typeface="Proximus"/>
              </a:defRPr>
            </a:pPr>
            <a:r>
              <a:t>Lorem ipsum dolor sit amet, consectetur adipiscing elit. Fusce faucibus maximus odio consectetur pretium. Donec at est at massa convallis elementum. Quisque arcu dui, eleifend non lacus non, porttitor dapibus nunc. Pellentesque quam libero, porttitor sed orci at, blandit elnd nisi.</a:t>
            </a:r>
          </a:p>
        </p:txBody>
      </p:sp>
      <p:sp>
        <p:nvSpPr>
          <p:cNvPr id="256" name="Lorem ipsum title.…"/>
          <p:cNvSpPr txBox="1">
            <a:spLocks noGrp="1"/>
          </p:cNvSpPr>
          <p:nvPr>
            <p:ph type="body" sz="quarter" idx="27"/>
          </p:nvPr>
        </p:nvSpPr>
        <p:spPr>
          <a:xfrm>
            <a:off x="6256153" y="440489"/>
            <a:ext cx="2540001" cy="3241530"/>
          </a:xfrm>
          <a:prstGeom prst="rect">
            <a:avLst/>
          </a:prstGeom>
        </p:spPr>
        <p:txBody>
          <a:bodyPr lIns="0" tIns="0" rIns="0" bIns="0">
            <a:noAutofit/>
          </a:bodyPr>
          <a:lstStyle/>
          <a:p>
            <a:pPr marL="0" indent="0" defTabSz="1219169">
              <a:buSzTx/>
              <a:buFontTx/>
              <a:buNone/>
              <a:defRPr sz="4800">
                <a:latin typeface="+mn-lt"/>
                <a:ea typeface="+mn-ea"/>
                <a:cs typeface="+mn-cs"/>
                <a:sym typeface="Proximus"/>
              </a:defRPr>
            </a:pPr>
            <a:r>
              <a:t>Lorem ipsum title.</a:t>
            </a:r>
          </a:p>
          <a:p>
            <a:pPr marL="0" indent="0" defTabSz="1219169">
              <a:lnSpc>
                <a:spcPts val="1650"/>
              </a:lnSpc>
              <a:spcBef>
                <a:spcPts val="0"/>
              </a:spcBef>
              <a:buSzTx/>
              <a:buFontTx/>
              <a:buNone/>
              <a:defRPr sz="2400" spc="-24">
                <a:latin typeface="+mn-lt"/>
                <a:ea typeface="+mn-ea"/>
                <a:cs typeface="+mn-cs"/>
                <a:sym typeface="Proximus"/>
              </a:defRPr>
            </a:pPr>
            <a:r>
              <a:t>Lorem ipsum dolor sit amet, consectetur adipiscing elit. Fusce faucibus maximus odio consectetur pretium. Donec at est at massa convallis elementum. Quisque arcu dui, eleifend non lacus non, porttitor dapibus nunc. Pellentesque quam libero, porttitor sed orci at, blandit elnd nisi.</a:t>
            </a:r>
          </a:p>
        </p:txBody>
      </p:sp>
      <p:sp>
        <p:nvSpPr>
          <p:cNvPr id="257" name="Lorem ipsum title.…"/>
          <p:cNvSpPr txBox="1">
            <a:spLocks noGrp="1"/>
          </p:cNvSpPr>
          <p:nvPr>
            <p:ph type="body" sz="quarter" idx="28"/>
          </p:nvPr>
        </p:nvSpPr>
        <p:spPr>
          <a:xfrm>
            <a:off x="9113654" y="440489"/>
            <a:ext cx="2540001" cy="3241530"/>
          </a:xfrm>
          <a:prstGeom prst="rect">
            <a:avLst/>
          </a:prstGeom>
        </p:spPr>
        <p:txBody>
          <a:bodyPr lIns="0" tIns="0" rIns="0" bIns="0">
            <a:noAutofit/>
          </a:bodyPr>
          <a:lstStyle/>
          <a:p>
            <a:pPr marL="0" indent="0" defTabSz="1219169">
              <a:buSzTx/>
              <a:buFontTx/>
              <a:buNone/>
              <a:defRPr sz="4800">
                <a:latin typeface="+mn-lt"/>
                <a:ea typeface="+mn-ea"/>
                <a:cs typeface="+mn-cs"/>
                <a:sym typeface="Proximus"/>
              </a:defRPr>
            </a:pPr>
            <a:r>
              <a:t>Lorem ipsum title.</a:t>
            </a:r>
          </a:p>
          <a:p>
            <a:pPr marL="0" indent="0" defTabSz="1219169">
              <a:lnSpc>
                <a:spcPts val="1650"/>
              </a:lnSpc>
              <a:spcBef>
                <a:spcPts val="0"/>
              </a:spcBef>
              <a:buSzTx/>
              <a:buFontTx/>
              <a:buNone/>
              <a:defRPr sz="2400" spc="-24">
                <a:latin typeface="+mn-lt"/>
                <a:ea typeface="+mn-ea"/>
                <a:cs typeface="+mn-cs"/>
                <a:sym typeface="Proximus"/>
              </a:defRPr>
            </a:pPr>
            <a:r>
              <a:t>Lorem ipsum dolor sit amet, consectetur adipiscing elit. Fusce faucibus maximus odio consectetur pretium. Donec at est at massa convallis elementum. Quisque arcu dui, eleifend non lacus non, porttitor dapibus nunc. Pellentesque quam libero, porttitor sed orci at, blandit elnd nisi.</a:t>
            </a:r>
          </a:p>
        </p:txBody>
      </p:sp>
      <p:sp>
        <p:nvSpPr>
          <p:cNvPr id="258" name="Dianummer"/>
          <p:cNvSpPr txBox="1">
            <a:spLocks noGrp="1"/>
          </p:cNvSpPr>
          <p:nvPr>
            <p:ph type="sldNum" sz="quarter" idx="2"/>
          </p:nvPr>
        </p:nvSpPr>
        <p:spPr>
          <a:xfrm>
            <a:off x="11640155" y="6590791"/>
            <a:ext cx="105235" cy="107951"/>
          </a:xfrm>
          <a:prstGeom prst="rect">
            <a:avLst/>
          </a:prstGeom>
        </p:spPr>
        <p:txBody>
          <a:bodyPr lIns="0" tIns="0" rIns="0" bIns="0" anchor="b"/>
          <a:lstStyle>
            <a:lvl1pPr defTabSz="1219169">
              <a:lnSpc>
                <a:spcPct val="90000"/>
              </a:lnSpc>
              <a:spcBef>
                <a:spcPts val="2250"/>
              </a:spcBef>
              <a:defRPr sz="700">
                <a:latin typeface="Helvetica"/>
                <a:ea typeface="Helvetica"/>
                <a:cs typeface="Helvetica"/>
                <a:sym typeface="Helvetica"/>
              </a:defRPr>
            </a:lvl1pPr>
          </a:lstStyle>
          <a:p>
            <a:fld id="{86CB4B4D-7CA3-9044-876B-883B54F8677D}" type="slidenum">
              <a:t>‹N°›</a:t>
            </a:fld>
            <a:endParaRPr/>
          </a:p>
        </p:txBody>
      </p:sp>
    </p:spTree>
    <p:extLst>
      <p:ext uri="{BB962C8B-B14F-4D97-AF65-F5344CB8AC3E}">
        <p14:creationId xmlns:p14="http://schemas.microsoft.com/office/powerpoint/2010/main" val="4263507814"/>
      </p:ext>
    </p:extLst>
  </p:cSld>
  <p:clrMapOvr>
    <a:masterClrMapping/>
  </p:clrMapOvr>
  <p:transition spd="med"/>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type="tx">
  <p:cSld name="Multiple text zones">
    <p:spTree>
      <p:nvGrpSpPr>
        <p:cNvPr id="1" name=""/>
        <p:cNvGrpSpPr/>
        <p:nvPr/>
      </p:nvGrpSpPr>
      <p:grpSpPr>
        <a:xfrm>
          <a:off x="0" y="0"/>
          <a:ext cx="0" cy="0"/>
          <a:chOff x="0" y="0"/>
          <a:chExt cx="0" cy="0"/>
        </a:xfrm>
      </p:grpSpPr>
      <p:pic>
        <p:nvPicPr>
          <p:cNvPr id="265" name="pasted-image.pdf" descr="pasted-image.pdf"/>
          <p:cNvPicPr>
            <a:picLocks noChangeAspect="1"/>
          </p:cNvPicPr>
          <p:nvPr/>
        </p:nvPicPr>
        <p:blipFill>
          <a:blip r:embed="rId2"/>
          <a:stretch>
            <a:fillRect/>
          </a:stretch>
        </p:blipFill>
        <p:spPr>
          <a:xfrm>
            <a:off x="-1" y="-556289"/>
            <a:ext cx="12192001" cy="444501"/>
          </a:xfrm>
          <a:prstGeom prst="rect">
            <a:avLst/>
          </a:prstGeom>
          <a:ln w="12700">
            <a:miter lim="400000"/>
          </a:ln>
        </p:spPr>
      </p:pic>
      <p:sp>
        <p:nvSpPr>
          <p:cNvPr id="266" name="Lorem ipsum title.…"/>
          <p:cNvSpPr txBox="1">
            <a:spLocks noGrp="1"/>
          </p:cNvSpPr>
          <p:nvPr>
            <p:ph type="body" sz="quarter" idx="21"/>
          </p:nvPr>
        </p:nvSpPr>
        <p:spPr>
          <a:xfrm>
            <a:off x="2340599" y="1453544"/>
            <a:ext cx="3230036" cy="3318409"/>
          </a:xfrm>
          <a:prstGeom prst="rect">
            <a:avLst/>
          </a:prstGeom>
        </p:spPr>
        <p:txBody>
          <a:bodyPr wrap="square" lIns="0" tIns="0" rIns="0" bIns="0">
            <a:spAutoFit/>
          </a:bodyPr>
          <a:lstStyle/>
          <a:p>
            <a:pPr marL="0" indent="0" defTabSz="1219169">
              <a:buSzTx/>
              <a:buFontTx/>
              <a:buNone/>
              <a:defRPr sz="4800">
                <a:latin typeface="+mn-lt"/>
                <a:ea typeface="+mn-ea"/>
                <a:cs typeface="+mn-cs"/>
                <a:sym typeface="Proximus"/>
              </a:defRPr>
            </a:pPr>
            <a:r>
              <a:t>Lorem ipsum title.</a:t>
            </a:r>
          </a:p>
          <a:p>
            <a:pPr marL="0" indent="0" defTabSz="1219169">
              <a:lnSpc>
                <a:spcPts val="1650"/>
              </a:lnSpc>
              <a:spcBef>
                <a:spcPts val="0"/>
              </a:spcBef>
              <a:buSzTx/>
              <a:buFontTx/>
              <a:buNone/>
              <a:defRPr sz="2400" spc="-24">
                <a:latin typeface="+mn-lt"/>
                <a:ea typeface="+mn-ea"/>
                <a:cs typeface="+mn-cs"/>
                <a:sym typeface="Proximus"/>
              </a:defRPr>
            </a:pPr>
            <a:r>
              <a:t>Lorem ipsum dolor sit amet, consectetur adipiscing elit. Fusce faucibus maximus odio consectetur pretium. Donec at est at massa convallis elementum. Quisque arcu dui, eleifend non lacus non,</a:t>
            </a:r>
          </a:p>
        </p:txBody>
      </p:sp>
      <p:sp>
        <p:nvSpPr>
          <p:cNvPr id="267" name="Lorem ipsum title.…"/>
          <p:cNvSpPr txBox="1">
            <a:spLocks noGrp="1"/>
          </p:cNvSpPr>
          <p:nvPr>
            <p:ph type="body" sz="quarter" idx="22"/>
          </p:nvPr>
        </p:nvSpPr>
        <p:spPr>
          <a:xfrm>
            <a:off x="6158754" y="1453545"/>
            <a:ext cx="3230036" cy="3318409"/>
          </a:xfrm>
          <a:prstGeom prst="rect">
            <a:avLst/>
          </a:prstGeom>
        </p:spPr>
        <p:txBody>
          <a:bodyPr wrap="square" lIns="0" tIns="0" rIns="0" bIns="0">
            <a:spAutoFit/>
          </a:bodyPr>
          <a:lstStyle/>
          <a:p>
            <a:pPr marL="0" indent="0" defTabSz="1219169">
              <a:buSzTx/>
              <a:buFontTx/>
              <a:buNone/>
              <a:defRPr sz="4800">
                <a:latin typeface="+mn-lt"/>
                <a:ea typeface="+mn-ea"/>
                <a:cs typeface="+mn-cs"/>
                <a:sym typeface="Proximus"/>
              </a:defRPr>
            </a:pPr>
            <a:r>
              <a:t>Lorem ipsum title.</a:t>
            </a:r>
          </a:p>
          <a:p>
            <a:pPr marL="0" indent="0" defTabSz="1219169">
              <a:lnSpc>
                <a:spcPts val="1650"/>
              </a:lnSpc>
              <a:spcBef>
                <a:spcPts val="0"/>
              </a:spcBef>
              <a:buSzTx/>
              <a:buFontTx/>
              <a:buNone/>
              <a:defRPr sz="2400" spc="-24">
                <a:latin typeface="+mn-lt"/>
                <a:ea typeface="+mn-ea"/>
                <a:cs typeface="+mn-cs"/>
                <a:sym typeface="Proximus"/>
              </a:defRPr>
            </a:pPr>
            <a:r>
              <a:t>Lorem ipsum dolor sit amet, consectetur adipiscing elit. Fusce faucibus maximus odio consectetur pretium. Donec at est at massa convallis elementum. Quisque arcu dui, eleifend non lacus non.</a:t>
            </a:r>
          </a:p>
        </p:txBody>
      </p:sp>
      <p:sp>
        <p:nvSpPr>
          <p:cNvPr id="268" name="Lorem ipsum title.…"/>
          <p:cNvSpPr txBox="1">
            <a:spLocks noGrp="1"/>
          </p:cNvSpPr>
          <p:nvPr>
            <p:ph type="body" sz="quarter" idx="23"/>
          </p:nvPr>
        </p:nvSpPr>
        <p:spPr>
          <a:xfrm>
            <a:off x="2340599" y="3490248"/>
            <a:ext cx="3230036" cy="4190443"/>
          </a:xfrm>
          <a:prstGeom prst="rect">
            <a:avLst/>
          </a:prstGeom>
        </p:spPr>
        <p:txBody>
          <a:bodyPr wrap="square" lIns="0" tIns="0" rIns="0" bIns="0">
            <a:spAutoFit/>
          </a:bodyPr>
          <a:lstStyle/>
          <a:p>
            <a:pPr marL="0" indent="0" defTabSz="1219169">
              <a:buSzTx/>
              <a:buFontTx/>
              <a:buNone/>
              <a:defRPr sz="4800">
                <a:latin typeface="+mn-lt"/>
                <a:ea typeface="+mn-ea"/>
                <a:cs typeface="+mn-cs"/>
                <a:sym typeface="Proximus"/>
              </a:defRPr>
            </a:pPr>
            <a:r>
              <a:t>Lorem ipsum title.</a:t>
            </a:r>
          </a:p>
          <a:p>
            <a:pPr marL="0" indent="0" defTabSz="1219169">
              <a:lnSpc>
                <a:spcPts val="1650"/>
              </a:lnSpc>
              <a:spcBef>
                <a:spcPts val="0"/>
              </a:spcBef>
              <a:buSzTx/>
              <a:buFontTx/>
              <a:buNone/>
              <a:defRPr sz="2400" spc="-24">
                <a:latin typeface="+mn-lt"/>
                <a:ea typeface="+mn-ea"/>
                <a:cs typeface="+mn-cs"/>
                <a:sym typeface="Proximus"/>
              </a:defRPr>
            </a:pPr>
            <a:r>
              <a:t>Lorem ipsum dolor sit amet, consectetur adipiscing elit. Fusce faucibus maximus odio consectetur pretium. Donec at est at massa convallis elementum. Quisque arcu dui, eleifend non lacus non, porttitor dapibus nunc. Pellentesque quam libero, porttitor sed orci at, blandit eleifend nisi.</a:t>
            </a:r>
          </a:p>
        </p:txBody>
      </p:sp>
      <p:sp>
        <p:nvSpPr>
          <p:cNvPr id="269" name="Lorem ipsum title.…"/>
          <p:cNvSpPr txBox="1">
            <a:spLocks noGrp="1"/>
          </p:cNvSpPr>
          <p:nvPr>
            <p:ph type="body" sz="quarter" idx="24"/>
          </p:nvPr>
        </p:nvSpPr>
        <p:spPr>
          <a:xfrm>
            <a:off x="6158754" y="3490248"/>
            <a:ext cx="3230036" cy="2664384"/>
          </a:xfrm>
          <a:prstGeom prst="rect">
            <a:avLst/>
          </a:prstGeom>
        </p:spPr>
        <p:txBody>
          <a:bodyPr wrap="square" lIns="0" tIns="0" rIns="0" bIns="0">
            <a:spAutoFit/>
          </a:bodyPr>
          <a:lstStyle/>
          <a:p>
            <a:pPr marL="0" indent="0" defTabSz="1219169">
              <a:buSzTx/>
              <a:buFontTx/>
              <a:buNone/>
              <a:defRPr sz="4800">
                <a:latin typeface="+mn-lt"/>
                <a:ea typeface="+mn-ea"/>
                <a:cs typeface="+mn-cs"/>
                <a:sym typeface="Proximus"/>
              </a:defRPr>
            </a:pPr>
            <a:r>
              <a:t>Lorem ipsum title.</a:t>
            </a:r>
          </a:p>
          <a:p>
            <a:pPr marL="0" indent="0" defTabSz="1219169">
              <a:lnSpc>
                <a:spcPts val="1650"/>
              </a:lnSpc>
              <a:spcBef>
                <a:spcPts val="0"/>
              </a:spcBef>
              <a:buSzTx/>
              <a:buFontTx/>
              <a:buNone/>
              <a:defRPr sz="2400" spc="-24">
                <a:latin typeface="+mn-lt"/>
                <a:ea typeface="+mn-ea"/>
                <a:cs typeface="+mn-cs"/>
                <a:sym typeface="Proximus"/>
              </a:defRPr>
            </a:pPr>
            <a:r>
              <a:t>arcu dui, eleifend non lacus non, porttitor dapibus nunc. Pellentesque quam libero, porttitor sed orci at, blandit eleifend nisi.</a:t>
            </a:r>
          </a:p>
        </p:txBody>
      </p:sp>
      <p:sp>
        <p:nvSpPr>
          <p:cNvPr id="270" name="Dianummer"/>
          <p:cNvSpPr txBox="1">
            <a:spLocks noGrp="1"/>
          </p:cNvSpPr>
          <p:nvPr>
            <p:ph type="sldNum" sz="quarter" idx="2"/>
          </p:nvPr>
        </p:nvSpPr>
        <p:spPr>
          <a:xfrm>
            <a:off x="11640155" y="6591300"/>
            <a:ext cx="105235" cy="107951"/>
          </a:xfrm>
          <a:prstGeom prst="rect">
            <a:avLst/>
          </a:prstGeom>
        </p:spPr>
        <p:txBody>
          <a:bodyPr lIns="0" tIns="0" rIns="0" bIns="0" anchor="b"/>
          <a:lstStyle>
            <a:lvl1pPr defTabSz="1219169">
              <a:lnSpc>
                <a:spcPct val="90000"/>
              </a:lnSpc>
              <a:spcBef>
                <a:spcPts val="2250"/>
              </a:spcBef>
              <a:defRPr sz="700">
                <a:latin typeface="Helvetica"/>
                <a:ea typeface="Helvetica"/>
                <a:cs typeface="Helvetica"/>
                <a:sym typeface="Helvetica"/>
              </a:defRPr>
            </a:lvl1pPr>
          </a:lstStyle>
          <a:p>
            <a:fld id="{86CB4B4D-7CA3-9044-876B-883B54F8677D}" type="slidenum">
              <a:t>‹N°›</a:t>
            </a:fld>
            <a:endParaRPr/>
          </a:p>
        </p:txBody>
      </p:sp>
    </p:spTree>
    <p:extLst>
      <p:ext uri="{BB962C8B-B14F-4D97-AF65-F5344CB8AC3E}">
        <p14:creationId xmlns:p14="http://schemas.microsoft.com/office/powerpoint/2010/main" val="3699922306"/>
      </p:ext>
    </p:extLst>
  </p:cSld>
  <p:clrMapOvr>
    <a:masterClrMapping/>
  </p:clrMapOvr>
  <p:transition spd="med"/>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type="tx">
  <p:cSld name="Multiple text zones 9">
    <p:spTree>
      <p:nvGrpSpPr>
        <p:cNvPr id="1" name=""/>
        <p:cNvGrpSpPr/>
        <p:nvPr/>
      </p:nvGrpSpPr>
      <p:grpSpPr>
        <a:xfrm>
          <a:off x="0" y="0"/>
          <a:ext cx="0" cy="0"/>
          <a:chOff x="0" y="0"/>
          <a:chExt cx="0" cy="0"/>
        </a:xfrm>
      </p:grpSpPr>
      <p:pic>
        <p:nvPicPr>
          <p:cNvPr id="277" name="pasted-image.pdf" descr="pasted-image.pdf"/>
          <p:cNvPicPr>
            <a:picLocks noChangeAspect="1"/>
          </p:cNvPicPr>
          <p:nvPr/>
        </p:nvPicPr>
        <p:blipFill>
          <a:blip r:embed="rId2"/>
          <a:stretch>
            <a:fillRect/>
          </a:stretch>
        </p:blipFill>
        <p:spPr>
          <a:xfrm>
            <a:off x="-1" y="-556289"/>
            <a:ext cx="12192001" cy="444501"/>
          </a:xfrm>
          <a:prstGeom prst="rect">
            <a:avLst/>
          </a:prstGeom>
          <a:ln w="12700">
            <a:miter lim="400000"/>
          </a:ln>
        </p:spPr>
      </p:pic>
      <p:pic>
        <p:nvPicPr>
          <p:cNvPr id="278" name="pasted-image.pdf" descr="pasted-image.pdf"/>
          <p:cNvPicPr>
            <a:picLocks noChangeAspect="1"/>
          </p:cNvPicPr>
          <p:nvPr/>
        </p:nvPicPr>
        <p:blipFill>
          <a:blip r:embed="rId3"/>
          <a:stretch>
            <a:fillRect/>
          </a:stretch>
        </p:blipFill>
        <p:spPr>
          <a:xfrm>
            <a:off x="-593977" y="0"/>
            <a:ext cx="444501" cy="6858000"/>
          </a:xfrm>
          <a:prstGeom prst="rect">
            <a:avLst/>
          </a:prstGeom>
          <a:ln w="12700">
            <a:miter lim="400000"/>
          </a:ln>
        </p:spPr>
      </p:pic>
      <p:sp>
        <p:nvSpPr>
          <p:cNvPr id="279" name="—————————————————————…"/>
          <p:cNvSpPr txBox="1">
            <a:spLocks noGrp="1"/>
          </p:cNvSpPr>
          <p:nvPr>
            <p:ph type="body" sz="quarter" idx="21"/>
          </p:nvPr>
        </p:nvSpPr>
        <p:spPr>
          <a:xfrm>
            <a:off x="443882" y="451273"/>
            <a:ext cx="3230036" cy="3318409"/>
          </a:xfrm>
          <a:prstGeom prst="rect">
            <a:avLst/>
          </a:prstGeom>
        </p:spPr>
        <p:txBody>
          <a:bodyPr wrap="square" lIns="0" tIns="0" rIns="0" bIns="0">
            <a:spAutoFit/>
          </a:bodyPr>
          <a:lstStyle/>
          <a:p>
            <a:pPr marL="0" indent="0" defTabSz="1219169">
              <a:lnSpc>
                <a:spcPts val="1650"/>
              </a:lnSpc>
              <a:spcBef>
                <a:spcPts val="0"/>
              </a:spcBef>
              <a:buSzTx/>
              <a:buFontTx/>
              <a:buNone/>
              <a:defRPr sz="2400" spc="-24">
                <a:solidFill>
                  <a:srgbClr val="929292"/>
                </a:solidFill>
                <a:latin typeface="+mn-lt"/>
                <a:ea typeface="+mn-ea"/>
                <a:cs typeface="+mn-cs"/>
                <a:sym typeface="Proximus"/>
              </a:defRPr>
            </a:pPr>
            <a:r>
              <a:t>—————————————————————</a:t>
            </a:r>
          </a:p>
          <a:p>
            <a:pPr marL="0" indent="0" defTabSz="1219169">
              <a:spcBef>
                <a:spcPts val="0"/>
              </a:spcBef>
              <a:buSzTx/>
              <a:buFontTx/>
              <a:buNone/>
              <a:defRPr sz="4800">
                <a:latin typeface="+mn-lt"/>
                <a:ea typeface="+mn-ea"/>
                <a:cs typeface="+mn-cs"/>
                <a:sym typeface="Proximus"/>
              </a:defRPr>
            </a:pPr>
            <a:r>
              <a:t>Seeing you again Effie</a:t>
            </a:r>
          </a:p>
          <a:p>
            <a:pPr marL="0" indent="0" defTabSz="1219169">
              <a:lnSpc>
                <a:spcPts val="1650"/>
              </a:lnSpc>
              <a:spcBef>
                <a:spcPts val="0"/>
              </a:spcBef>
              <a:buSzTx/>
              <a:buFontTx/>
              <a:buNone/>
              <a:defRPr sz="2400" spc="-24">
                <a:latin typeface="+mn-lt"/>
                <a:ea typeface="+mn-ea"/>
                <a:cs typeface="+mn-cs"/>
                <a:sym typeface="Proximus"/>
              </a:defRPr>
            </a:pPr>
            <a:endParaRPr/>
          </a:p>
          <a:p>
            <a:pPr marL="0" indent="0" defTabSz="1219169">
              <a:lnSpc>
                <a:spcPts val="1650"/>
              </a:lnSpc>
              <a:spcBef>
                <a:spcPts val="0"/>
              </a:spcBef>
              <a:buSzTx/>
              <a:buFontTx/>
              <a:buNone/>
              <a:defRPr sz="2400" spc="-24">
                <a:latin typeface="+mn-lt"/>
                <a:ea typeface="+mn-ea"/>
                <a:cs typeface="+mn-cs"/>
                <a:sym typeface="Proximus"/>
              </a:defRPr>
            </a:pPr>
            <a:r>
              <a:t>arcu dui, eleifend non lacus non, porttitor dapibus nunc. Pellentesque quam libero, porttitor sed orci at, blandit eleifend nisi.</a:t>
            </a:r>
          </a:p>
        </p:txBody>
      </p:sp>
      <p:sp>
        <p:nvSpPr>
          <p:cNvPr id="280" name="—————————————————————…"/>
          <p:cNvSpPr txBox="1">
            <a:spLocks noGrp="1"/>
          </p:cNvSpPr>
          <p:nvPr>
            <p:ph type="body" sz="quarter" idx="22"/>
          </p:nvPr>
        </p:nvSpPr>
        <p:spPr>
          <a:xfrm>
            <a:off x="443882" y="2475277"/>
            <a:ext cx="3230036" cy="3972434"/>
          </a:xfrm>
          <a:prstGeom prst="rect">
            <a:avLst/>
          </a:prstGeom>
        </p:spPr>
        <p:txBody>
          <a:bodyPr wrap="square" lIns="0" tIns="0" rIns="0" bIns="0">
            <a:spAutoFit/>
          </a:bodyPr>
          <a:lstStyle/>
          <a:p>
            <a:pPr marL="0" indent="0" defTabSz="1219169">
              <a:lnSpc>
                <a:spcPts val="1650"/>
              </a:lnSpc>
              <a:spcBef>
                <a:spcPts val="0"/>
              </a:spcBef>
              <a:buSzTx/>
              <a:buFontTx/>
              <a:buNone/>
              <a:defRPr sz="2400" spc="-24">
                <a:solidFill>
                  <a:srgbClr val="929292"/>
                </a:solidFill>
                <a:latin typeface="+mn-lt"/>
                <a:ea typeface="+mn-ea"/>
                <a:cs typeface="+mn-cs"/>
                <a:sym typeface="Proximus"/>
              </a:defRPr>
            </a:pPr>
            <a:r>
              <a:t>—————————————————————</a:t>
            </a:r>
          </a:p>
          <a:p>
            <a:pPr marL="0" indent="0" defTabSz="1219169">
              <a:spcBef>
                <a:spcPts val="0"/>
              </a:spcBef>
              <a:buSzTx/>
              <a:buFontTx/>
              <a:buNone/>
              <a:defRPr sz="4800">
                <a:latin typeface="+mn-lt"/>
                <a:ea typeface="+mn-ea"/>
                <a:cs typeface="+mn-cs"/>
                <a:sym typeface="Proximus"/>
              </a:defRPr>
            </a:pPr>
            <a:r>
              <a:t>Seeing you again Effie</a:t>
            </a:r>
          </a:p>
          <a:p>
            <a:pPr marL="0" indent="0" defTabSz="1219169">
              <a:lnSpc>
                <a:spcPts val="1650"/>
              </a:lnSpc>
              <a:spcBef>
                <a:spcPts val="0"/>
              </a:spcBef>
              <a:buSzTx/>
              <a:buFontTx/>
              <a:buNone/>
              <a:defRPr sz="2400" spc="-24">
                <a:latin typeface="+mn-lt"/>
                <a:ea typeface="+mn-ea"/>
                <a:cs typeface="+mn-cs"/>
                <a:sym typeface="Proximus"/>
              </a:defRPr>
            </a:pPr>
            <a:endParaRPr/>
          </a:p>
          <a:p>
            <a:pPr marL="0" indent="0" defTabSz="1219169">
              <a:lnSpc>
                <a:spcPts val="1650"/>
              </a:lnSpc>
              <a:spcBef>
                <a:spcPts val="0"/>
              </a:spcBef>
              <a:buSzTx/>
              <a:buFontTx/>
              <a:buNone/>
              <a:defRPr sz="2400" spc="-24">
                <a:latin typeface="+mn-lt"/>
                <a:ea typeface="+mn-ea"/>
                <a:cs typeface="+mn-cs"/>
                <a:sym typeface="Proximus"/>
              </a:defRPr>
            </a:pPr>
            <a:r>
              <a:t>arcu dui, eleifend non lacus non, porttitor dapibus nunc. Pellentesque quam libero, porttitor sed orci at, blandit eleifend nisi. arcu dui, eleifend non lacus non, porttitor dapibus nunc. </a:t>
            </a:r>
          </a:p>
        </p:txBody>
      </p:sp>
      <p:sp>
        <p:nvSpPr>
          <p:cNvPr id="281" name="—————————————————————…"/>
          <p:cNvSpPr txBox="1">
            <a:spLocks noGrp="1"/>
          </p:cNvSpPr>
          <p:nvPr>
            <p:ph type="body" sz="quarter" idx="23"/>
          </p:nvPr>
        </p:nvSpPr>
        <p:spPr>
          <a:xfrm>
            <a:off x="443005" y="4503510"/>
            <a:ext cx="3230036" cy="3318409"/>
          </a:xfrm>
          <a:prstGeom prst="rect">
            <a:avLst/>
          </a:prstGeom>
        </p:spPr>
        <p:txBody>
          <a:bodyPr wrap="square" lIns="0" tIns="0" rIns="0" bIns="0">
            <a:spAutoFit/>
          </a:bodyPr>
          <a:lstStyle/>
          <a:p>
            <a:pPr marL="0" indent="0" defTabSz="1219169">
              <a:lnSpc>
                <a:spcPts val="1650"/>
              </a:lnSpc>
              <a:spcBef>
                <a:spcPts val="0"/>
              </a:spcBef>
              <a:buSzTx/>
              <a:buFontTx/>
              <a:buNone/>
              <a:defRPr sz="2400" spc="-24">
                <a:solidFill>
                  <a:srgbClr val="929292"/>
                </a:solidFill>
                <a:latin typeface="+mn-lt"/>
                <a:ea typeface="+mn-ea"/>
                <a:cs typeface="+mn-cs"/>
                <a:sym typeface="Proximus"/>
              </a:defRPr>
            </a:pPr>
            <a:r>
              <a:t>—————————————————————</a:t>
            </a:r>
          </a:p>
          <a:p>
            <a:pPr marL="0" indent="0" defTabSz="1219169">
              <a:spcBef>
                <a:spcPts val="0"/>
              </a:spcBef>
              <a:buSzTx/>
              <a:buFontTx/>
              <a:buNone/>
              <a:defRPr sz="4800">
                <a:latin typeface="+mn-lt"/>
                <a:ea typeface="+mn-ea"/>
                <a:cs typeface="+mn-cs"/>
                <a:sym typeface="Proximus"/>
              </a:defRPr>
            </a:pPr>
            <a:r>
              <a:t>Seeing you again Effie</a:t>
            </a:r>
          </a:p>
          <a:p>
            <a:pPr marL="0" indent="0" defTabSz="1219169">
              <a:lnSpc>
                <a:spcPts val="1650"/>
              </a:lnSpc>
              <a:spcBef>
                <a:spcPts val="0"/>
              </a:spcBef>
              <a:buSzTx/>
              <a:buFontTx/>
              <a:buNone/>
              <a:defRPr sz="2400" spc="-24">
                <a:latin typeface="+mn-lt"/>
                <a:ea typeface="+mn-ea"/>
                <a:cs typeface="+mn-cs"/>
                <a:sym typeface="Proximus"/>
              </a:defRPr>
            </a:pPr>
            <a:endParaRPr/>
          </a:p>
          <a:p>
            <a:pPr marL="0" indent="0" defTabSz="1219169">
              <a:lnSpc>
                <a:spcPts val="1650"/>
              </a:lnSpc>
              <a:spcBef>
                <a:spcPts val="0"/>
              </a:spcBef>
              <a:buSzTx/>
              <a:buFontTx/>
              <a:buNone/>
              <a:defRPr sz="2400" spc="-24">
                <a:latin typeface="+mn-lt"/>
                <a:ea typeface="+mn-ea"/>
                <a:cs typeface="+mn-cs"/>
                <a:sym typeface="Proximus"/>
              </a:defRPr>
            </a:pPr>
            <a:r>
              <a:t>arcu dui, eleifend non lacus non, porttitor dapibus nunc. Pellentesque quam libero, porttitor sed orci at, blandit eleifend nisi.</a:t>
            </a:r>
          </a:p>
        </p:txBody>
      </p:sp>
      <p:sp>
        <p:nvSpPr>
          <p:cNvPr id="282" name="—————————————————————…"/>
          <p:cNvSpPr txBox="1">
            <a:spLocks noGrp="1"/>
          </p:cNvSpPr>
          <p:nvPr>
            <p:ph type="body" sz="quarter" idx="24"/>
          </p:nvPr>
        </p:nvSpPr>
        <p:spPr>
          <a:xfrm>
            <a:off x="4481421" y="451273"/>
            <a:ext cx="3230036" cy="3318409"/>
          </a:xfrm>
          <a:prstGeom prst="rect">
            <a:avLst/>
          </a:prstGeom>
        </p:spPr>
        <p:txBody>
          <a:bodyPr wrap="square" lIns="0" tIns="0" rIns="0" bIns="0">
            <a:spAutoFit/>
          </a:bodyPr>
          <a:lstStyle/>
          <a:p>
            <a:pPr marL="0" indent="0" defTabSz="1219169">
              <a:lnSpc>
                <a:spcPts val="1650"/>
              </a:lnSpc>
              <a:spcBef>
                <a:spcPts val="0"/>
              </a:spcBef>
              <a:buSzTx/>
              <a:buFontTx/>
              <a:buNone/>
              <a:defRPr sz="2400" spc="-24">
                <a:solidFill>
                  <a:srgbClr val="929292"/>
                </a:solidFill>
                <a:latin typeface="+mn-lt"/>
                <a:ea typeface="+mn-ea"/>
                <a:cs typeface="+mn-cs"/>
                <a:sym typeface="Proximus"/>
              </a:defRPr>
            </a:pPr>
            <a:r>
              <a:t>—————————————————————</a:t>
            </a:r>
          </a:p>
          <a:p>
            <a:pPr marL="0" indent="0" defTabSz="1219169">
              <a:spcBef>
                <a:spcPts val="0"/>
              </a:spcBef>
              <a:buSzTx/>
              <a:buFontTx/>
              <a:buNone/>
              <a:defRPr sz="4800">
                <a:latin typeface="+mn-lt"/>
                <a:ea typeface="+mn-ea"/>
                <a:cs typeface="+mn-cs"/>
                <a:sym typeface="Proximus"/>
              </a:defRPr>
            </a:pPr>
            <a:r>
              <a:t>Seeing you again Effie</a:t>
            </a:r>
          </a:p>
          <a:p>
            <a:pPr marL="0" indent="0" defTabSz="1219169">
              <a:lnSpc>
                <a:spcPts val="1650"/>
              </a:lnSpc>
              <a:spcBef>
                <a:spcPts val="0"/>
              </a:spcBef>
              <a:buSzTx/>
              <a:buFontTx/>
              <a:buNone/>
              <a:defRPr sz="2400" spc="-24">
                <a:latin typeface="+mn-lt"/>
                <a:ea typeface="+mn-ea"/>
                <a:cs typeface="+mn-cs"/>
                <a:sym typeface="Proximus"/>
              </a:defRPr>
            </a:pPr>
            <a:endParaRPr/>
          </a:p>
          <a:p>
            <a:pPr marL="0" indent="0" defTabSz="1219169">
              <a:lnSpc>
                <a:spcPts val="1650"/>
              </a:lnSpc>
              <a:spcBef>
                <a:spcPts val="0"/>
              </a:spcBef>
              <a:buSzTx/>
              <a:buFontTx/>
              <a:buNone/>
              <a:defRPr sz="2400" spc="-24">
                <a:latin typeface="+mn-lt"/>
                <a:ea typeface="+mn-ea"/>
                <a:cs typeface="+mn-cs"/>
                <a:sym typeface="Proximus"/>
              </a:defRPr>
            </a:pPr>
            <a:r>
              <a:t>arcu dui, eleifend non lacus non, porttitor dapibus nunc. Pellentesque quam libero, porttitor sed orci at, blandit eleifend nisi.</a:t>
            </a:r>
          </a:p>
        </p:txBody>
      </p:sp>
      <p:sp>
        <p:nvSpPr>
          <p:cNvPr id="283" name="—————————————————————…"/>
          <p:cNvSpPr txBox="1">
            <a:spLocks noGrp="1"/>
          </p:cNvSpPr>
          <p:nvPr>
            <p:ph type="body" sz="quarter" idx="25"/>
          </p:nvPr>
        </p:nvSpPr>
        <p:spPr>
          <a:xfrm>
            <a:off x="4481421" y="2475277"/>
            <a:ext cx="3230036" cy="3972434"/>
          </a:xfrm>
          <a:prstGeom prst="rect">
            <a:avLst/>
          </a:prstGeom>
        </p:spPr>
        <p:txBody>
          <a:bodyPr wrap="square" lIns="0" tIns="0" rIns="0" bIns="0">
            <a:spAutoFit/>
          </a:bodyPr>
          <a:lstStyle/>
          <a:p>
            <a:pPr marL="0" indent="0" defTabSz="1219169">
              <a:lnSpc>
                <a:spcPts val="1650"/>
              </a:lnSpc>
              <a:spcBef>
                <a:spcPts val="0"/>
              </a:spcBef>
              <a:buSzTx/>
              <a:buFontTx/>
              <a:buNone/>
              <a:defRPr sz="2400" spc="-24">
                <a:solidFill>
                  <a:srgbClr val="929292"/>
                </a:solidFill>
                <a:latin typeface="+mn-lt"/>
                <a:ea typeface="+mn-ea"/>
                <a:cs typeface="+mn-cs"/>
                <a:sym typeface="Proximus"/>
              </a:defRPr>
            </a:pPr>
            <a:r>
              <a:t>—————————————————————</a:t>
            </a:r>
          </a:p>
          <a:p>
            <a:pPr marL="0" indent="0" defTabSz="1219169">
              <a:spcBef>
                <a:spcPts val="0"/>
              </a:spcBef>
              <a:buSzTx/>
              <a:buFontTx/>
              <a:buNone/>
              <a:defRPr sz="4800">
                <a:latin typeface="+mn-lt"/>
                <a:ea typeface="+mn-ea"/>
                <a:cs typeface="+mn-cs"/>
                <a:sym typeface="Proximus"/>
              </a:defRPr>
            </a:pPr>
            <a:r>
              <a:t>Seeing you again Effie</a:t>
            </a:r>
          </a:p>
          <a:p>
            <a:pPr marL="0" indent="0" defTabSz="1219169">
              <a:lnSpc>
                <a:spcPts val="1650"/>
              </a:lnSpc>
              <a:spcBef>
                <a:spcPts val="0"/>
              </a:spcBef>
              <a:buSzTx/>
              <a:buFontTx/>
              <a:buNone/>
              <a:defRPr sz="2400" spc="-24">
                <a:latin typeface="+mn-lt"/>
                <a:ea typeface="+mn-ea"/>
                <a:cs typeface="+mn-cs"/>
                <a:sym typeface="Proximus"/>
              </a:defRPr>
            </a:pPr>
            <a:endParaRPr/>
          </a:p>
          <a:p>
            <a:pPr marL="0" indent="0" defTabSz="1219169">
              <a:lnSpc>
                <a:spcPts val="1650"/>
              </a:lnSpc>
              <a:spcBef>
                <a:spcPts val="0"/>
              </a:spcBef>
              <a:buSzTx/>
              <a:buFontTx/>
              <a:buNone/>
              <a:defRPr sz="2400" spc="-24">
                <a:latin typeface="+mn-lt"/>
                <a:ea typeface="+mn-ea"/>
                <a:cs typeface="+mn-cs"/>
                <a:sym typeface="Proximus"/>
              </a:defRPr>
            </a:pPr>
            <a:r>
              <a:t>arcu dui, eleifend non lacus non, porttitor dapibus nunc. Pellentesque quam libero, porttitor sed orci at, blandit eleifend nisi. arcu dui, eleifend non lacus non, porttitor dapibus nunc. </a:t>
            </a:r>
          </a:p>
        </p:txBody>
      </p:sp>
      <p:sp>
        <p:nvSpPr>
          <p:cNvPr id="284" name="—————————————————————…"/>
          <p:cNvSpPr txBox="1">
            <a:spLocks noGrp="1"/>
          </p:cNvSpPr>
          <p:nvPr>
            <p:ph type="body" sz="quarter" idx="26"/>
          </p:nvPr>
        </p:nvSpPr>
        <p:spPr>
          <a:xfrm>
            <a:off x="4480544" y="4503510"/>
            <a:ext cx="3230036" cy="3318409"/>
          </a:xfrm>
          <a:prstGeom prst="rect">
            <a:avLst/>
          </a:prstGeom>
        </p:spPr>
        <p:txBody>
          <a:bodyPr wrap="square" lIns="0" tIns="0" rIns="0" bIns="0">
            <a:spAutoFit/>
          </a:bodyPr>
          <a:lstStyle/>
          <a:p>
            <a:pPr marL="0" indent="0" defTabSz="1219169">
              <a:lnSpc>
                <a:spcPts val="1650"/>
              </a:lnSpc>
              <a:spcBef>
                <a:spcPts val="0"/>
              </a:spcBef>
              <a:buSzTx/>
              <a:buFontTx/>
              <a:buNone/>
              <a:defRPr sz="2400" spc="-24">
                <a:solidFill>
                  <a:srgbClr val="929292"/>
                </a:solidFill>
                <a:latin typeface="+mn-lt"/>
                <a:ea typeface="+mn-ea"/>
                <a:cs typeface="+mn-cs"/>
                <a:sym typeface="Proximus"/>
              </a:defRPr>
            </a:pPr>
            <a:r>
              <a:t>—————————————————————</a:t>
            </a:r>
          </a:p>
          <a:p>
            <a:pPr marL="0" indent="0" defTabSz="1219169">
              <a:spcBef>
                <a:spcPts val="0"/>
              </a:spcBef>
              <a:buSzTx/>
              <a:buFontTx/>
              <a:buNone/>
              <a:defRPr sz="4800">
                <a:latin typeface="+mn-lt"/>
                <a:ea typeface="+mn-ea"/>
                <a:cs typeface="+mn-cs"/>
                <a:sym typeface="Proximus"/>
              </a:defRPr>
            </a:pPr>
            <a:r>
              <a:t>Seeing you again Effie</a:t>
            </a:r>
          </a:p>
          <a:p>
            <a:pPr marL="0" indent="0" defTabSz="1219169">
              <a:lnSpc>
                <a:spcPts val="1650"/>
              </a:lnSpc>
              <a:spcBef>
                <a:spcPts val="0"/>
              </a:spcBef>
              <a:buSzTx/>
              <a:buFontTx/>
              <a:buNone/>
              <a:defRPr sz="2400" spc="-24">
                <a:latin typeface="+mn-lt"/>
                <a:ea typeface="+mn-ea"/>
                <a:cs typeface="+mn-cs"/>
                <a:sym typeface="Proximus"/>
              </a:defRPr>
            </a:pPr>
            <a:endParaRPr/>
          </a:p>
          <a:p>
            <a:pPr marL="0" indent="0" defTabSz="1219169">
              <a:lnSpc>
                <a:spcPts val="1650"/>
              </a:lnSpc>
              <a:spcBef>
                <a:spcPts val="0"/>
              </a:spcBef>
              <a:buSzTx/>
              <a:buFontTx/>
              <a:buNone/>
              <a:defRPr sz="2400" spc="-24">
                <a:latin typeface="+mn-lt"/>
                <a:ea typeface="+mn-ea"/>
                <a:cs typeface="+mn-cs"/>
                <a:sym typeface="Proximus"/>
              </a:defRPr>
            </a:pPr>
            <a:r>
              <a:t>arcu dui, eleifend non lacus non, porttitor dapibus nunc. Pellentesque quam libero, porttitor sed orci at, blandit eleifend nisi.</a:t>
            </a:r>
          </a:p>
        </p:txBody>
      </p:sp>
      <p:sp>
        <p:nvSpPr>
          <p:cNvPr id="285" name="—————————————————————…"/>
          <p:cNvSpPr txBox="1">
            <a:spLocks noGrp="1"/>
          </p:cNvSpPr>
          <p:nvPr>
            <p:ph type="body" sz="quarter" idx="27"/>
          </p:nvPr>
        </p:nvSpPr>
        <p:spPr>
          <a:xfrm>
            <a:off x="8519837" y="451273"/>
            <a:ext cx="3230036" cy="3318409"/>
          </a:xfrm>
          <a:prstGeom prst="rect">
            <a:avLst/>
          </a:prstGeom>
        </p:spPr>
        <p:txBody>
          <a:bodyPr wrap="square" lIns="0" tIns="0" rIns="0" bIns="0">
            <a:spAutoFit/>
          </a:bodyPr>
          <a:lstStyle/>
          <a:p>
            <a:pPr marL="0" indent="0" defTabSz="1219169">
              <a:lnSpc>
                <a:spcPts val="1650"/>
              </a:lnSpc>
              <a:spcBef>
                <a:spcPts val="0"/>
              </a:spcBef>
              <a:buSzTx/>
              <a:buFontTx/>
              <a:buNone/>
              <a:defRPr sz="2400" spc="-24">
                <a:solidFill>
                  <a:srgbClr val="929292"/>
                </a:solidFill>
                <a:latin typeface="+mn-lt"/>
                <a:ea typeface="+mn-ea"/>
                <a:cs typeface="+mn-cs"/>
                <a:sym typeface="Proximus"/>
              </a:defRPr>
            </a:pPr>
            <a:r>
              <a:t>—————————————————————</a:t>
            </a:r>
          </a:p>
          <a:p>
            <a:pPr marL="0" indent="0" defTabSz="1219169">
              <a:spcBef>
                <a:spcPts val="0"/>
              </a:spcBef>
              <a:buSzTx/>
              <a:buFontTx/>
              <a:buNone/>
              <a:defRPr sz="4800">
                <a:latin typeface="+mn-lt"/>
                <a:ea typeface="+mn-ea"/>
                <a:cs typeface="+mn-cs"/>
                <a:sym typeface="Proximus"/>
              </a:defRPr>
            </a:pPr>
            <a:r>
              <a:t>Seeing you again Effie</a:t>
            </a:r>
          </a:p>
          <a:p>
            <a:pPr marL="0" indent="0" defTabSz="1219169">
              <a:lnSpc>
                <a:spcPts val="1650"/>
              </a:lnSpc>
              <a:spcBef>
                <a:spcPts val="0"/>
              </a:spcBef>
              <a:buSzTx/>
              <a:buFontTx/>
              <a:buNone/>
              <a:defRPr sz="2400" spc="-24">
                <a:latin typeface="+mn-lt"/>
                <a:ea typeface="+mn-ea"/>
                <a:cs typeface="+mn-cs"/>
                <a:sym typeface="Proximus"/>
              </a:defRPr>
            </a:pPr>
            <a:endParaRPr/>
          </a:p>
          <a:p>
            <a:pPr marL="0" indent="0" defTabSz="1219169">
              <a:lnSpc>
                <a:spcPts val="1650"/>
              </a:lnSpc>
              <a:spcBef>
                <a:spcPts val="0"/>
              </a:spcBef>
              <a:buSzTx/>
              <a:buFontTx/>
              <a:buNone/>
              <a:defRPr sz="2400" spc="-24">
                <a:latin typeface="+mn-lt"/>
                <a:ea typeface="+mn-ea"/>
                <a:cs typeface="+mn-cs"/>
                <a:sym typeface="Proximus"/>
              </a:defRPr>
            </a:pPr>
            <a:r>
              <a:t>arcu dui, eleifend non lacus non, porttitor dapibus nunc. Pellentesque quam libero, porttitor sed orci at, blandit eleifend nisi.</a:t>
            </a:r>
          </a:p>
        </p:txBody>
      </p:sp>
      <p:sp>
        <p:nvSpPr>
          <p:cNvPr id="286" name="—————————————————————…"/>
          <p:cNvSpPr txBox="1">
            <a:spLocks noGrp="1"/>
          </p:cNvSpPr>
          <p:nvPr>
            <p:ph type="body" sz="quarter" idx="28"/>
          </p:nvPr>
        </p:nvSpPr>
        <p:spPr>
          <a:xfrm>
            <a:off x="8519837" y="2475277"/>
            <a:ext cx="3230036" cy="3972434"/>
          </a:xfrm>
          <a:prstGeom prst="rect">
            <a:avLst/>
          </a:prstGeom>
        </p:spPr>
        <p:txBody>
          <a:bodyPr wrap="square" lIns="0" tIns="0" rIns="0" bIns="0">
            <a:spAutoFit/>
          </a:bodyPr>
          <a:lstStyle/>
          <a:p>
            <a:pPr marL="0" indent="0" defTabSz="1219169">
              <a:lnSpc>
                <a:spcPts val="1650"/>
              </a:lnSpc>
              <a:spcBef>
                <a:spcPts val="0"/>
              </a:spcBef>
              <a:buSzTx/>
              <a:buFontTx/>
              <a:buNone/>
              <a:defRPr sz="2400" spc="-24">
                <a:solidFill>
                  <a:srgbClr val="929292"/>
                </a:solidFill>
                <a:latin typeface="+mn-lt"/>
                <a:ea typeface="+mn-ea"/>
                <a:cs typeface="+mn-cs"/>
                <a:sym typeface="Proximus"/>
              </a:defRPr>
            </a:pPr>
            <a:r>
              <a:t>—————————————————————</a:t>
            </a:r>
          </a:p>
          <a:p>
            <a:pPr marL="0" indent="0" defTabSz="1219169">
              <a:spcBef>
                <a:spcPts val="0"/>
              </a:spcBef>
              <a:buSzTx/>
              <a:buFontTx/>
              <a:buNone/>
              <a:defRPr sz="4800">
                <a:latin typeface="+mn-lt"/>
                <a:ea typeface="+mn-ea"/>
                <a:cs typeface="+mn-cs"/>
                <a:sym typeface="Proximus"/>
              </a:defRPr>
            </a:pPr>
            <a:r>
              <a:t>Seeing you again Effie</a:t>
            </a:r>
          </a:p>
          <a:p>
            <a:pPr marL="0" indent="0" defTabSz="1219169">
              <a:lnSpc>
                <a:spcPts val="1650"/>
              </a:lnSpc>
              <a:spcBef>
                <a:spcPts val="0"/>
              </a:spcBef>
              <a:buSzTx/>
              <a:buFontTx/>
              <a:buNone/>
              <a:defRPr sz="2400" spc="-24">
                <a:latin typeface="+mn-lt"/>
                <a:ea typeface="+mn-ea"/>
                <a:cs typeface="+mn-cs"/>
                <a:sym typeface="Proximus"/>
              </a:defRPr>
            </a:pPr>
            <a:endParaRPr/>
          </a:p>
          <a:p>
            <a:pPr marL="0" indent="0" defTabSz="1219169">
              <a:lnSpc>
                <a:spcPts val="1650"/>
              </a:lnSpc>
              <a:spcBef>
                <a:spcPts val="0"/>
              </a:spcBef>
              <a:buSzTx/>
              <a:buFontTx/>
              <a:buNone/>
              <a:defRPr sz="2400" spc="-24">
                <a:latin typeface="+mn-lt"/>
                <a:ea typeface="+mn-ea"/>
                <a:cs typeface="+mn-cs"/>
                <a:sym typeface="Proximus"/>
              </a:defRPr>
            </a:pPr>
            <a:r>
              <a:t>arcu dui, eleifend non lacus non, porttitor dapibus nunc. Pellentesque quam libero, porttitor sed orci at, blandit eleifend nisi. arcu dui, eleifend non lacus non, porttitor dapibus nunc. </a:t>
            </a:r>
          </a:p>
        </p:txBody>
      </p:sp>
      <p:sp>
        <p:nvSpPr>
          <p:cNvPr id="287" name="—————————————————————…"/>
          <p:cNvSpPr txBox="1">
            <a:spLocks noGrp="1"/>
          </p:cNvSpPr>
          <p:nvPr>
            <p:ph type="body" sz="quarter" idx="29"/>
          </p:nvPr>
        </p:nvSpPr>
        <p:spPr>
          <a:xfrm>
            <a:off x="8518959" y="4503510"/>
            <a:ext cx="3230036" cy="3318409"/>
          </a:xfrm>
          <a:prstGeom prst="rect">
            <a:avLst/>
          </a:prstGeom>
        </p:spPr>
        <p:txBody>
          <a:bodyPr wrap="square" lIns="0" tIns="0" rIns="0" bIns="0">
            <a:spAutoFit/>
          </a:bodyPr>
          <a:lstStyle/>
          <a:p>
            <a:pPr marL="0" indent="0" defTabSz="1219169">
              <a:lnSpc>
                <a:spcPts val="1650"/>
              </a:lnSpc>
              <a:spcBef>
                <a:spcPts val="0"/>
              </a:spcBef>
              <a:buSzTx/>
              <a:buFontTx/>
              <a:buNone/>
              <a:defRPr sz="2400" spc="-24">
                <a:solidFill>
                  <a:srgbClr val="929292"/>
                </a:solidFill>
                <a:latin typeface="+mn-lt"/>
                <a:ea typeface="+mn-ea"/>
                <a:cs typeface="+mn-cs"/>
                <a:sym typeface="Proximus"/>
              </a:defRPr>
            </a:pPr>
            <a:r>
              <a:t>—————————————————————</a:t>
            </a:r>
          </a:p>
          <a:p>
            <a:pPr marL="0" indent="0" defTabSz="1219169">
              <a:spcBef>
                <a:spcPts val="0"/>
              </a:spcBef>
              <a:buSzTx/>
              <a:buFontTx/>
              <a:buNone/>
              <a:defRPr sz="4800">
                <a:latin typeface="+mn-lt"/>
                <a:ea typeface="+mn-ea"/>
                <a:cs typeface="+mn-cs"/>
                <a:sym typeface="Proximus"/>
              </a:defRPr>
            </a:pPr>
            <a:r>
              <a:t>Seeing you again Effie</a:t>
            </a:r>
          </a:p>
          <a:p>
            <a:pPr marL="0" indent="0" defTabSz="1219169">
              <a:lnSpc>
                <a:spcPts val="1650"/>
              </a:lnSpc>
              <a:spcBef>
                <a:spcPts val="0"/>
              </a:spcBef>
              <a:buSzTx/>
              <a:buFontTx/>
              <a:buNone/>
              <a:defRPr sz="2400" spc="-24">
                <a:latin typeface="+mn-lt"/>
                <a:ea typeface="+mn-ea"/>
                <a:cs typeface="+mn-cs"/>
                <a:sym typeface="Proximus"/>
              </a:defRPr>
            </a:pPr>
            <a:endParaRPr/>
          </a:p>
          <a:p>
            <a:pPr marL="0" indent="0" defTabSz="1219169">
              <a:lnSpc>
                <a:spcPts val="1650"/>
              </a:lnSpc>
              <a:spcBef>
                <a:spcPts val="0"/>
              </a:spcBef>
              <a:buSzTx/>
              <a:buFontTx/>
              <a:buNone/>
              <a:defRPr sz="2400" spc="-24">
                <a:latin typeface="+mn-lt"/>
                <a:ea typeface="+mn-ea"/>
                <a:cs typeface="+mn-cs"/>
                <a:sym typeface="Proximus"/>
              </a:defRPr>
            </a:pPr>
            <a:r>
              <a:t>arcu dui, eleifend non lacus non, porttitor dapibus nunc. Pellentesque quam libero, porttitor sed orci at, blandit eleifend nisi.</a:t>
            </a:r>
          </a:p>
        </p:txBody>
      </p:sp>
      <p:sp>
        <p:nvSpPr>
          <p:cNvPr id="288" name="Dianummer"/>
          <p:cNvSpPr txBox="1">
            <a:spLocks noGrp="1"/>
          </p:cNvSpPr>
          <p:nvPr>
            <p:ph type="sldNum" sz="quarter" idx="2"/>
          </p:nvPr>
        </p:nvSpPr>
        <p:spPr>
          <a:xfrm>
            <a:off x="11640155" y="6591300"/>
            <a:ext cx="105235" cy="107951"/>
          </a:xfrm>
          <a:prstGeom prst="rect">
            <a:avLst/>
          </a:prstGeom>
        </p:spPr>
        <p:txBody>
          <a:bodyPr lIns="0" tIns="0" rIns="0" bIns="0" anchor="b"/>
          <a:lstStyle>
            <a:lvl1pPr defTabSz="1219169">
              <a:lnSpc>
                <a:spcPct val="90000"/>
              </a:lnSpc>
              <a:spcBef>
                <a:spcPts val="2250"/>
              </a:spcBef>
              <a:defRPr sz="700">
                <a:latin typeface="Helvetica"/>
                <a:ea typeface="Helvetica"/>
                <a:cs typeface="Helvetica"/>
                <a:sym typeface="Helvetica"/>
              </a:defRPr>
            </a:lvl1pPr>
          </a:lstStyle>
          <a:p>
            <a:fld id="{86CB4B4D-7CA3-9044-876B-883B54F8677D}" type="slidenum">
              <a:t>‹N°›</a:t>
            </a:fld>
            <a:endParaRPr/>
          </a:p>
        </p:txBody>
      </p:sp>
    </p:spTree>
    <p:extLst>
      <p:ext uri="{BB962C8B-B14F-4D97-AF65-F5344CB8AC3E}">
        <p14:creationId xmlns:p14="http://schemas.microsoft.com/office/powerpoint/2010/main" val="679783693"/>
      </p:ext>
    </p:extLst>
  </p:cSld>
  <p:clrMapOvr>
    <a:masterClrMapping/>
  </p:clrMapOvr>
  <p:transition spd="med"/>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type="tx">
  <p:cSld name="Multiple text zones in title">
    <p:spTree>
      <p:nvGrpSpPr>
        <p:cNvPr id="1" name=""/>
        <p:cNvGrpSpPr/>
        <p:nvPr/>
      </p:nvGrpSpPr>
      <p:grpSpPr>
        <a:xfrm>
          <a:off x="0" y="0"/>
          <a:ext cx="0" cy="0"/>
          <a:chOff x="0" y="0"/>
          <a:chExt cx="0" cy="0"/>
        </a:xfrm>
      </p:grpSpPr>
      <p:pic>
        <p:nvPicPr>
          <p:cNvPr id="295" name="pasted-image.pdf" descr="pasted-image.pdf"/>
          <p:cNvPicPr>
            <a:picLocks noChangeAspect="1"/>
          </p:cNvPicPr>
          <p:nvPr/>
        </p:nvPicPr>
        <p:blipFill>
          <a:blip r:embed="rId2"/>
          <a:stretch>
            <a:fillRect/>
          </a:stretch>
        </p:blipFill>
        <p:spPr>
          <a:xfrm>
            <a:off x="-1" y="-556289"/>
            <a:ext cx="12192001" cy="444501"/>
          </a:xfrm>
          <a:prstGeom prst="rect">
            <a:avLst/>
          </a:prstGeom>
          <a:ln w="12700">
            <a:miter lim="400000"/>
          </a:ln>
        </p:spPr>
      </p:pic>
      <p:pic>
        <p:nvPicPr>
          <p:cNvPr id="296" name="pasted-image.pdf" descr="pasted-image.pdf"/>
          <p:cNvPicPr>
            <a:picLocks noChangeAspect="1"/>
          </p:cNvPicPr>
          <p:nvPr/>
        </p:nvPicPr>
        <p:blipFill>
          <a:blip r:embed="rId3"/>
          <a:stretch>
            <a:fillRect/>
          </a:stretch>
        </p:blipFill>
        <p:spPr>
          <a:xfrm>
            <a:off x="-593977" y="0"/>
            <a:ext cx="444501" cy="6858000"/>
          </a:xfrm>
          <a:prstGeom prst="rect">
            <a:avLst/>
          </a:prstGeom>
          <a:ln w="12700">
            <a:miter lim="400000"/>
          </a:ln>
        </p:spPr>
      </p:pic>
      <p:sp>
        <p:nvSpPr>
          <p:cNvPr id="297" name="———————————————…"/>
          <p:cNvSpPr txBox="1">
            <a:spLocks noGrp="1"/>
          </p:cNvSpPr>
          <p:nvPr>
            <p:ph type="body" idx="21"/>
          </p:nvPr>
        </p:nvSpPr>
        <p:spPr>
          <a:xfrm>
            <a:off x="4259474" y="453800"/>
            <a:ext cx="7495553" cy="5969451"/>
          </a:xfrm>
          <a:prstGeom prst="rect">
            <a:avLst/>
          </a:prstGeom>
        </p:spPr>
        <p:txBody>
          <a:bodyPr lIns="0" tIns="0" rIns="0" bIns="0" numCol="3" spcCol="444500">
            <a:noAutofit/>
          </a:bodyPr>
          <a:lstStyle/>
          <a:p>
            <a:pPr marL="0" indent="0" defTabSz="1219169">
              <a:lnSpc>
                <a:spcPts val="1650"/>
              </a:lnSpc>
              <a:spcBef>
                <a:spcPts val="0"/>
              </a:spcBef>
              <a:buSzTx/>
              <a:buFontTx/>
              <a:buNone/>
              <a:defRPr sz="2400" spc="-24">
                <a:solidFill>
                  <a:srgbClr val="929292"/>
                </a:solidFill>
                <a:latin typeface="+mn-lt"/>
                <a:ea typeface="+mn-ea"/>
                <a:cs typeface="+mn-cs"/>
                <a:sym typeface="Proximus"/>
              </a:defRPr>
            </a:pPr>
            <a:r>
              <a:t>———————————————</a:t>
            </a:r>
          </a:p>
          <a:p>
            <a:pPr marL="0" indent="0" defTabSz="1219169">
              <a:lnSpc>
                <a:spcPct val="100000"/>
              </a:lnSpc>
              <a:spcBef>
                <a:spcPts val="0"/>
              </a:spcBef>
              <a:buSzTx/>
              <a:buFontTx/>
              <a:buNone/>
              <a:defRPr sz="3400">
                <a:latin typeface="+mn-lt"/>
                <a:ea typeface="+mn-ea"/>
                <a:cs typeface="+mn-cs"/>
                <a:sym typeface="Proximus"/>
              </a:defRPr>
            </a:pPr>
            <a:r>
              <a:t>Nice seeing you again Effie</a:t>
            </a:r>
          </a:p>
          <a:p>
            <a:pPr marL="0" indent="0" defTabSz="1219169">
              <a:lnSpc>
                <a:spcPts val="1650"/>
              </a:lnSpc>
              <a:spcBef>
                <a:spcPts val="0"/>
              </a:spcBef>
              <a:buSzTx/>
              <a:buFontTx/>
              <a:buNone/>
              <a:defRPr sz="2400" spc="-24">
                <a:latin typeface="+mn-lt"/>
                <a:ea typeface="+mn-ea"/>
                <a:cs typeface="+mn-cs"/>
                <a:sym typeface="Proximus"/>
              </a:defRPr>
            </a:pPr>
            <a:endParaRPr/>
          </a:p>
          <a:p>
            <a:pPr marL="0" indent="0" defTabSz="1219169">
              <a:lnSpc>
                <a:spcPts val="1650"/>
              </a:lnSpc>
              <a:spcBef>
                <a:spcPts val="0"/>
              </a:spcBef>
              <a:buSzTx/>
              <a:buFontTx/>
              <a:buNone/>
              <a:defRPr sz="2400" spc="-24">
                <a:latin typeface="+mn-lt"/>
                <a:ea typeface="+mn-ea"/>
                <a:cs typeface="+mn-cs"/>
                <a:sym typeface="Proximus"/>
              </a:defRPr>
            </a:pPr>
            <a:r>
              <a:t>Not only did we win a Silver for Zaffranax, we also won a Gold Effie for Proximus (19 years after their last Gold Effie) with a case illustrating that also marketleaders have to be smart and creative to grow. Doing so, we’re adding another year to our now 11th year of consecutive wins at the Effie Awards</a:t>
            </a:r>
          </a:p>
          <a:p>
            <a:pPr marL="0" indent="0" defTabSz="1219169">
              <a:lnSpc>
                <a:spcPts val="1650"/>
              </a:lnSpc>
              <a:spcBef>
                <a:spcPts val="0"/>
              </a:spcBef>
              <a:buSzTx/>
              <a:buFontTx/>
              <a:buNone/>
              <a:defRPr sz="2400" spc="-24">
                <a:latin typeface="+mn-lt"/>
                <a:ea typeface="+mn-ea"/>
                <a:cs typeface="+mn-cs"/>
                <a:sym typeface="Proximus"/>
              </a:defRPr>
            </a:pPr>
            <a:endParaRPr/>
          </a:p>
          <a:p>
            <a:pPr marL="0" indent="0" defTabSz="1219169">
              <a:lnSpc>
                <a:spcPts val="1650"/>
              </a:lnSpc>
              <a:spcBef>
                <a:spcPts val="0"/>
              </a:spcBef>
              <a:buSzTx/>
              <a:buFontTx/>
              <a:buNone/>
              <a:defRPr sz="2400" spc="-24">
                <a:latin typeface="+mn-lt"/>
                <a:ea typeface="+mn-ea"/>
                <a:cs typeface="+mn-cs"/>
                <a:sym typeface="Proximus"/>
              </a:defRPr>
            </a:pPr>
            <a:endParaRPr/>
          </a:p>
          <a:p>
            <a:pPr marL="0" indent="0" defTabSz="1219169">
              <a:lnSpc>
                <a:spcPts val="1650"/>
              </a:lnSpc>
              <a:spcBef>
                <a:spcPts val="0"/>
              </a:spcBef>
              <a:buSzTx/>
              <a:buFontTx/>
              <a:buNone/>
              <a:defRPr sz="2400" spc="-24">
                <a:solidFill>
                  <a:srgbClr val="929292"/>
                </a:solidFill>
                <a:latin typeface="+mn-lt"/>
                <a:ea typeface="+mn-ea"/>
                <a:cs typeface="+mn-cs"/>
                <a:sym typeface="Proximus"/>
              </a:defRPr>
            </a:pPr>
            <a:r>
              <a:t>———————————————</a:t>
            </a:r>
          </a:p>
          <a:p>
            <a:pPr marL="0" indent="0" defTabSz="1219169">
              <a:lnSpc>
                <a:spcPct val="100000"/>
              </a:lnSpc>
              <a:spcBef>
                <a:spcPts val="0"/>
              </a:spcBef>
              <a:buSzTx/>
              <a:buFontTx/>
              <a:buNone/>
              <a:defRPr sz="3400">
                <a:latin typeface="+mn-lt"/>
                <a:ea typeface="+mn-ea"/>
                <a:cs typeface="+mn-cs"/>
                <a:sym typeface="Proximus"/>
              </a:defRPr>
            </a:pPr>
            <a:r>
              <a:t>Milky Way by MM</a:t>
            </a:r>
          </a:p>
          <a:p>
            <a:pPr marL="0" indent="0" defTabSz="1219169">
              <a:lnSpc>
                <a:spcPts val="1650"/>
              </a:lnSpc>
              <a:spcBef>
                <a:spcPts val="0"/>
              </a:spcBef>
              <a:buSzTx/>
              <a:buFontTx/>
              <a:buNone/>
              <a:defRPr sz="2400" spc="-24">
                <a:latin typeface="+mn-lt"/>
                <a:ea typeface="+mn-ea"/>
                <a:cs typeface="+mn-cs"/>
                <a:sym typeface="Proximus"/>
              </a:defRPr>
            </a:pPr>
            <a:endParaRPr/>
          </a:p>
          <a:p>
            <a:pPr marL="0" indent="0" defTabSz="1219169">
              <a:lnSpc>
                <a:spcPts val="1650"/>
              </a:lnSpc>
              <a:spcBef>
                <a:spcPts val="0"/>
              </a:spcBef>
              <a:buSzTx/>
              <a:buFontTx/>
              <a:buNone/>
              <a:defRPr sz="2400" spc="-24">
                <a:latin typeface="+mn-lt"/>
                <a:ea typeface="+mn-ea"/>
                <a:cs typeface="+mn-cs"/>
                <a:sym typeface="Proximus"/>
              </a:defRPr>
            </a:pPr>
            <a:r>
              <a:t>As an agency, you know you had a exceptional year, when you top Media Marketing’s Milky Way. This ranking is based on the quality of the work of a whole year. </a:t>
            </a:r>
          </a:p>
          <a:p>
            <a:pPr marL="0" indent="0" defTabSz="1219169">
              <a:lnSpc>
                <a:spcPts val="1650"/>
              </a:lnSpc>
              <a:spcBef>
                <a:spcPts val="0"/>
              </a:spcBef>
              <a:buSzTx/>
              <a:buFontTx/>
              <a:buNone/>
              <a:defRPr sz="2400" spc="-24">
                <a:latin typeface="+mn-lt"/>
                <a:ea typeface="+mn-ea"/>
                <a:cs typeface="+mn-cs"/>
                <a:sym typeface="Proximus"/>
              </a:defRPr>
            </a:pPr>
            <a:endParaRPr/>
          </a:p>
          <a:p>
            <a:pPr marL="0" indent="0" defTabSz="1219169">
              <a:lnSpc>
                <a:spcPts val="1650"/>
              </a:lnSpc>
              <a:spcBef>
                <a:spcPts val="0"/>
              </a:spcBef>
              <a:buSzTx/>
              <a:buFontTx/>
              <a:buNone/>
              <a:defRPr sz="2400" spc="-24">
                <a:latin typeface="+mn-lt"/>
                <a:ea typeface="+mn-ea"/>
                <a:cs typeface="+mn-cs"/>
                <a:sym typeface="Proximus"/>
              </a:defRPr>
            </a:pPr>
            <a:r>
              <a:t>In 2024 we topped the list making us the first agency that win the Milky Way twice in a row.</a:t>
            </a:r>
          </a:p>
          <a:p>
            <a:pPr marL="0" indent="0" defTabSz="1219169">
              <a:lnSpc>
                <a:spcPts val="1650"/>
              </a:lnSpc>
              <a:spcBef>
                <a:spcPts val="0"/>
              </a:spcBef>
              <a:buSzTx/>
              <a:buFontTx/>
              <a:buNone/>
              <a:defRPr sz="2400" spc="-24">
                <a:latin typeface="+mn-lt"/>
                <a:ea typeface="+mn-ea"/>
                <a:cs typeface="+mn-cs"/>
                <a:sym typeface="Proximus"/>
              </a:defRPr>
            </a:pPr>
            <a:endParaRPr/>
          </a:p>
          <a:p>
            <a:pPr marL="0" indent="0" defTabSz="1219169">
              <a:lnSpc>
                <a:spcPts val="1650"/>
              </a:lnSpc>
              <a:spcBef>
                <a:spcPts val="0"/>
              </a:spcBef>
              <a:buSzTx/>
              <a:buFontTx/>
              <a:buNone/>
              <a:defRPr sz="2400" spc="-24">
                <a:latin typeface="+mn-lt"/>
                <a:ea typeface="+mn-ea"/>
                <a:cs typeface="+mn-cs"/>
                <a:sym typeface="Proximus"/>
              </a:defRPr>
            </a:pPr>
            <a:endParaRPr/>
          </a:p>
          <a:p>
            <a:pPr marL="0" indent="0" defTabSz="1219169">
              <a:lnSpc>
                <a:spcPts val="1650"/>
              </a:lnSpc>
              <a:spcBef>
                <a:spcPts val="0"/>
              </a:spcBef>
              <a:buSzTx/>
              <a:buFontTx/>
              <a:buNone/>
              <a:defRPr sz="2400" spc="-24">
                <a:solidFill>
                  <a:srgbClr val="929292"/>
                </a:solidFill>
                <a:latin typeface="+mn-lt"/>
                <a:ea typeface="+mn-ea"/>
                <a:cs typeface="+mn-cs"/>
                <a:sym typeface="Proximus"/>
              </a:defRPr>
            </a:pPr>
            <a:r>
              <a:t>———————————————</a:t>
            </a:r>
          </a:p>
          <a:p>
            <a:pPr marL="0" indent="0" defTabSz="1219169">
              <a:lnSpc>
                <a:spcPct val="100000"/>
              </a:lnSpc>
              <a:spcBef>
                <a:spcPts val="0"/>
              </a:spcBef>
              <a:buSzTx/>
              <a:buFontTx/>
              <a:buNone/>
              <a:defRPr sz="3400">
                <a:latin typeface="+mn-lt"/>
                <a:ea typeface="+mn-ea"/>
                <a:cs typeface="+mn-cs"/>
                <a:sym typeface="Proximus"/>
              </a:defRPr>
            </a:pPr>
            <a:r>
              <a:t>International awards</a:t>
            </a:r>
          </a:p>
          <a:p>
            <a:pPr marL="0" indent="0" defTabSz="1219169">
              <a:lnSpc>
                <a:spcPts val="1650"/>
              </a:lnSpc>
              <a:spcBef>
                <a:spcPts val="0"/>
              </a:spcBef>
              <a:buSzTx/>
              <a:buFontTx/>
              <a:buNone/>
              <a:defRPr sz="2400" spc="-24">
                <a:latin typeface="+mn-lt"/>
                <a:ea typeface="+mn-ea"/>
                <a:cs typeface="+mn-cs"/>
                <a:sym typeface="Proximus"/>
              </a:defRPr>
            </a:pPr>
            <a:endParaRPr/>
          </a:p>
          <a:p>
            <a:pPr marL="0" indent="0" defTabSz="1219169">
              <a:lnSpc>
                <a:spcPts val="1650"/>
              </a:lnSpc>
              <a:spcBef>
                <a:spcPts val="0"/>
              </a:spcBef>
              <a:buSzTx/>
              <a:buFontTx/>
              <a:buNone/>
              <a:defRPr sz="2400" spc="-24">
                <a:latin typeface="+mn-lt"/>
                <a:ea typeface="+mn-ea"/>
                <a:cs typeface="+mn-cs"/>
                <a:sym typeface="Proximus"/>
              </a:defRPr>
            </a:pPr>
            <a:r>
              <a:t>Next to winning 4 Caples awards for 3 different clients, 2 golden Clio Awards for Schweppes' Social Sound and a bronze Lion for our 'Pulse Of Nature' campaign for Veolia, we also won 2 awards for our Schweppes 'Social Sound' campaign at the American Association of Music Producers Awards. Another recognition outside of the advertising industry.</a:t>
            </a:r>
          </a:p>
          <a:p>
            <a:pPr marL="0" indent="0" defTabSz="1219169">
              <a:lnSpc>
                <a:spcPts val="1650"/>
              </a:lnSpc>
              <a:spcBef>
                <a:spcPts val="0"/>
              </a:spcBef>
              <a:buSzTx/>
              <a:buFontTx/>
              <a:buNone/>
              <a:defRPr sz="2400" spc="-24">
                <a:latin typeface="+mn-lt"/>
                <a:ea typeface="+mn-ea"/>
                <a:cs typeface="+mn-cs"/>
                <a:sym typeface="Proximus"/>
              </a:defRPr>
            </a:pPr>
            <a:endParaRPr/>
          </a:p>
          <a:p>
            <a:pPr marL="0" indent="0" defTabSz="1219169">
              <a:lnSpc>
                <a:spcPts val="1650"/>
              </a:lnSpc>
              <a:spcBef>
                <a:spcPts val="0"/>
              </a:spcBef>
              <a:buSzTx/>
              <a:buFontTx/>
              <a:buNone/>
              <a:defRPr sz="2400" spc="-24">
                <a:solidFill>
                  <a:srgbClr val="929292"/>
                </a:solidFill>
                <a:latin typeface="+mn-lt"/>
                <a:ea typeface="+mn-ea"/>
                <a:cs typeface="+mn-cs"/>
                <a:sym typeface="Proximus"/>
              </a:defRPr>
            </a:pPr>
            <a:r>
              <a:t>———————————————</a:t>
            </a:r>
          </a:p>
          <a:p>
            <a:pPr marL="0" indent="0" defTabSz="1219169">
              <a:lnSpc>
                <a:spcPct val="100000"/>
              </a:lnSpc>
              <a:spcBef>
                <a:spcPts val="0"/>
              </a:spcBef>
              <a:buSzTx/>
              <a:buFontTx/>
              <a:buNone/>
              <a:defRPr sz="3400">
                <a:latin typeface="+mn-lt"/>
                <a:ea typeface="+mn-ea"/>
                <a:cs typeface="+mn-cs"/>
                <a:sym typeface="Proximus"/>
              </a:defRPr>
            </a:pPr>
            <a:r>
              <a:t>Henry Van De Velde Design</a:t>
            </a:r>
          </a:p>
          <a:p>
            <a:pPr marL="0" indent="0" defTabSz="1219169">
              <a:lnSpc>
                <a:spcPts val="1650"/>
              </a:lnSpc>
              <a:spcBef>
                <a:spcPts val="0"/>
              </a:spcBef>
              <a:buSzTx/>
              <a:buFontTx/>
              <a:buNone/>
              <a:defRPr sz="2400" spc="-24">
                <a:latin typeface="+mn-lt"/>
                <a:ea typeface="+mn-ea"/>
                <a:cs typeface="+mn-cs"/>
                <a:sym typeface="Proximus"/>
              </a:defRPr>
            </a:pPr>
            <a:endParaRPr/>
          </a:p>
          <a:p>
            <a:pPr marL="0" indent="0" defTabSz="1219169">
              <a:lnSpc>
                <a:spcPts val="1650"/>
              </a:lnSpc>
              <a:spcBef>
                <a:spcPts val="0"/>
              </a:spcBef>
              <a:buSzTx/>
              <a:buFontTx/>
              <a:buNone/>
              <a:defRPr sz="2400" spc="-24">
                <a:latin typeface="+mn-lt"/>
                <a:ea typeface="+mn-ea"/>
                <a:cs typeface="+mn-cs"/>
                <a:sym typeface="Proximus"/>
              </a:defRPr>
            </a:pPr>
            <a:r>
              <a:t>We won an award in the category Spaces at the Henry Van De Velde Awards for our Helan Adult Playground campaign. This award means a lot to us, as it is not an adverting award. The HVDV awards aim to reward smart and meaningful design solutions for current problems, positively impacting society.</a:t>
            </a:r>
          </a:p>
          <a:p>
            <a:pPr marL="0" indent="0" defTabSz="1219169">
              <a:lnSpc>
                <a:spcPts val="1650"/>
              </a:lnSpc>
              <a:spcBef>
                <a:spcPts val="0"/>
              </a:spcBef>
              <a:buSzTx/>
              <a:buFontTx/>
              <a:buNone/>
              <a:defRPr sz="2400" spc="-24">
                <a:solidFill>
                  <a:srgbClr val="929292"/>
                </a:solidFill>
                <a:latin typeface="+mn-lt"/>
                <a:ea typeface="+mn-ea"/>
                <a:cs typeface="+mn-cs"/>
                <a:sym typeface="Proximus"/>
              </a:defRPr>
            </a:pPr>
            <a:r>
              <a:t>———————————————</a:t>
            </a:r>
          </a:p>
          <a:p>
            <a:pPr marL="0" indent="0" defTabSz="1219169">
              <a:lnSpc>
                <a:spcPct val="100000"/>
              </a:lnSpc>
              <a:spcBef>
                <a:spcPts val="0"/>
              </a:spcBef>
              <a:buSzTx/>
              <a:buFontTx/>
              <a:buNone/>
              <a:defRPr sz="3400">
                <a:latin typeface="+mn-lt"/>
                <a:ea typeface="+mn-ea"/>
                <a:cs typeface="+mn-cs"/>
                <a:sym typeface="Proximus"/>
              </a:defRPr>
            </a:pPr>
            <a:r>
              <a:t>Getting the AKQA brand </a:t>
            </a:r>
            <a:br/>
            <a:r>
              <a:t>out there</a:t>
            </a:r>
          </a:p>
          <a:p>
            <a:pPr marL="0" indent="0" defTabSz="1219169">
              <a:lnSpc>
                <a:spcPts val="1650"/>
              </a:lnSpc>
              <a:spcBef>
                <a:spcPts val="0"/>
              </a:spcBef>
              <a:buSzTx/>
              <a:buFontTx/>
              <a:buNone/>
              <a:defRPr sz="2400" spc="-24">
                <a:latin typeface="+mn-lt"/>
                <a:ea typeface="+mn-ea"/>
                <a:cs typeface="+mn-cs"/>
                <a:sym typeface="Proximus"/>
              </a:defRPr>
            </a:pPr>
            <a:endParaRPr/>
          </a:p>
          <a:p>
            <a:pPr marL="0" indent="0" defTabSz="1219169">
              <a:lnSpc>
                <a:spcPts val="1650"/>
              </a:lnSpc>
              <a:spcBef>
                <a:spcPts val="0"/>
              </a:spcBef>
              <a:buSzTx/>
              <a:buFontTx/>
              <a:buNone/>
              <a:defRPr sz="2400" spc="-24">
                <a:latin typeface="+mn-lt"/>
                <a:ea typeface="+mn-ea"/>
                <a:cs typeface="+mn-cs"/>
                <a:sym typeface="Proximus"/>
              </a:defRPr>
            </a:pPr>
            <a:r>
              <a:t>We said it before: good work leads to fame, and fame leads to results. Being on so many stages helped us creating brand awareness for AKQA with our target audience in no time. Advertisers, creatives, production companies,… quickly found out that FamousGrey was now AKQA. Small anecdote, at the Mixx Awards, in the presence of 1000 people, the presenter mentioned our name 17 times. He even made a joke about it. </a:t>
            </a:r>
          </a:p>
        </p:txBody>
      </p:sp>
      <p:sp>
        <p:nvSpPr>
          <p:cNvPr id="298" name="2024 was a record year when it comes to being recognized for our creative work."/>
          <p:cNvSpPr txBox="1">
            <a:spLocks noGrp="1"/>
          </p:cNvSpPr>
          <p:nvPr>
            <p:ph type="body" sz="quarter" idx="22"/>
          </p:nvPr>
        </p:nvSpPr>
        <p:spPr>
          <a:xfrm>
            <a:off x="472450" y="449467"/>
            <a:ext cx="3496989" cy="2215991"/>
          </a:xfrm>
          <a:prstGeom prst="rect">
            <a:avLst/>
          </a:prstGeom>
        </p:spPr>
        <p:txBody>
          <a:bodyPr wrap="square" lIns="0" tIns="0" rIns="0" bIns="0">
            <a:spAutoFit/>
          </a:bodyPr>
          <a:lstStyle>
            <a:lvl1pPr marL="0" indent="0" defTabSz="1219169">
              <a:spcBef>
                <a:spcPts val="0"/>
              </a:spcBef>
              <a:buSzTx/>
              <a:buFontTx/>
              <a:buNone/>
              <a:defRPr sz="3200">
                <a:solidFill>
                  <a:schemeClr val="accent6">
                    <a:hueOff val="17900368"/>
                    <a:satOff val="-47368"/>
                    <a:lumOff val="-25755"/>
                  </a:schemeClr>
                </a:solidFill>
                <a:latin typeface="+mn-lt"/>
                <a:ea typeface="+mn-ea"/>
                <a:cs typeface="+mn-cs"/>
                <a:sym typeface="Proximus"/>
              </a:defRPr>
            </a:lvl1pPr>
          </a:lstStyle>
          <a:p>
            <a:r>
              <a:t>2024 was a record year when it comes to being recognized for our creative work.</a:t>
            </a:r>
          </a:p>
        </p:txBody>
      </p:sp>
      <p:sp>
        <p:nvSpPr>
          <p:cNvPr id="299" name="Dianummer"/>
          <p:cNvSpPr txBox="1">
            <a:spLocks noGrp="1"/>
          </p:cNvSpPr>
          <p:nvPr>
            <p:ph type="sldNum" sz="quarter" idx="2"/>
          </p:nvPr>
        </p:nvSpPr>
        <p:spPr>
          <a:xfrm>
            <a:off x="11640155" y="6591300"/>
            <a:ext cx="105235" cy="107951"/>
          </a:xfrm>
          <a:prstGeom prst="rect">
            <a:avLst/>
          </a:prstGeom>
        </p:spPr>
        <p:txBody>
          <a:bodyPr lIns="0" tIns="0" rIns="0" bIns="0" anchor="b"/>
          <a:lstStyle>
            <a:lvl1pPr defTabSz="1219169">
              <a:lnSpc>
                <a:spcPct val="90000"/>
              </a:lnSpc>
              <a:spcBef>
                <a:spcPts val="2250"/>
              </a:spcBef>
              <a:defRPr sz="700">
                <a:latin typeface="Helvetica"/>
                <a:ea typeface="Helvetica"/>
                <a:cs typeface="Helvetica"/>
                <a:sym typeface="Helvetica"/>
              </a:defRPr>
            </a:lvl1pPr>
          </a:lstStyle>
          <a:p>
            <a:fld id="{86CB4B4D-7CA3-9044-876B-883B54F8677D}" type="slidenum">
              <a:t>‹N°›</a:t>
            </a:fld>
            <a:endParaRPr/>
          </a:p>
        </p:txBody>
      </p:sp>
    </p:spTree>
    <p:extLst>
      <p:ext uri="{BB962C8B-B14F-4D97-AF65-F5344CB8AC3E}">
        <p14:creationId xmlns:p14="http://schemas.microsoft.com/office/powerpoint/2010/main" val="1517893261"/>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3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43008F-5EA3-98FD-3540-3AF8EC7E2070}"/>
              </a:ext>
            </a:extLst>
          </p:cNvPr>
          <p:cNvSpPr>
            <a:spLocks noGrp="1"/>
          </p:cNvSpPr>
          <p:nvPr>
            <p:ph type="title"/>
          </p:nvPr>
        </p:nvSpPr>
        <p:spPr>
          <a:xfrm>
            <a:off x="2562579" y="2070099"/>
            <a:ext cx="7778043" cy="2717801"/>
          </a:xfrm>
        </p:spPr>
        <p:txBody>
          <a:bodyPr anchor="b">
            <a:normAutofit/>
          </a:bodyPr>
          <a:lstStyle>
            <a:lvl1pPr algn="ctr">
              <a:defRPr sz="4800"/>
            </a:lvl1pPr>
          </a:lstStyle>
          <a:p>
            <a:r>
              <a:rPr lang="en-GB"/>
              <a:t>Click to edit Master title style</a:t>
            </a:r>
            <a:endParaRPr lang="nl-NL"/>
          </a:p>
        </p:txBody>
      </p:sp>
      <p:sp>
        <p:nvSpPr>
          <p:cNvPr id="3" name="Text Placeholder 2">
            <a:extLst>
              <a:ext uri="{FF2B5EF4-FFF2-40B4-BE49-F238E27FC236}">
                <a16:creationId xmlns:a16="http://schemas.microsoft.com/office/drawing/2014/main" id="{8DCE90C1-489C-4A2F-8F07-C9A7FCD381B6}"/>
              </a:ext>
            </a:extLst>
          </p:cNvPr>
          <p:cNvSpPr>
            <a:spLocks noGrp="1"/>
          </p:cNvSpPr>
          <p:nvPr>
            <p:ph type="body" idx="1"/>
          </p:nvPr>
        </p:nvSpPr>
        <p:spPr>
          <a:xfrm>
            <a:off x="2562579" y="5802488"/>
            <a:ext cx="7958664" cy="653697"/>
          </a:xfrm>
        </p:spPr>
        <p:txBody>
          <a:bodyPr/>
          <a:lstStyle>
            <a:lvl1pPr marL="0" indent="0" algn="ctr">
              <a:buNone/>
              <a:defRPr sz="2400">
                <a:solidFill>
                  <a:schemeClr val="tx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Tree>
    <p:extLst>
      <p:ext uri="{BB962C8B-B14F-4D97-AF65-F5344CB8AC3E}">
        <p14:creationId xmlns:p14="http://schemas.microsoft.com/office/powerpoint/2010/main" val="186629698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type="tx">
  <p:cSld name="Text only - 2 columns">
    <p:spTree>
      <p:nvGrpSpPr>
        <p:cNvPr id="1" name=""/>
        <p:cNvGrpSpPr/>
        <p:nvPr/>
      </p:nvGrpSpPr>
      <p:grpSpPr>
        <a:xfrm>
          <a:off x="0" y="0"/>
          <a:ext cx="0" cy="0"/>
          <a:chOff x="0" y="0"/>
          <a:chExt cx="0" cy="0"/>
        </a:xfrm>
      </p:grpSpPr>
      <p:pic>
        <p:nvPicPr>
          <p:cNvPr id="306" name="pasted-image.pdf" descr="pasted-image.pdf"/>
          <p:cNvPicPr>
            <a:picLocks noChangeAspect="1"/>
          </p:cNvPicPr>
          <p:nvPr/>
        </p:nvPicPr>
        <p:blipFill>
          <a:blip r:embed="rId2"/>
          <a:stretch>
            <a:fillRect/>
          </a:stretch>
        </p:blipFill>
        <p:spPr>
          <a:xfrm>
            <a:off x="-1" y="-556289"/>
            <a:ext cx="12192001" cy="444501"/>
          </a:xfrm>
          <a:prstGeom prst="rect">
            <a:avLst/>
          </a:prstGeom>
          <a:ln w="12700">
            <a:miter lim="400000"/>
          </a:ln>
        </p:spPr>
      </p:pic>
      <p:sp>
        <p:nvSpPr>
          <p:cNvPr id="307" name="When Immoscoop came to us, their ambitions were high. For years they’d been struggling to move the needle in the Belgian immo landscape, but without success. As they were investing in the platform, they needed growth fast. The challenge was big. Immoweb "/>
          <p:cNvSpPr txBox="1">
            <a:spLocks noGrp="1"/>
          </p:cNvSpPr>
          <p:nvPr>
            <p:ph type="body" sz="quarter" idx="21"/>
          </p:nvPr>
        </p:nvSpPr>
        <p:spPr>
          <a:xfrm>
            <a:off x="443909" y="3492864"/>
            <a:ext cx="5588001" cy="2922227"/>
          </a:xfrm>
          <a:prstGeom prst="rect">
            <a:avLst/>
          </a:prstGeom>
        </p:spPr>
        <p:txBody>
          <a:bodyPr lIns="0" tIns="0" rIns="0" bIns="0" numCol="2" spcCol="189435">
            <a:noAutofit/>
          </a:bodyPr>
          <a:lstStyle/>
          <a:p>
            <a:pPr marL="0" indent="0" defTabSz="1219169">
              <a:lnSpc>
                <a:spcPts val="1650"/>
              </a:lnSpc>
              <a:spcBef>
                <a:spcPts val="0"/>
              </a:spcBef>
              <a:buSzTx/>
              <a:buFontTx/>
              <a:buNone/>
              <a:defRPr sz="2400" spc="-24">
                <a:latin typeface="+mn-lt"/>
                <a:ea typeface="+mn-ea"/>
                <a:cs typeface="+mn-cs"/>
                <a:sym typeface="Proximus"/>
              </a:defRPr>
            </a:pPr>
            <a:r>
              <a:t>When Immoscoop came to us, their ambitions were high. For years they’d been struggling to move the needle in the Belgian immo landscape, but without success. As they were investing in the platform, they needed growth fast. The challenge was big. Immoweb is the ultimate leader in the category, and the adagium ‘the winners takes it all’ was certainly at play here. </a:t>
            </a:r>
          </a:p>
          <a:p>
            <a:pPr marL="0" indent="0" defTabSz="1219169">
              <a:lnSpc>
                <a:spcPts val="1650"/>
              </a:lnSpc>
              <a:spcBef>
                <a:spcPts val="0"/>
              </a:spcBef>
              <a:buSzTx/>
              <a:buFontTx/>
              <a:buNone/>
              <a:defRPr sz="2400" spc="-24">
                <a:latin typeface="+mn-lt"/>
                <a:ea typeface="+mn-ea"/>
                <a:cs typeface="+mn-cs"/>
                <a:sym typeface="Proximus"/>
              </a:defRPr>
            </a:pPr>
            <a:endParaRPr/>
          </a:p>
          <a:p>
            <a:pPr marL="0" indent="0" defTabSz="1219169">
              <a:lnSpc>
                <a:spcPts val="1650"/>
              </a:lnSpc>
              <a:spcBef>
                <a:spcPts val="0"/>
              </a:spcBef>
              <a:buSzTx/>
              <a:buFontTx/>
              <a:buNone/>
              <a:defRPr sz="2400" spc="-24">
                <a:latin typeface="+mn-lt"/>
                <a:ea typeface="+mn-ea"/>
                <a:cs typeface="+mn-cs"/>
                <a:sym typeface="Proximus"/>
              </a:defRPr>
            </a:pPr>
            <a:r>
              <a:t>We needed a campaign that could disrupt the vicious circle of ‘sellers attract buyers attract sellers’. We needed a campaign that could put Immoscoop in the top-of-mind of potential buyers. Key for that is repetition and attribution. That’s why we choose to create a radio campaign that had everything to do the job. A sticky song, with many brand clues, and a cult singer (Sergio). In multiple waves, with different versions.</a:t>
            </a:r>
          </a:p>
          <a:p>
            <a:pPr marL="0" indent="0" defTabSz="1219169">
              <a:lnSpc>
                <a:spcPts val="1650"/>
              </a:lnSpc>
              <a:spcBef>
                <a:spcPts val="0"/>
              </a:spcBef>
              <a:buSzTx/>
              <a:buFontTx/>
              <a:buNone/>
              <a:defRPr sz="2400" spc="-24">
                <a:latin typeface="+mn-lt"/>
                <a:ea typeface="+mn-ea"/>
                <a:cs typeface="+mn-cs"/>
                <a:sym typeface="Proximus"/>
              </a:defRPr>
            </a:pPr>
            <a:endParaRPr/>
          </a:p>
          <a:p>
            <a:pPr marL="0" indent="0" defTabSz="1219169">
              <a:lnSpc>
                <a:spcPts val="1650"/>
              </a:lnSpc>
              <a:spcBef>
                <a:spcPts val="0"/>
              </a:spcBef>
              <a:buSzTx/>
              <a:buFontTx/>
              <a:buNone/>
              <a:defRPr sz="2400" spc="-24">
                <a:latin typeface="+mn-lt"/>
                <a:ea typeface="+mn-ea"/>
                <a:cs typeface="+mn-cs"/>
                <a:sym typeface="Proximus"/>
              </a:defRPr>
            </a:pPr>
            <a:r>
              <a:t>The campaign became a hit. Some hated it, but the lovers made the campaign even bigger. And the numbers speak for themselves.</a:t>
            </a:r>
          </a:p>
        </p:txBody>
      </p:sp>
      <p:sp>
        <p:nvSpPr>
          <p:cNvPr id="308" name="Immoscoop, man!…"/>
          <p:cNvSpPr txBox="1">
            <a:spLocks noGrp="1"/>
          </p:cNvSpPr>
          <p:nvPr>
            <p:ph type="body" sz="quarter" idx="22"/>
          </p:nvPr>
        </p:nvSpPr>
        <p:spPr>
          <a:xfrm>
            <a:off x="443908" y="450995"/>
            <a:ext cx="4762501" cy="2540001"/>
          </a:xfrm>
          <a:prstGeom prst="rect">
            <a:avLst/>
          </a:prstGeom>
        </p:spPr>
        <p:txBody>
          <a:bodyPr lIns="0" tIns="0" rIns="0" bIns="0">
            <a:noAutofit/>
          </a:bodyPr>
          <a:lstStyle/>
          <a:p>
            <a:pPr marL="0" indent="0" defTabSz="1219169">
              <a:spcBef>
                <a:spcPts val="0"/>
              </a:spcBef>
              <a:buSzTx/>
              <a:buFontTx/>
              <a:buNone/>
              <a:defRPr sz="6400">
                <a:solidFill>
                  <a:schemeClr val="accent6">
                    <a:hueOff val="17900368"/>
                    <a:satOff val="-47368"/>
                    <a:lumOff val="-25755"/>
                  </a:schemeClr>
                </a:solidFill>
                <a:latin typeface="+mn-lt"/>
                <a:ea typeface="+mn-ea"/>
                <a:cs typeface="+mn-cs"/>
                <a:sym typeface="Proximus"/>
              </a:defRPr>
            </a:pPr>
            <a:r>
              <a:t>Immoscoop, man!</a:t>
            </a:r>
          </a:p>
          <a:p>
            <a:pPr marL="0" indent="0" defTabSz="1219169">
              <a:lnSpc>
                <a:spcPct val="120000"/>
              </a:lnSpc>
              <a:spcBef>
                <a:spcPts val="250"/>
              </a:spcBef>
              <a:buSzTx/>
              <a:buFontTx/>
              <a:buNone/>
              <a:defRPr sz="1500">
                <a:solidFill>
                  <a:srgbClr val="000000">
                    <a:alpha val="60000"/>
                  </a:srgbClr>
                </a:solidFill>
                <a:latin typeface="+mn-lt"/>
                <a:ea typeface="+mn-ea"/>
                <a:cs typeface="+mn-cs"/>
                <a:sym typeface="Proximus"/>
              </a:defRPr>
            </a:pPr>
            <a:endParaRPr/>
          </a:p>
          <a:p>
            <a:pPr marL="0" indent="0" defTabSz="1219169">
              <a:lnSpc>
                <a:spcPct val="100000"/>
              </a:lnSpc>
              <a:spcBef>
                <a:spcPts val="0"/>
              </a:spcBef>
              <a:buSzTx/>
              <a:buFontTx/>
              <a:buNone/>
              <a:defRPr sz="3400">
                <a:latin typeface="+mn-lt"/>
                <a:ea typeface="+mn-ea"/>
                <a:cs typeface="+mn-cs"/>
                <a:sym typeface="Proximus"/>
              </a:defRPr>
            </a:pPr>
            <a:r>
              <a:t>Some hated this campaign, many loved it. If you’re on the side of the haters, already our apologies. Or maybe not. We don’t want to make campaigns that let people indifferent. And with our Immoscoop campaign, </a:t>
            </a:r>
            <a:br/>
            <a:r>
              <a:t>we clearly succeeded in that. We turned a relatively unknown brand into a cult success. The client loved it.</a:t>
            </a:r>
          </a:p>
        </p:txBody>
      </p:sp>
      <p:sp>
        <p:nvSpPr>
          <p:cNvPr id="309" name="x8…"/>
          <p:cNvSpPr txBox="1">
            <a:spLocks noGrp="1"/>
          </p:cNvSpPr>
          <p:nvPr>
            <p:ph type="body" sz="quarter" idx="23"/>
          </p:nvPr>
        </p:nvSpPr>
        <p:spPr>
          <a:xfrm>
            <a:off x="10344045" y="453381"/>
            <a:ext cx="1395829" cy="7091172"/>
          </a:xfrm>
          <a:prstGeom prst="rect">
            <a:avLst/>
          </a:prstGeom>
        </p:spPr>
        <p:txBody>
          <a:bodyPr wrap="square" lIns="0" tIns="0" rIns="0" bIns="0">
            <a:spAutoFit/>
          </a:bodyPr>
          <a:lstStyle/>
          <a:p>
            <a:pPr marL="0" indent="0" defTabSz="1219169">
              <a:lnSpc>
                <a:spcPct val="100000"/>
              </a:lnSpc>
              <a:spcBef>
                <a:spcPts val="0"/>
              </a:spcBef>
              <a:buSzTx/>
              <a:buFontTx/>
              <a:buNone/>
              <a:defRPr sz="3400">
                <a:latin typeface="+mn-lt"/>
                <a:ea typeface="+mn-ea"/>
                <a:cs typeface="+mn-cs"/>
                <a:sym typeface="Proximus"/>
              </a:defRPr>
            </a:pPr>
            <a:r>
              <a:t>x8</a:t>
            </a:r>
          </a:p>
          <a:p>
            <a:pPr marL="0" indent="0" defTabSz="1219169">
              <a:lnSpc>
                <a:spcPct val="120000"/>
              </a:lnSpc>
              <a:spcBef>
                <a:spcPts val="250"/>
              </a:spcBef>
              <a:buSzTx/>
              <a:buFontTx/>
              <a:buNone/>
              <a:defRPr sz="1500">
                <a:solidFill>
                  <a:srgbClr val="000000">
                    <a:alpha val="60000"/>
                  </a:srgbClr>
                </a:solidFill>
                <a:latin typeface="+mn-lt"/>
                <a:ea typeface="+mn-ea"/>
                <a:cs typeface="+mn-cs"/>
                <a:sym typeface="Proximus"/>
              </a:defRPr>
            </a:pPr>
            <a:r>
              <a:t>unaided awareness</a:t>
            </a:r>
          </a:p>
          <a:p>
            <a:pPr marL="0" indent="0" defTabSz="1219169">
              <a:lnSpc>
                <a:spcPct val="120000"/>
              </a:lnSpc>
              <a:spcBef>
                <a:spcPts val="250"/>
              </a:spcBef>
              <a:buSzTx/>
              <a:buFontTx/>
              <a:buNone/>
              <a:defRPr sz="1500">
                <a:solidFill>
                  <a:srgbClr val="929292"/>
                </a:solidFill>
                <a:latin typeface="+mn-lt"/>
                <a:ea typeface="+mn-ea"/>
                <a:cs typeface="+mn-cs"/>
                <a:sym typeface="Proximus"/>
              </a:defRPr>
            </a:pPr>
            <a:r>
              <a:t>———————————————</a:t>
            </a:r>
          </a:p>
          <a:p>
            <a:pPr marL="0" indent="0" defTabSz="1219169">
              <a:lnSpc>
                <a:spcPct val="100000"/>
              </a:lnSpc>
              <a:spcBef>
                <a:spcPts val="0"/>
              </a:spcBef>
              <a:buSzTx/>
              <a:buFontTx/>
              <a:buNone/>
              <a:defRPr sz="3400">
                <a:latin typeface="+mn-lt"/>
                <a:ea typeface="+mn-ea"/>
                <a:cs typeface="+mn-cs"/>
                <a:sym typeface="Proximus"/>
              </a:defRPr>
            </a:pPr>
            <a:r>
              <a:t>+70%</a:t>
            </a:r>
          </a:p>
          <a:p>
            <a:pPr marL="0" indent="0" defTabSz="1219169">
              <a:lnSpc>
                <a:spcPct val="120000"/>
              </a:lnSpc>
              <a:spcBef>
                <a:spcPts val="250"/>
              </a:spcBef>
              <a:buSzTx/>
              <a:buFontTx/>
              <a:buNone/>
              <a:defRPr sz="1500">
                <a:solidFill>
                  <a:srgbClr val="000000">
                    <a:alpha val="60000"/>
                  </a:srgbClr>
                </a:solidFill>
                <a:latin typeface="+mn-lt"/>
                <a:ea typeface="+mn-ea"/>
                <a:cs typeface="+mn-cs"/>
                <a:sym typeface="Proximus"/>
              </a:defRPr>
            </a:pPr>
            <a:r>
              <a:t>in recall new vs old campaign</a:t>
            </a:r>
          </a:p>
          <a:p>
            <a:pPr marL="0" indent="0" defTabSz="1219169">
              <a:lnSpc>
                <a:spcPct val="120000"/>
              </a:lnSpc>
              <a:spcBef>
                <a:spcPts val="250"/>
              </a:spcBef>
              <a:buSzTx/>
              <a:buFontTx/>
              <a:buNone/>
              <a:defRPr sz="1500">
                <a:solidFill>
                  <a:srgbClr val="929292"/>
                </a:solidFill>
                <a:latin typeface="+mn-lt"/>
                <a:ea typeface="+mn-ea"/>
                <a:cs typeface="+mn-cs"/>
                <a:sym typeface="Proximus"/>
              </a:defRPr>
            </a:pPr>
            <a:r>
              <a:t>———————————————</a:t>
            </a:r>
          </a:p>
          <a:p>
            <a:pPr marL="0" indent="0" defTabSz="1219169">
              <a:lnSpc>
                <a:spcPct val="100000"/>
              </a:lnSpc>
              <a:spcBef>
                <a:spcPts val="0"/>
              </a:spcBef>
              <a:buSzTx/>
              <a:buFontTx/>
              <a:buNone/>
              <a:defRPr sz="3400">
                <a:latin typeface="+mn-lt"/>
                <a:ea typeface="+mn-ea"/>
                <a:cs typeface="+mn-cs"/>
                <a:sym typeface="Proximus"/>
              </a:defRPr>
            </a:pPr>
            <a:r>
              <a:t>Top 3</a:t>
            </a:r>
          </a:p>
          <a:p>
            <a:pPr marL="0" indent="0" defTabSz="1219169">
              <a:lnSpc>
                <a:spcPct val="120000"/>
              </a:lnSpc>
              <a:spcBef>
                <a:spcPts val="250"/>
              </a:spcBef>
              <a:buSzTx/>
              <a:buFontTx/>
              <a:buNone/>
              <a:defRPr sz="1500">
                <a:solidFill>
                  <a:srgbClr val="000000">
                    <a:alpha val="60000"/>
                  </a:srgbClr>
                </a:solidFill>
                <a:latin typeface="+mn-lt"/>
                <a:ea typeface="+mn-ea"/>
                <a:cs typeface="+mn-cs"/>
                <a:sym typeface="Proximus"/>
              </a:defRPr>
            </a:pPr>
            <a:r>
              <a:t>From 5th to 3rd place in the category</a:t>
            </a:r>
          </a:p>
          <a:p>
            <a:pPr marL="0" indent="0" defTabSz="1219169">
              <a:lnSpc>
                <a:spcPct val="120000"/>
              </a:lnSpc>
              <a:spcBef>
                <a:spcPts val="250"/>
              </a:spcBef>
              <a:buSzTx/>
              <a:buFontTx/>
              <a:buNone/>
              <a:defRPr sz="1500">
                <a:solidFill>
                  <a:srgbClr val="929292"/>
                </a:solidFill>
                <a:latin typeface="+mn-lt"/>
                <a:ea typeface="+mn-ea"/>
                <a:cs typeface="+mn-cs"/>
                <a:sym typeface="Proximus"/>
              </a:defRPr>
            </a:pPr>
            <a:r>
              <a:t>———————————————</a:t>
            </a:r>
          </a:p>
          <a:p>
            <a:pPr marL="0" indent="0" defTabSz="1219169">
              <a:lnSpc>
                <a:spcPct val="100000"/>
              </a:lnSpc>
              <a:spcBef>
                <a:spcPts val="0"/>
              </a:spcBef>
              <a:buSzTx/>
              <a:buFontTx/>
              <a:buNone/>
              <a:defRPr sz="3400">
                <a:latin typeface="+mn-lt"/>
                <a:ea typeface="+mn-ea"/>
                <a:cs typeface="+mn-cs"/>
                <a:sym typeface="Proximus"/>
              </a:defRPr>
            </a:pPr>
            <a:r>
              <a:t>#1</a:t>
            </a:r>
          </a:p>
          <a:p>
            <a:pPr marL="0" indent="0" defTabSz="1219169">
              <a:lnSpc>
                <a:spcPct val="120000"/>
              </a:lnSpc>
              <a:spcBef>
                <a:spcPts val="250"/>
              </a:spcBef>
              <a:buSzTx/>
              <a:buFontTx/>
              <a:buNone/>
              <a:defRPr sz="1500">
                <a:solidFill>
                  <a:srgbClr val="000000">
                    <a:alpha val="60000"/>
                  </a:srgbClr>
                </a:solidFill>
                <a:latin typeface="+mn-lt"/>
                <a:ea typeface="+mn-ea"/>
                <a:cs typeface="+mn-cs"/>
                <a:sym typeface="Proximus"/>
              </a:defRPr>
            </a:pPr>
            <a:r>
              <a:t>Soniq Sweet Spot Q3</a:t>
            </a:r>
          </a:p>
          <a:p>
            <a:pPr marL="0" indent="0" defTabSz="1219169">
              <a:lnSpc>
                <a:spcPct val="120000"/>
              </a:lnSpc>
              <a:spcBef>
                <a:spcPts val="250"/>
              </a:spcBef>
              <a:buSzTx/>
              <a:buFontTx/>
              <a:buNone/>
              <a:defRPr sz="1500">
                <a:solidFill>
                  <a:srgbClr val="929292"/>
                </a:solidFill>
                <a:latin typeface="+mn-lt"/>
                <a:ea typeface="+mn-ea"/>
                <a:cs typeface="+mn-cs"/>
                <a:sym typeface="Proximus"/>
              </a:defRPr>
            </a:pPr>
            <a:r>
              <a:t>———————————————</a:t>
            </a:r>
          </a:p>
        </p:txBody>
      </p:sp>
      <p:sp>
        <p:nvSpPr>
          <p:cNvPr id="310" name="FPO.png"/>
          <p:cNvSpPr>
            <a:spLocks noGrp="1"/>
          </p:cNvSpPr>
          <p:nvPr>
            <p:ph type="pic" sz="half" idx="24"/>
          </p:nvPr>
        </p:nvSpPr>
        <p:spPr>
          <a:xfrm>
            <a:off x="6164672" y="243202"/>
            <a:ext cx="3683001" cy="6365322"/>
          </a:xfrm>
          <a:prstGeom prst="rect">
            <a:avLst/>
          </a:prstGeom>
        </p:spPr>
        <p:txBody>
          <a:bodyPr tIns="45719" bIns="45719">
            <a:noAutofit/>
          </a:bodyPr>
          <a:lstStyle/>
          <a:p>
            <a:endParaRPr/>
          </a:p>
        </p:txBody>
      </p:sp>
      <p:sp>
        <p:nvSpPr>
          <p:cNvPr id="311" name="Dianummer"/>
          <p:cNvSpPr txBox="1">
            <a:spLocks noGrp="1"/>
          </p:cNvSpPr>
          <p:nvPr>
            <p:ph type="sldNum" sz="quarter" idx="2"/>
          </p:nvPr>
        </p:nvSpPr>
        <p:spPr>
          <a:xfrm>
            <a:off x="11640155" y="6591300"/>
            <a:ext cx="105235" cy="107951"/>
          </a:xfrm>
          <a:prstGeom prst="rect">
            <a:avLst/>
          </a:prstGeom>
        </p:spPr>
        <p:txBody>
          <a:bodyPr lIns="0" tIns="0" rIns="0" bIns="0" anchor="b"/>
          <a:lstStyle>
            <a:lvl1pPr defTabSz="1219169">
              <a:lnSpc>
                <a:spcPct val="90000"/>
              </a:lnSpc>
              <a:spcBef>
                <a:spcPts val="2250"/>
              </a:spcBef>
              <a:defRPr sz="700">
                <a:latin typeface="Helvetica"/>
                <a:ea typeface="Helvetica"/>
                <a:cs typeface="Helvetica"/>
                <a:sym typeface="Helvetica"/>
              </a:defRPr>
            </a:lvl1pPr>
          </a:lstStyle>
          <a:p>
            <a:fld id="{86CB4B4D-7CA3-9044-876B-883B54F8677D}" type="slidenum">
              <a:t>‹N°›</a:t>
            </a:fld>
            <a:endParaRPr/>
          </a:p>
        </p:txBody>
      </p:sp>
    </p:spTree>
    <p:extLst>
      <p:ext uri="{BB962C8B-B14F-4D97-AF65-F5344CB8AC3E}">
        <p14:creationId xmlns:p14="http://schemas.microsoft.com/office/powerpoint/2010/main" val="1031678687"/>
      </p:ext>
    </p:extLst>
  </p:cSld>
  <p:clrMapOvr>
    <a:masterClrMapping/>
  </p:clrMapOvr>
  <p:transition spd="med"/>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type="tx">
  <p:cSld name="Text only - 2 columns copy">
    <p:spTree>
      <p:nvGrpSpPr>
        <p:cNvPr id="1" name=""/>
        <p:cNvGrpSpPr/>
        <p:nvPr/>
      </p:nvGrpSpPr>
      <p:grpSpPr>
        <a:xfrm>
          <a:off x="0" y="0"/>
          <a:ext cx="0" cy="0"/>
          <a:chOff x="0" y="0"/>
          <a:chExt cx="0" cy="0"/>
        </a:xfrm>
      </p:grpSpPr>
      <p:pic>
        <p:nvPicPr>
          <p:cNvPr id="318" name="pasted-image.pdf" descr="pasted-image.pdf"/>
          <p:cNvPicPr>
            <a:picLocks noChangeAspect="1"/>
          </p:cNvPicPr>
          <p:nvPr/>
        </p:nvPicPr>
        <p:blipFill>
          <a:blip r:embed="rId2"/>
          <a:stretch>
            <a:fillRect/>
          </a:stretch>
        </p:blipFill>
        <p:spPr>
          <a:xfrm>
            <a:off x="-1" y="-556289"/>
            <a:ext cx="12192001" cy="444501"/>
          </a:xfrm>
          <a:prstGeom prst="rect">
            <a:avLst/>
          </a:prstGeom>
          <a:ln w="12700">
            <a:miter lim="400000"/>
          </a:ln>
        </p:spPr>
      </p:pic>
      <p:sp>
        <p:nvSpPr>
          <p:cNvPr id="319" name="Lorem ipsum dolor sit amet, consectetur adipiscing elit. Fusce faucibus maximus odio consectetur pretium. Donec at est at massa convallis elementum. Quisque arcu dui, eleifend non lacus non, porttitor dapibus nunc. Pellentesque quam libero, porttitor sed"/>
          <p:cNvSpPr txBox="1">
            <a:spLocks noGrp="1"/>
          </p:cNvSpPr>
          <p:nvPr>
            <p:ph type="body" idx="21"/>
          </p:nvPr>
        </p:nvSpPr>
        <p:spPr>
          <a:xfrm>
            <a:off x="443323" y="1462881"/>
            <a:ext cx="11305355" cy="4872805"/>
          </a:xfrm>
          <a:prstGeom prst="rect">
            <a:avLst/>
          </a:prstGeom>
        </p:spPr>
        <p:txBody>
          <a:bodyPr lIns="0" tIns="0" rIns="0" bIns="0" numCol="3" spcCol="254000">
            <a:noAutofit/>
          </a:bodyPr>
          <a:lstStyle/>
          <a:p>
            <a:pPr marL="0" indent="0" defTabSz="1219169">
              <a:lnSpc>
                <a:spcPts val="1650"/>
              </a:lnSpc>
              <a:spcBef>
                <a:spcPts val="0"/>
              </a:spcBef>
              <a:buSzTx/>
              <a:buFontTx/>
              <a:buNone/>
              <a:defRPr sz="2400" spc="-24">
                <a:latin typeface="+mn-lt"/>
                <a:ea typeface="+mn-ea"/>
                <a:cs typeface="+mn-cs"/>
                <a:sym typeface="Proximus"/>
              </a:defRPr>
            </a:pPr>
            <a:r>
              <a:t>Lorem ipsum dolor sit amet, consectetur adipiscing elit. Fusce faucibus maximus odio consectetur pretium. Donec at est at massa convallis elementum. Quisque arcu dui, eleifend non lacus non, porttitor dapibus nunc. Pellentesque quam libero, porttitor sed orci at, blandit eleifend nisi.</a:t>
            </a:r>
          </a:p>
          <a:p>
            <a:pPr marL="0" indent="0" defTabSz="1219169">
              <a:lnSpc>
                <a:spcPts val="1650"/>
              </a:lnSpc>
              <a:spcBef>
                <a:spcPts val="0"/>
              </a:spcBef>
              <a:buSzTx/>
              <a:buFontTx/>
              <a:buNone/>
              <a:defRPr sz="2400" spc="-24">
                <a:latin typeface="+mn-lt"/>
                <a:ea typeface="+mn-ea"/>
                <a:cs typeface="+mn-cs"/>
                <a:sym typeface="Proximus"/>
              </a:defRPr>
            </a:pPr>
            <a:endParaRPr/>
          </a:p>
          <a:p>
            <a:pPr marL="0" indent="0" defTabSz="1219169">
              <a:lnSpc>
                <a:spcPts val="1650"/>
              </a:lnSpc>
              <a:spcBef>
                <a:spcPts val="0"/>
              </a:spcBef>
              <a:buSzTx/>
              <a:buFontTx/>
              <a:buNone/>
              <a:defRPr sz="2400" spc="-24">
                <a:latin typeface="+mn-lt"/>
                <a:ea typeface="+mn-ea"/>
                <a:cs typeface="+mn-cs"/>
                <a:sym typeface="Proximus"/>
              </a:defRPr>
            </a:pPr>
            <a:r>
              <a:t>Lorem ipsum dolor sit amet, consectetur adipiscing elit. Fusce faucibus maximus odio consectetur pretium. Donec at est at massa convallis elementum. Quisque arcu dui, eleifend non lacus non, porttitor dapibus nunc. Pellentesque quam libero, porttitor sed orci at, blandit eleifend nisi.</a:t>
            </a:r>
          </a:p>
          <a:p>
            <a:pPr marL="0" indent="0" defTabSz="1219169">
              <a:lnSpc>
                <a:spcPts val="1650"/>
              </a:lnSpc>
              <a:spcBef>
                <a:spcPts val="0"/>
              </a:spcBef>
              <a:buSzTx/>
              <a:buFontTx/>
              <a:buNone/>
              <a:defRPr sz="2400" spc="-24">
                <a:latin typeface="+mn-lt"/>
                <a:ea typeface="+mn-ea"/>
                <a:cs typeface="+mn-cs"/>
                <a:sym typeface="Proximus"/>
              </a:defRPr>
            </a:pPr>
            <a:endParaRPr/>
          </a:p>
          <a:p>
            <a:pPr marL="0" indent="0" defTabSz="1219169">
              <a:lnSpc>
                <a:spcPts val="1650"/>
              </a:lnSpc>
              <a:spcBef>
                <a:spcPts val="0"/>
              </a:spcBef>
              <a:buSzTx/>
              <a:buFontTx/>
              <a:buNone/>
              <a:defRPr sz="2400" spc="-24">
                <a:latin typeface="+mn-lt"/>
                <a:ea typeface="+mn-ea"/>
                <a:cs typeface="+mn-cs"/>
                <a:sym typeface="Proximus"/>
              </a:defRPr>
            </a:pPr>
            <a:r>
              <a:t>Lorem ipsum dolor sit amet, consectetur adipiscing elit. Fusce faucibus maximus odio consectetur pretium. Donec at est at massa convallis elementum. Quisque arcu dui, eleifend non lacus non, porttitor dapibus nunc. Pellentesque quam libero, porttitor sed orci at, blandit eleifend nisi. Lorem ipsum dolor sit amet, consectetur adipiscing elit. Fusce faucibus maximus odio consectetur pretium. Donec at est at massa convallis elementum. Quisque arcu dui, eleifend non lacus non, porttitor dapibus nunc. Pellentesque quam libero, porttitor sed orci at, blandit eleifend nisi.</a:t>
            </a:r>
          </a:p>
          <a:p>
            <a:pPr marL="0" indent="0" defTabSz="1219169">
              <a:lnSpc>
                <a:spcPts val="1650"/>
              </a:lnSpc>
              <a:spcBef>
                <a:spcPts val="0"/>
              </a:spcBef>
              <a:buSzTx/>
              <a:buFontTx/>
              <a:buNone/>
              <a:defRPr sz="2400" spc="-24">
                <a:latin typeface="+mn-lt"/>
                <a:ea typeface="+mn-ea"/>
                <a:cs typeface="+mn-cs"/>
                <a:sym typeface="Proximus"/>
              </a:defRPr>
            </a:pPr>
            <a:endParaRPr/>
          </a:p>
          <a:p>
            <a:pPr marL="0" indent="0" defTabSz="1219169">
              <a:lnSpc>
                <a:spcPts val="1650"/>
              </a:lnSpc>
              <a:spcBef>
                <a:spcPts val="0"/>
              </a:spcBef>
              <a:buSzTx/>
              <a:buFontTx/>
              <a:buNone/>
              <a:defRPr sz="2400" spc="-24">
                <a:latin typeface="+mn-lt"/>
                <a:ea typeface="+mn-ea"/>
                <a:cs typeface="+mn-cs"/>
                <a:sym typeface="Proximus"/>
              </a:defRPr>
            </a:pPr>
            <a:r>
              <a:t>Lorem ipsum dolor sit amet, consectetur adipiscing elit. Fusce faucibus maximus odio consectetur pretium. Donec at est at massa convallis elementum. Quisque arcu dui, eleifend non lacus non, porttitor dapibus nunc. Pellentesque quam libero, porttitor sed orci at, blandit eleifend nisi.</a:t>
            </a:r>
          </a:p>
          <a:p>
            <a:pPr marL="0" indent="0" defTabSz="1219169">
              <a:lnSpc>
                <a:spcPts val="1650"/>
              </a:lnSpc>
              <a:spcBef>
                <a:spcPts val="0"/>
              </a:spcBef>
              <a:buSzTx/>
              <a:buFontTx/>
              <a:buNone/>
              <a:defRPr sz="2400" spc="-24">
                <a:latin typeface="+mn-lt"/>
                <a:ea typeface="+mn-ea"/>
                <a:cs typeface="+mn-cs"/>
                <a:sym typeface="Proximus"/>
              </a:defRPr>
            </a:pPr>
            <a:endParaRPr/>
          </a:p>
          <a:p>
            <a:pPr marL="0" indent="0" defTabSz="1219169">
              <a:lnSpc>
                <a:spcPts val="1650"/>
              </a:lnSpc>
              <a:spcBef>
                <a:spcPts val="0"/>
              </a:spcBef>
              <a:buSzTx/>
              <a:buFontTx/>
              <a:buNone/>
              <a:defRPr sz="2400" spc="-24">
                <a:latin typeface="+mn-lt"/>
                <a:ea typeface="+mn-ea"/>
                <a:cs typeface="+mn-cs"/>
                <a:sym typeface="Proximus"/>
              </a:defRPr>
            </a:pPr>
            <a:r>
              <a:t>Lorem ipsum dolor sit amet, consectetur adipiscing elit. Fusce faucibus maximus odio consectetur pretium. Donec at est at massa convallis elementum. Quisque arcu dui, eleifend non lacus non, porttitor dapibus nunc. Pellentesque quam libero, porttitor sed orci at, blandit eleifend nisi. Lorem ipsum dolor sit amet, consectetur adipiscing elit. Fusce faucibus maximus odio consectetur pretium. Donec at est at massa convallis elementum. Quisque arcu dui, eleifend non lacus non, porttitor dapibus nunc. Pellentesque quam libero, porttitor sed orci at, blandit eleifend nisi.</a:t>
            </a:r>
          </a:p>
          <a:p>
            <a:pPr marL="0" indent="0" defTabSz="1219169">
              <a:lnSpc>
                <a:spcPts val="1650"/>
              </a:lnSpc>
              <a:spcBef>
                <a:spcPts val="0"/>
              </a:spcBef>
              <a:buSzTx/>
              <a:buFontTx/>
              <a:buNone/>
              <a:defRPr sz="2400" spc="-24">
                <a:latin typeface="+mn-lt"/>
                <a:ea typeface="+mn-ea"/>
                <a:cs typeface="+mn-cs"/>
                <a:sym typeface="Proximus"/>
              </a:defRPr>
            </a:pPr>
            <a:endParaRPr/>
          </a:p>
          <a:p>
            <a:pPr marL="0" indent="0" defTabSz="1219169">
              <a:lnSpc>
                <a:spcPts val="1650"/>
              </a:lnSpc>
              <a:spcBef>
                <a:spcPts val="0"/>
              </a:spcBef>
              <a:buSzTx/>
              <a:buFontTx/>
              <a:buNone/>
              <a:defRPr sz="2400" spc="-24">
                <a:latin typeface="+mn-lt"/>
                <a:ea typeface="+mn-ea"/>
                <a:cs typeface="+mn-cs"/>
                <a:sym typeface="Proximus"/>
              </a:defRPr>
            </a:pPr>
            <a:r>
              <a:t>Lorem ipsum dolor sit amet, consectetur adipiscing elit. Fusce faucibus maximus odio consectetur pretium. Donec at est at massa convallis elementum. Quisque arcu dui, eleifend non lacus non, porttitor dapibus nunc. Pellentesque quam libero, porttitor sed orci at, blandit eleifend nisi.</a:t>
            </a:r>
          </a:p>
          <a:p>
            <a:pPr marL="0" indent="0" defTabSz="1219169">
              <a:lnSpc>
                <a:spcPts val="1650"/>
              </a:lnSpc>
              <a:spcBef>
                <a:spcPts val="0"/>
              </a:spcBef>
              <a:buSzTx/>
              <a:buFontTx/>
              <a:buNone/>
              <a:defRPr sz="2400" spc="-24">
                <a:latin typeface="+mn-lt"/>
                <a:ea typeface="+mn-ea"/>
                <a:cs typeface="+mn-cs"/>
                <a:sym typeface="Proximus"/>
              </a:defRPr>
            </a:pPr>
            <a:endParaRPr/>
          </a:p>
          <a:p>
            <a:pPr marL="0" indent="0" defTabSz="1219169">
              <a:lnSpc>
                <a:spcPts val="1650"/>
              </a:lnSpc>
              <a:spcBef>
                <a:spcPts val="0"/>
              </a:spcBef>
              <a:buSzTx/>
              <a:buFontTx/>
              <a:buNone/>
              <a:defRPr sz="2400" spc="-24">
                <a:latin typeface="+mn-lt"/>
                <a:ea typeface="+mn-ea"/>
                <a:cs typeface="+mn-cs"/>
                <a:sym typeface="Proximus"/>
              </a:defRPr>
            </a:pPr>
            <a:r>
              <a:t>Lorem ipsum dolor sit amet, consectetur adipiscing elit. Fusce faucibus maximus odio consectetur pretium. Donec at est at massa convallis elementum. Quisque arcu dui, eleifend non lacus non, porttitor dapibus nunc. Pellentesque quam libero, porttitor sed orci at, blandit eleifend nisi.Lorem ipsum dolor sit amet, consectetur adipiscing elit. Fusce faucibus maximus odio consectetur pretium. Donec at est at massa convallis elementum. Quisque arcu dui, eleifend non lacus non, porttitor dapibus nunc. Pellentesque quam libero, porttitor sed orci at, blandit eleifend nisi. Lorem ipsum dolor sit amet, consectetur adipiscing elit. Fusce faucibus maximus odio consectetur pretium. Donec at est at massa convallis elementum. Quisque arcu dui, eleifend non lacus non, porttitor dapibus nunc. Pellentesque quam libero, porttitor sed orci at, blandit eleifend nisi.</a:t>
            </a:r>
          </a:p>
        </p:txBody>
      </p:sp>
      <p:sp>
        <p:nvSpPr>
          <p:cNvPr id="320" name="Lorem ipsum title."/>
          <p:cNvSpPr txBox="1">
            <a:spLocks noGrp="1"/>
          </p:cNvSpPr>
          <p:nvPr>
            <p:ph type="body" sz="quarter" idx="22"/>
          </p:nvPr>
        </p:nvSpPr>
        <p:spPr>
          <a:xfrm>
            <a:off x="446339" y="443117"/>
            <a:ext cx="6565494" cy="332399"/>
          </a:xfrm>
          <a:prstGeom prst="rect">
            <a:avLst/>
          </a:prstGeom>
        </p:spPr>
        <p:txBody>
          <a:bodyPr wrap="square" lIns="0" tIns="0" rIns="0" bIns="0">
            <a:spAutoFit/>
          </a:bodyPr>
          <a:lstStyle>
            <a:lvl1pPr marL="0" indent="0" defTabSz="1219169">
              <a:spcBef>
                <a:spcPts val="0"/>
              </a:spcBef>
              <a:buSzTx/>
              <a:buFontTx/>
              <a:buNone/>
              <a:defRPr sz="2400">
                <a:latin typeface="+mn-lt"/>
                <a:ea typeface="+mn-ea"/>
                <a:cs typeface="+mn-cs"/>
                <a:sym typeface="Proximus"/>
              </a:defRPr>
            </a:lvl1pPr>
          </a:lstStyle>
          <a:p>
            <a:r>
              <a:t>Lorem ipsum title.</a:t>
            </a:r>
          </a:p>
        </p:txBody>
      </p:sp>
      <p:sp>
        <p:nvSpPr>
          <p:cNvPr id="321" name="Dianummer"/>
          <p:cNvSpPr txBox="1">
            <a:spLocks noGrp="1"/>
          </p:cNvSpPr>
          <p:nvPr>
            <p:ph type="sldNum" sz="quarter" idx="2"/>
          </p:nvPr>
        </p:nvSpPr>
        <p:spPr>
          <a:xfrm>
            <a:off x="11640155" y="6591300"/>
            <a:ext cx="105235" cy="107951"/>
          </a:xfrm>
          <a:prstGeom prst="rect">
            <a:avLst/>
          </a:prstGeom>
        </p:spPr>
        <p:txBody>
          <a:bodyPr lIns="0" tIns="0" rIns="0" bIns="0" anchor="b"/>
          <a:lstStyle>
            <a:lvl1pPr defTabSz="1219169">
              <a:lnSpc>
                <a:spcPct val="90000"/>
              </a:lnSpc>
              <a:spcBef>
                <a:spcPts val="2250"/>
              </a:spcBef>
              <a:defRPr sz="700">
                <a:latin typeface="Helvetica"/>
                <a:ea typeface="Helvetica"/>
                <a:cs typeface="Helvetica"/>
                <a:sym typeface="Helvetica"/>
              </a:defRPr>
            </a:lvl1pPr>
          </a:lstStyle>
          <a:p>
            <a:fld id="{86CB4B4D-7CA3-9044-876B-883B54F8677D}" type="slidenum">
              <a:t>‹N°›</a:t>
            </a:fld>
            <a:endParaRPr/>
          </a:p>
        </p:txBody>
      </p:sp>
    </p:spTree>
    <p:extLst>
      <p:ext uri="{BB962C8B-B14F-4D97-AF65-F5344CB8AC3E}">
        <p14:creationId xmlns:p14="http://schemas.microsoft.com/office/powerpoint/2010/main" val="3311308559"/>
      </p:ext>
    </p:extLst>
  </p:cSld>
  <p:clrMapOvr>
    <a:masterClrMapping/>
  </p:clrMapOvr>
  <p:transition spd="med"/>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type="tx">
  <p:cSld name="Lots of Text + Image">
    <p:spTree>
      <p:nvGrpSpPr>
        <p:cNvPr id="1" name=""/>
        <p:cNvGrpSpPr/>
        <p:nvPr/>
      </p:nvGrpSpPr>
      <p:grpSpPr>
        <a:xfrm>
          <a:off x="0" y="0"/>
          <a:ext cx="0" cy="0"/>
          <a:chOff x="0" y="0"/>
          <a:chExt cx="0" cy="0"/>
        </a:xfrm>
      </p:grpSpPr>
      <p:pic>
        <p:nvPicPr>
          <p:cNvPr id="328" name="pasted-image.pdf" descr="pasted-image.pdf"/>
          <p:cNvPicPr>
            <a:picLocks noChangeAspect="1"/>
          </p:cNvPicPr>
          <p:nvPr/>
        </p:nvPicPr>
        <p:blipFill>
          <a:blip r:embed="rId2"/>
          <a:stretch>
            <a:fillRect/>
          </a:stretch>
        </p:blipFill>
        <p:spPr>
          <a:xfrm>
            <a:off x="-1" y="-556289"/>
            <a:ext cx="12192001" cy="444501"/>
          </a:xfrm>
          <a:prstGeom prst="rect">
            <a:avLst/>
          </a:prstGeom>
          <a:ln w="12700">
            <a:miter lim="400000"/>
          </a:ln>
        </p:spPr>
      </p:pic>
      <p:sp>
        <p:nvSpPr>
          <p:cNvPr id="329" name="FPO.png"/>
          <p:cNvSpPr>
            <a:spLocks noGrp="1"/>
          </p:cNvSpPr>
          <p:nvPr>
            <p:ph type="pic" sz="half" idx="21"/>
          </p:nvPr>
        </p:nvSpPr>
        <p:spPr>
          <a:xfrm>
            <a:off x="8066748" y="242914"/>
            <a:ext cx="3683259" cy="6372095"/>
          </a:xfrm>
          <a:prstGeom prst="rect">
            <a:avLst/>
          </a:prstGeom>
        </p:spPr>
        <p:txBody>
          <a:bodyPr tIns="45719" bIns="45719">
            <a:noAutofit/>
          </a:bodyPr>
          <a:lstStyle/>
          <a:p>
            <a:endParaRPr/>
          </a:p>
        </p:txBody>
      </p:sp>
      <p:sp>
        <p:nvSpPr>
          <p:cNvPr id="330" name="Lorem ipsum dolor sit amet, consectetur adipiscing elit. Fusce faucibus maximus odio consectetur pretium. Donec at est at massa convallis elementum. Quisque arcu dui, eleifend non lacus non, porttitor dapibus nunc. Pellentesque quam libero, porttitor sed"/>
          <p:cNvSpPr txBox="1">
            <a:spLocks noGrp="1"/>
          </p:cNvSpPr>
          <p:nvPr>
            <p:ph type="body" idx="22"/>
          </p:nvPr>
        </p:nvSpPr>
        <p:spPr>
          <a:xfrm>
            <a:off x="443323" y="1462881"/>
            <a:ext cx="7492534" cy="4491574"/>
          </a:xfrm>
          <a:prstGeom prst="rect">
            <a:avLst/>
          </a:prstGeom>
        </p:spPr>
        <p:txBody>
          <a:bodyPr lIns="0" tIns="0" rIns="0" bIns="0" numCol="2" spcCol="254000">
            <a:noAutofit/>
          </a:bodyPr>
          <a:lstStyle/>
          <a:p>
            <a:pPr marL="0" indent="0" defTabSz="1219169">
              <a:lnSpc>
                <a:spcPts val="1650"/>
              </a:lnSpc>
              <a:spcBef>
                <a:spcPts val="0"/>
              </a:spcBef>
              <a:buSzTx/>
              <a:buFontTx/>
              <a:buNone/>
              <a:defRPr sz="2400" spc="-24">
                <a:latin typeface="+mn-lt"/>
                <a:ea typeface="+mn-ea"/>
                <a:cs typeface="+mn-cs"/>
                <a:sym typeface="Proximus"/>
              </a:defRPr>
            </a:pPr>
            <a:r>
              <a:t>Lorem ipsum dolor sit amet, consectetur adipiscing elit. Fusce faucibus maximus odio consectetur pretium. Donec at est at massa convallis elementum. Quisque arcu dui, eleifend non lacus non, porttitor dapibus nunc. Pellentesque quam libero, porttitor sed orci at, blandit eleifend nisi.</a:t>
            </a:r>
          </a:p>
          <a:p>
            <a:pPr marL="0" indent="0" defTabSz="1219169">
              <a:lnSpc>
                <a:spcPts val="1650"/>
              </a:lnSpc>
              <a:spcBef>
                <a:spcPts val="0"/>
              </a:spcBef>
              <a:buSzTx/>
              <a:buFontTx/>
              <a:buNone/>
              <a:defRPr sz="2400" spc="-24">
                <a:latin typeface="+mn-lt"/>
                <a:ea typeface="+mn-ea"/>
                <a:cs typeface="+mn-cs"/>
                <a:sym typeface="Proximus"/>
              </a:defRPr>
            </a:pPr>
            <a:endParaRPr/>
          </a:p>
          <a:p>
            <a:pPr marL="0" indent="0" defTabSz="1219169">
              <a:lnSpc>
                <a:spcPts val="1650"/>
              </a:lnSpc>
              <a:spcBef>
                <a:spcPts val="0"/>
              </a:spcBef>
              <a:buSzTx/>
              <a:buFontTx/>
              <a:buNone/>
              <a:defRPr sz="2400" spc="-24">
                <a:latin typeface="+mn-lt"/>
                <a:ea typeface="+mn-ea"/>
                <a:cs typeface="+mn-cs"/>
                <a:sym typeface="Proximus"/>
              </a:defRPr>
            </a:pPr>
            <a:r>
              <a:t>Lorem ipsum dolor sit amet, consectetur adipiscing elit. Fusce faucibus maximus odio consectetur pretium. Donec at est at massa convallis elementum. Quisque arcu dui, eleifend non lacus non, porttitor dapibus nunc. Pellentesque quam libero, porttitor sed orci at, blandit eleifend nisi.</a:t>
            </a:r>
          </a:p>
          <a:p>
            <a:pPr marL="0" indent="0" defTabSz="1219169">
              <a:lnSpc>
                <a:spcPts val="1650"/>
              </a:lnSpc>
              <a:spcBef>
                <a:spcPts val="0"/>
              </a:spcBef>
              <a:buSzTx/>
              <a:buFontTx/>
              <a:buNone/>
              <a:defRPr sz="2400" spc="-24">
                <a:latin typeface="+mn-lt"/>
                <a:ea typeface="+mn-ea"/>
                <a:cs typeface="+mn-cs"/>
                <a:sym typeface="Proximus"/>
              </a:defRPr>
            </a:pPr>
            <a:endParaRPr/>
          </a:p>
          <a:p>
            <a:pPr marL="0" indent="0" defTabSz="1219169">
              <a:lnSpc>
                <a:spcPts val="1650"/>
              </a:lnSpc>
              <a:spcBef>
                <a:spcPts val="0"/>
              </a:spcBef>
              <a:buSzTx/>
              <a:buFontTx/>
              <a:buNone/>
              <a:defRPr sz="2400" spc="-24">
                <a:latin typeface="+mn-lt"/>
                <a:ea typeface="+mn-ea"/>
                <a:cs typeface="+mn-cs"/>
                <a:sym typeface="Proximus"/>
              </a:defRPr>
            </a:pPr>
            <a:r>
              <a:t>Lorem ipsum dolor sit amet, consectetur adipiscing elit. Fusce faucibus maximus odio consectetur pretium. Donec at est at massa convallis elementum. Quisque arcu dui, eleifend non lacus non, porttitor dapibus nunc. Pellentesque quam libero, porttitor sed orci at, blandit eleifend nisi. Lorem ipsum dolor sit amet, consectetur adipiscing elit. Fusce faucibus maximus odio consectetur pretium. Donec at est at massa convallis elementum. Quisque arcu dui, eleifend non lacus non, porttitor dapibus nunc. Pellentesque quam libero, porttitor sed orci at, blandit eleifend nisi.</a:t>
            </a:r>
          </a:p>
          <a:p>
            <a:pPr marL="0" indent="0" defTabSz="1219169">
              <a:lnSpc>
                <a:spcPts val="1650"/>
              </a:lnSpc>
              <a:spcBef>
                <a:spcPts val="0"/>
              </a:spcBef>
              <a:buSzTx/>
              <a:buFontTx/>
              <a:buNone/>
              <a:defRPr sz="2400" spc="-24">
                <a:latin typeface="+mn-lt"/>
                <a:ea typeface="+mn-ea"/>
                <a:cs typeface="+mn-cs"/>
                <a:sym typeface="Proximus"/>
              </a:defRPr>
            </a:pPr>
            <a:endParaRPr/>
          </a:p>
          <a:p>
            <a:pPr marL="0" indent="0" defTabSz="1219169">
              <a:lnSpc>
                <a:spcPts val="1650"/>
              </a:lnSpc>
              <a:spcBef>
                <a:spcPts val="0"/>
              </a:spcBef>
              <a:buSzTx/>
              <a:buFontTx/>
              <a:buNone/>
              <a:defRPr sz="2400" spc="-24">
                <a:latin typeface="+mn-lt"/>
                <a:ea typeface="+mn-ea"/>
                <a:cs typeface="+mn-cs"/>
                <a:sym typeface="Proximus"/>
              </a:defRPr>
            </a:pPr>
            <a:r>
              <a:t>Lorem ipsum dolor sit amet, consectetur adipiscing elit. Fusce faucibus maximus odio consectetur pretium. Donec at est at massa convallis elementum. Quisque arcu dui, eleifend non lacus non, porttitor dapibus nunc. Pellentesque quam libero, porttitor sed orci at, blandit eleifend nisi.</a:t>
            </a:r>
          </a:p>
          <a:p>
            <a:pPr marL="0" indent="0" defTabSz="1219169">
              <a:lnSpc>
                <a:spcPts val="1650"/>
              </a:lnSpc>
              <a:spcBef>
                <a:spcPts val="0"/>
              </a:spcBef>
              <a:buSzTx/>
              <a:buFontTx/>
              <a:buNone/>
              <a:defRPr sz="2400" spc="-24">
                <a:latin typeface="+mn-lt"/>
                <a:ea typeface="+mn-ea"/>
                <a:cs typeface="+mn-cs"/>
                <a:sym typeface="Proximus"/>
              </a:defRPr>
            </a:pPr>
            <a:endParaRPr/>
          </a:p>
          <a:p>
            <a:pPr marL="0" indent="0" defTabSz="1219169">
              <a:lnSpc>
                <a:spcPts val="1650"/>
              </a:lnSpc>
              <a:spcBef>
                <a:spcPts val="0"/>
              </a:spcBef>
              <a:buSzTx/>
              <a:buFontTx/>
              <a:buNone/>
              <a:defRPr sz="2400" spc="-24">
                <a:latin typeface="+mn-lt"/>
                <a:ea typeface="+mn-ea"/>
                <a:cs typeface="+mn-cs"/>
                <a:sym typeface="Proximus"/>
              </a:defRPr>
            </a:pPr>
            <a:r>
              <a:t>Lorem ipsum dolor sit amet, consectetur adipiscing elit. Fusce faucibus maximus odio consectetur pretium. Donec at est at massa convallis elementum. Quisque arcu dui, eleifend non lacus non, porttitor dapibus nunc. Pellentesque quam libero, porttitor sed orci at, blandit eleifend nisi. Lorem ipsum dolor sit amet, consectetur adipiscing elit. Fusce faucibus maximus odio consectetur pretium. Donec at est at massa convallis elementum. Quisque arcu dui, eleifend non lacus non, porttitor dapibus nunc. Pellentesque quam libero, porttitor sed orci at, blandit eleifend nisi.</a:t>
            </a:r>
          </a:p>
          <a:p>
            <a:pPr marL="0" indent="0" defTabSz="1219169">
              <a:lnSpc>
                <a:spcPts val="1650"/>
              </a:lnSpc>
              <a:spcBef>
                <a:spcPts val="0"/>
              </a:spcBef>
              <a:buSzTx/>
              <a:buFontTx/>
              <a:buNone/>
              <a:defRPr sz="2400" spc="-24">
                <a:latin typeface="+mn-lt"/>
                <a:ea typeface="+mn-ea"/>
                <a:cs typeface="+mn-cs"/>
                <a:sym typeface="Proximus"/>
              </a:defRPr>
            </a:pPr>
            <a:endParaRPr/>
          </a:p>
          <a:p>
            <a:pPr marL="0" indent="0" defTabSz="1219169">
              <a:lnSpc>
                <a:spcPts val="1650"/>
              </a:lnSpc>
              <a:spcBef>
                <a:spcPts val="0"/>
              </a:spcBef>
              <a:buSzTx/>
              <a:buFontTx/>
              <a:buNone/>
              <a:defRPr sz="2400" spc="-24">
                <a:latin typeface="+mn-lt"/>
                <a:ea typeface="+mn-ea"/>
                <a:cs typeface="+mn-cs"/>
                <a:sym typeface="Proximus"/>
              </a:defRPr>
            </a:pPr>
            <a:r>
              <a:t>Lorem ipsum dolor sit amet, consectetur adipiscing elit. Fusce faucibus maximus odio consectetur pretium. Donec at est at massa convallis elementum. Quisque arcu dui, eleifend non lacus non, porttitor dapibus nunc. Pellentesque quam libero, porttitor sed orci at, blandit eleifend nisi.</a:t>
            </a:r>
          </a:p>
          <a:p>
            <a:pPr marL="0" indent="0" defTabSz="1219169">
              <a:lnSpc>
                <a:spcPts val="1650"/>
              </a:lnSpc>
              <a:spcBef>
                <a:spcPts val="0"/>
              </a:spcBef>
              <a:buSzTx/>
              <a:buFontTx/>
              <a:buNone/>
              <a:defRPr sz="2400" spc="-24">
                <a:latin typeface="+mn-lt"/>
                <a:ea typeface="+mn-ea"/>
                <a:cs typeface="+mn-cs"/>
                <a:sym typeface="Proximus"/>
              </a:defRPr>
            </a:pPr>
            <a:endParaRPr/>
          </a:p>
          <a:p>
            <a:pPr marL="0" indent="0" defTabSz="1219169">
              <a:lnSpc>
                <a:spcPts val="1650"/>
              </a:lnSpc>
              <a:spcBef>
                <a:spcPts val="0"/>
              </a:spcBef>
              <a:buSzTx/>
              <a:buFontTx/>
              <a:buNone/>
              <a:defRPr sz="2400" spc="-24">
                <a:latin typeface="+mn-lt"/>
                <a:ea typeface="+mn-ea"/>
                <a:cs typeface="+mn-cs"/>
                <a:sym typeface="Proximus"/>
              </a:defRPr>
            </a:pPr>
            <a:r>
              <a:t>Lorem ipsum dolor sit amet, consectetur adipiscing elit. Fusce faucibus maximus odio consectetur pretium. Donec at est at massa convallis elementum. Quisque arcu dui, eleifend non lacus non, porttitor dapibus nunc. Pellentesque quam libero, porttitor sed orci at, blandit eleifend nisi.</a:t>
            </a:r>
          </a:p>
        </p:txBody>
      </p:sp>
      <p:sp>
        <p:nvSpPr>
          <p:cNvPr id="331" name="Lorem ipsum title."/>
          <p:cNvSpPr txBox="1">
            <a:spLocks noGrp="1"/>
          </p:cNvSpPr>
          <p:nvPr>
            <p:ph type="body" sz="quarter" idx="23"/>
          </p:nvPr>
        </p:nvSpPr>
        <p:spPr>
          <a:xfrm>
            <a:off x="446339" y="443117"/>
            <a:ext cx="6565494" cy="332399"/>
          </a:xfrm>
          <a:prstGeom prst="rect">
            <a:avLst/>
          </a:prstGeom>
        </p:spPr>
        <p:txBody>
          <a:bodyPr wrap="square" lIns="0" tIns="0" rIns="0" bIns="0">
            <a:spAutoFit/>
          </a:bodyPr>
          <a:lstStyle>
            <a:lvl1pPr marL="0" indent="0" defTabSz="1219169">
              <a:spcBef>
                <a:spcPts val="0"/>
              </a:spcBef>
              <a:buSzTx/>
              <a:buFontTx/>
              <a:buNone/>
              <a:defRPr sz="2400">
                <a:latin typeface="+mn-lt"/>
                <a:ea typeface="+mn-ea"/>
                <a:cs typeface="+mn-cs"/>
                <a:sym typeface="Proximus"/>
              </a:defRPr>
            </a:lvl1pPr>
          </a:lstStyle>
          <a:p>
            <a:r>
              <a:t>Lorem ipsum title.</a:t>
            </a:r>
          </a:p>
        </p:txBody>
      </p:sp>
      <p:sp>
        <p:nvSpPr>
          <p:cNvPr id="332" name="Dianummer"/>
          <p:cNvSpPr txBox="1">
            <a:spLocks noGrp="1"/>
          </p:cNvSpPr>
          <p:nvPr>
            <p:ph type="sldNum" sz="quarter" idx="2"/>
          </p:nvPr>
        </p:nvSpPr>
        <p:spPr>
          <a:xfrm>
            <a:off x="11640155" y="6591300"/>
            <a:ext cx="105235" cy="107951"/>
          </a:xfrm>
          <a:prstGeom prst="rect">
            <a:avLst/>
          </a:prstGeom>
        </p:spPr>
        <p:txBody>
          <a:bodyPr lIns="0" tIns="0" rIns="0" bIns="0" anchor="b"/>
          <a:lstStyle>
            <a:lvl1pPr defTabSz="1219169">
              <a:lnSpc>
                <a:spcPct val="90000"/>
              </a:lnSpc>
              <a:spcBef>
                <a:spcPts val="2250"/>
              </a:spcBef>
              <a:defRPr sz="700">
                <a:latin typeface="Helvetica"/>
                <a:ea typeface="Helvetica"/>
                <a:cs typeface="Helvetica"/>
                <a:sym typeface="Helvetica"/>
              </a:defRPr>
            </a:lvl1pPr>
          </a:lstStyle>
          <a:p>
            <a:fld id="{86CB4B4D-7CA3-9044-876B-883B54F8677D}" type="slidenum">
              <a:t>‹N°›</a:t>
            </a:fld>
            <a:endParaRPr/>
          </a:p>
        </p:txBody>
      </p:sp>
    </p:spTree>
    <p:extLst>
      <p:ext uri="{BB962C8B-B14F-4D97-AF65-F5344CB8AC3E}">
        <p14:creationId xmlns:p14="http://schemas.microsoft.com/office/powerpoint/2010/main" val="1067065942"/>
      </p:ext>
    </p:extLst>
  </p:cSld>
  <p:clrMapOvr>
    <a:masterClrMapping/>
  </p:clrMapOvr>
  <p:transition spd="med"/>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type="tx">
  <p:cSld name="Lots of Text + Image copy">
    <p:spTree>
      <p:nvGrpSpPr>
        <p:cNvPr id="1" name=""/>
        <p:cNvGrpSpPr/>
        <p:nvPr/>
      </p:nvGrpSpPr>
      <p:grpSpPr>
        <a:xfrm>
          <a:off x="0" y="0"/>
          <a:ext cx="0" cy="0"/>
          <a:chOff x="0" y="0"/>
          <a:chExt cx="0" cy="0"/>
        </a:xfrm>
      </p:grpSpPr>
      <p:pic>
        <p:nvPicPr>
          <p:cNvPr id="339" name="pasted-image.pdf" descr="pasted-image.pdf"/>
          <p:cNvPicPr>
            <a:picLocks noChangeAspect="1"/>
          </p:cNvPicPr>
          <p:nvPr/>
        </p:nvPicPr>
        <p:blipFill>
          <a:blip r:embed="rId2"/>
          <a:stretch>
            <a:fillRect/>
          </a:stretch>
        </p:blipFill>
        <p:spPr>
          <a:xfrm>
            <a:off x="-1" y="-556289"/>
            <a:ext cx="12192001" cy="444501"/>
          </a:xfrm>
          <a:prstGeom prst="rect">
            <a:avLst/>
          </a:prstGeom>
          <a:ln w="12700">
            <a:miter lim="400000"/>
          </a:ln>
        </p:spPr>
      </p:pic>
      <p:pic>
        <p:nvPicPr>
          <p:cNvPr id="340" name="pasted-image.pdf" descr="pasted-image.pdf"/>
          <p:cNvPicPr>
            <a:picLocks noChangeAspect="1"/>
          </p:cNvPicPr>
          <p:nvPr/>
        </p:nvPicPr>
        <p:blipFill>
          <a:blip r:embed="rId3"/>
          <a:stretch>
            <a:fillRect/>
          </a:stretch>
        </p:blipFill>
        <p:spPr>
          <a:xfrm>
            <a:off x="-593977" y="0"/>
            <a:ext cx="444501" cy="6858000"/>
          </a:xfrm>
          <a:prstGeom prst="rect">
            <a:avLst/>
          </a:prstGeom>
          <a:ln w="12700">
            <a:miter lim="400000"/>
          </a:ln>
        </p:spPr>
      </p:pic>
      <p:sp>
        <p:nvSpPr>
          <p:cNvPr id="341" name="FPO.png"/>
          <p:cNvSpPr>
            <a:spLocks noGrp="1"/>
          </p:cNvSpPr>
          <p:nvPr>
            <p:ph type="pic" idx="21"/>
          </p:nvPr>
        </p:nvSpPr>
        <p:spPr>
          <a:xfrm>
            <a:off x="6158322" y="243202"/>
            <a:ext cx="5588001" cy="6365322"/>
          </a:xfrm>
          <a:prstGeom prst="rect">
            <a:avLst/>
          </a:prstGeom>
        </p:spPr>
        <p:txBody>
          <a:bodyPr tIns="45719" bIns="45719">
            <a:noAutofit/>
          </a:bodyPr>
          <a:lstStyle/>
          <a:p>
            <a:endParaRPr/>
          </a:p>
        </p:txBody>
      </p:sp>
      <p:sp>
        <p:nvSpPr>
          <p:cNvPr id="342" name="Lorem ipsum dolor sit amet, consectetur adipiscing elit. Fusce faucibus maximus odio consectetur pretium. Donec at est at massa convallis elementum. Quisque arcu dui, eleifend non lacus non, porttitor dapibus nunc. Pellentesque quam libero, porttitor sed"/>
          <p:cNvSpPr txBox="1">
            <a:spLocks noGrp="1"/>
          </p:cNvSpPr>
          <p:nvPr>
            <p:ph type="body" sz="half" idx="22"/>
          </p:nvPr>
        </p:nvSpPr>
        <p:spPr>
          <a:xfrm>
            <a:off x="456023" y="1462881"/>
            <a:ext cx="5588001" cy="4491574"/>
          </a:xfrm>
          <a:prstGeom prst="rect">
            <a:avLst/>
          </a:prstGeom>
        </p:spPr>
        <p:txBody>
          <a:bodyPr lIns="0" tIns="0" rIns="0" bIns="0" numCol="2" spcCol="189435">
            <a:noAutofit/>
          </a:bodyPr>
          <a:lstStyle/>
          <a:p>
            <a:pPr marL="0" indent="0" defTabSz="1219169">
              <a:lnSpc>
                <a:spcPts val="1650"/>
              </a:lnSpc>
              <a:spcBef>
                <a:spcPts val="0"/>
              </a:spcBef>
              <a:buSzTx/>
              <a:buFontTx/>
              <a:buNone/>
              <a:defRPr sz="2400" spc="-24">
                <a:latin typeface="+mn-lt"/>
                <a:ea typeface="+mn-ea"/>
                <a:cs typeface="+mn-cs"/>
                <a:sym typeface="Proximus"/>
              </a:defRPr>
            </a:pPr>
            <a:r>
              <a:t>Lorem ipsum dolor sit amet, consectetur adipiscing elit. Fusce faucibus maximus odio consectetur pretium. Donec at est at massa convallis elementum. Quisque arcu dui, eleifend non lacus non, porttitor dapibus nunc. Pellentesque quam libero, porttitor sed orci at, blandit eleifend nisi.</a:t>
            </a:r>
          </a:p>
          <a:p>
            <a:pPr marL="0" indent="0" defTabSz="1219169">
              <a:lnSpc>
                <a:spcPts val="1650"/>
              </a:lnSpc>
              <a:spcBef>
                <a:spcPts val="0"/>
              </a:spcBef>
              <a:buSzTx/>
              <a:buFontTx/>
              <a:buNone/>
              <a:defRPr sz="2400" spc="-24">
                <a:latin typeface="+mn-lt"/>
                <a:ea typeface="+mn-ea"/>
                <a:cs typeface="+mn-cs"/>
                <a:sym typeface="Proximus"/>
              </a:defRPr>
            </a:pPr>
            <a:endParaRPr/>
          </a:p>
          <a:p>
            <a:pPr marL="0" indent="0" defTabSz="1219169">
              <a:lnSpc>
                <a:spcPts val="1650"/>
              </a:lnSpc>
              <a:spcBef>
                <a:spcPts val="0"/>
              </a:spcBef>
              <a:buSzTx/>
              <a:buFontTx/>
              <a:buNone/>
              <a:defRPr sz="2400" spc="-24">
                <a:latin typeface="+mn-lt"/>
                <a:ea typeface="+mn-ea"/>
                <a:cs typeface="+mn-cs"/>
                <a:sym typeface="Proximus"/>
              </a:defRPr>
            </a:pPr>
            <a:r>
              <a:t>Lorem ipsum dolor sit amet, consectetur adipiscing elit. Fusce faucibus maximus odio consectetur pretium. Donec at est at massa convallis elementum. Quisque arcu dui, eleifend non lacus non, porttitor dapibus nunc. Pellentesque quam libero, porttitor sed orci at, blandit eleifend nisi.</a:t>
            </a:r>
          </a:p>
          <a:p>
            <a:pPr marL="0" indent="0" defTabSz="1219169">
              <a:lnSpc>
                <a:spcPts val="1650"/>
              </a:lnSpc>
              <a:spcBef>
                <a:spcPts val="0"/>
              </a:spcBef>
              <a:buSzTx/>
              <a:buFontTx/>
              <a:buNone/>
              <a:defRPr sz="2400" spc="-24">
                <a:latin typeface="+mn-lt"/>
                <a:ea typeface="+mn-ea"/>
                <a:cs typeface="+mn-cs"/>
                <a:sym typeface="Proximus"/>
              </a:defRPr>
            </a:pPr>
            <a:endParaRPr/>
          </a:p>
          <a:p>
            <a:pPr marL="0" indent="0" defTabSz="1219169">
              <a:lnSpc>
                <a:spcPts val="1650"/>
              </a:lnSpc>
              <a:spcBef>
                <a:spcPts val="0"/>
              </a:spcBef>
              <a:buSzTx/>
              <a:buFontTx/>
              <a:buNone/>
              <a:defRPr sz="2400" spc="-24">
                <a:latin typeface="+mn-lt"/>
                <a:ea typeface="+mn-ea"/>
                <a:cs typeface="+mn-cs"/>
                <a:sym typeface="Proximus"/>
              </a:defRPr>
            </a:pPr>
            <a:r>
              <a:t>Lorem ipsum dolor sit amet, consectetur adipiscing elit. Fusce faucibus maximus odio consectetur pretium. Donec at est at massa convallis elementum. Quisque arcu dui, eleifend non lacus non, porttitor dapibus nunc. Pellentesque quam libero, porttitor sed orci at, blandit eleifend nisi. Lorem ipsum dolor sit amet, consectetur adipiscing elit. Fusce faucibus maximus odio consectetur pretium. Donec at est at massa convallis elementum. Quisque arcu dui, eleifend non lacus non, porttitor dapibus nunc. Pellentesque quam libero, porttitor sed orci at, blandit eleifend nisi.</a:t>
            </a:r>
          </a:p>
          <a:p>
            <a:pPr marL="0" indent="0" defTabSz="1219169">
              <a:lnSpc>
                <a:spcPts val="1650"/>
              </a:lnSpc>
              <a:spcBef>
                <a:spcPts val="0"/>
              </a:spcBef>
              <a:buSzTx/>
              <a:buFontTx/>
              <a:buNone/>
              <a:defRPr sz="2400" spc="-24">
                <a:latin typeface="+mn-lt"/>
                <a:ea typeface="+mn-ea"/>
                <a:cs typeface="+mn-cs"/>
                <a:sym typeface="Proximus"/>
              </a:defRPr>
            </a:pPr>
            <a:endParaRPr/>
          </a:p>
          <a:p>
            <a:pPr marL="0" indent="0" defTabSz="1219169">
              <a:lnSpc>
                <a:spcPts val="1650"/>
              </a:lnSpc>
              <a:spcBef>
                <a:spcPts val="0"/>
              </a:spcBef>
              <a:buSzTx/>
              <a:buFontTx/>
              <a:buNone/>
              <a:defRPr sz="2400" spc="-24">
                <a:latin typeface="+mn-lt"/>
                <a:ea typeface="+mn-ea"/>
                <a:cs typeface="+mn-cs"/>
                <a:sym typeface="Proximus"/>
              </a:defRPr>
            </a:pPr>
            <a:r>
              <a:t>Lorem ipsum dolor sit amet, consectetur adipiscing elit. Fusce faucibus maximus odio consectetur pretium. Donec at est at massa convallis elementum. Quisque arcu dui, eleifend non lacus non, porttitor dapibus nunc. Pellentesque quam libero, porttitor sed orci at, blandit eleifend nisi.</a:t>
            </a:r>
          </a:p>
          <a:p>
            <a:pPr marL="0" indent="0" defTabSz="1219169">
              <a:lnSpc>
                <a:spcPts val="1650"/>
              </a:lnSpc>
              <a:spcBef>
                <a:spcPts val="0"/>
              </a:spcBef>
              <a:buSzTx/>
              <a:buFontTx/>
              <a:buNone/>
              <a:defRPr sz="2400" spc="-24">
                <a:latin typeface="+mn-lt"/>
                <a:ea typeface="+mn-ea"/>
                <a:cs typeface="+mn-cs"/>
                <a:sym typeface="Proximus"/>
              </a:defRPr>
            </a:pPr>
            <a:endParaRPr/>
          </a:p>
          <a:p>
            <a:pPr marL="0" indent="0" defTabSz="1219169">
              <a:lnSpc>
                <a:spcPts val="1650"/>
              </a:lnSpc>
              <a:spcBef>
                <a:spcPts val="0"/>
              </a:spcBef>
              <a:buSzTx/>
              <a:buFontTx/>
              <a:buNone/>
              <a:defRPr sz="2400" spc="-24">
                <a:latin typeface="+mn-lt"/>
                <a:ea typeface="+mn-ea"/>
                <a:cs typeface="+mn-cs"/>
                <a:sym typeface="Proximus"/>
              </a:defRPr>
            </a:pPr>
            <a:r>
              <a:t>Lorem ipsum dolor sit amet, consectetur adipiscing elit. Fusce faucibus maximus odio consectetur pretium. Donec at est at massa convallis elementum. Quisque arcu dui, eleifend non lacus non, porttitor dapibus nunc. Pellentesque quam libero, porttitor sed orci at, blandit eleifend nisi. Lorem ipsum dolor sit amet, consectetur adipiscing elit. Fusce faucibus maximus odio consectetur pretium. Donec at est at massa convallis elementum. Quisque arcu dui, eleifend non lacus non, porttitor dapibus nunc. Pellentesque quam libero, porttitor sed orci at, blandit eleifend nisi.</a:t>
            </a:r>
          </a:p>
          <a:p>
            <a:pPr marL="0" indent="0" defTabSz="1219169">
              <a:lnSpc>
                <a:spcPts val="1650"/>
              </a:lnSpc>
              <a:spcBef>
                <a:spcPts val="0"/>
              </a:spcBef>
              <a:buSzTx/>
              <a:buFontTx/>
              <a:buNone/>
              <a:defRPr sz="2400" spc="-24">
                <a:latin typeface="+mn-lt"/>
                <a:ea typeface="+mn-ea"/>
                <a:cs typeface="+mn-cs"/>
                <a:sym typeface="Proximus"/>
              </a:defRPr>
            </a:pPr>
            <a:endParaRPr/>
          </a:p>
          <a:p>
            <a:pPr marL="0" indent="0" defTabSz="1219169">
              <a:lnSpc>
                <a:spcPts val="1650"/>
              </a:lnSpc>
              <a:spcBef>
                <a:spcPts val="0"/>
              </a:spcBef>
              <a:buSzTx/>
              <a:buFontTx/>
              <a:buNone/>
              <a:defRPr sz="2400" spc="-24">
                <a:latin typeface="+mn-lt"/>
                <a:ea typeface="+mn-ea"/>
                <a:cs typeface="+mn-cs"/>
                <a:sym typeface="Proximus"/>
              </a:defRPr>
            </a:pPr>
            <a:r>
              <a:t>Lorem ipsum dolor sit amet, consectetur adipiscing elit. Fusce faucibus maximus odio consectetur pretium. Donec at est at massa convallis elementum. Quisque arcu dui, eleifend non lacus non, porttitor dapibus nunc. Pellentesque quam libero, porttitor sed orci at, blandit eleifend nisi.</a:t>
            </a:r>
          </a:p>
          <a:p>
            <a:pPr marL="0" indent="0" defTabSz="1219169">
              <a:lnSpc>
                <a:spcPts val="1650"/>
              </a:lnSpc>
              <a:spcBef>
                <a:spcPts val="0"/>
              </a:spcBef>
              <a:buSzTx/>
              <a:buFontTx/>
              <a:buNone/>
              <a:defRPr sz="2400" spc="-24">
                <a:latin typeface="+mn-lt"/>
                <a:ea typeface="+mn-ea"/>
                <a:cs typeface="+mn-cs"/>
                <a:sym typeface="Proximus"/>
              </a:defRPr>
            </a:pPr>
            <a:endParaRPr/>
          </a:p>
          <a:p>
            <a:pPr marL="0" indent="0" defTabSz="1219169">
              <a:lnSpc>
                <a:spcPts val="1650"/>
              </a:lnSpc>
              <a:spcBef>
                <a:spcPts val="0"/>
              </a:spcBef>
              <a:buSzTx/>
              <a:buFontTx/>
              <a:buNone/>
              <a:defRPr sz="2400" spc="-24">
                <a:latin typeface="+mn-lt"/>
                <a:ea typeface="+mn-ea"/>
                <a:cs typeface="+mn-cs"/>
                <a:sym typeface="Proximus"/>
              </a:defRPr>
            </a:pPr>
            <a:r>
              <a:t>Lorem ipsum dolor sit amet, consectetur adipiscing elit. Fusce faucibus maximus odio consectetur pretium. Donec at est at massa convallis elementum. Quisque arcu dui, eleifend non lacus non, porttitor dapibus nunc. Pellentesque quam libero, porttitor sed orci at, blandit eleifend nisi.</a:t>
            </a:r>
          </a:p>
        </p:txBody>
      </p:sp>
      <p:sp>
        <p:nvSpPr>
          <p:cNvPr id="343" name="Lorem ipsum title."/>
          <p:cNvSpPr txBox="1">
            <a:spLocks noGrp="1"/>
          </p:cNvSpPr>
          <p:nvPr>
            <p:ph type="body" sz="quarter" idx="23"/>
          </p:nvPr>
        </p:nvSpPr>
        <p:spPr>
          <a:xfrm>
            <a:off x="446339" y="443117"/>
            <a:ext cx="6565494" cy="332399"/>
          </a:xfrm>
          <a:prstGeom prst="rect">
            <a:avLst/>
          </a:prstGeom>
        </p:spPr>
        <p:txBody>
          <a:bodyPr wrap="square" lIns="0" tIns="0" rIns="0" bIns="0">
            <a:spAutoFit/>
          </a:bodyPr>
          <a:lstStyle>
            <a:lvl1pPr marL="0" indent="0" defTabSz="1219169">
              <a:spcBef>
                <a:spcPts val="0"/>
              </a:spcBef>
              <a:buSzTx/>
              <a:buFontTx/>
              <a:buNone/>
              <a:defRPr sz="2400">
                <a:latin typeface="+mn-lt"/>
                <a:ea typeface="+mn-ea"/>
                <a:cs typeface="+mn-cs"/>
                <a:sym typeface="Proximus"/>
              </a:defRPr>
            </a:lvl1pPr>
          </a:lstStyle>
          <a:p>
            <a:r>
              <a:t>Lorem ipsum title.</a:t>
            </a:r>
          </a:p>
        </p:txBody>
      </p:sp>
      <p:sp>
        <p:nvSpPr>
          <p:cNvPr id="344" name="Dianummer"/>
          <p:cNvSpPr txBox="1">
            <a:spLocks noGrp="1"/>
          </p:cNvSpPr>
          <p:nvPr>
            <p:ph type="sldNum" sz="quarter" idx="2"/>
          </p:nvPr>
        </p:nvSpPr>
        <p:spPr>
          <a:xfrm>
            <a:off x="11640155" y="6591300"/>
            <a:ext cx="105235" cy="107951"/>
          </a:xfrm>
          <a:prstGeom prst="rect">
            <a:avLst/>
          </a:prstGeom>
        </p:spPr>
        <p:txBody>
          <a:bodyPr lIns="0" tIns="0" rIns="0" bIns="0" anchor="b"/>
          <a:lstStyle>
            <a:lvl1pPr defTabSz="1219169">
              <a:lnSpc>
                <a:spcPct val="90000"/>
              </a:lnSpc>
              <a:spcBef>
                <a:spcPts val="2250"/>
              </a:spcBef>
              <a:defRPr sz="700">
                <a:latin typeface="Helvetica"/>
                <a:ea typeface="Helvetica"/>
                <a:cs typeface="Helvetica"/>
                <a:sym typeface="Helvetica"/>
              </a:defRPr>
            </a:lvl1pPr>
          </a:lstStyle>
          <a:p>
            <a:fld id="{86CB4B4D-7CA3-9044-876B-883B54F8677D}" type="slidenum">
              <a:t>‹N°›</a:t>
            </a:fld>
            <a:endParaRPr/>
          </a:p>
        </p:txBody>
      </p:sp>
    </p:spTree>
    <p:extLst>
      <p:ext uri="{BB962C8B-B14F-4D97-AF65-F5344CB8AC3E}">
        <p14:creationId xmlns:p14="http://schemas.microsoft.com/office/powerpoint/2010/main" val="4114181711"/>
      </p:ext>
    </p:extLst>
  </p:cSld>
  <p:clrMapOvr>
    <a:masterClrMapping/>
  </p:clrMapOvr>
  <p:transition spd="med"/>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tx">
  <p:cSld name="Title+body+FullImage/Left">
    <p:spTree>
      <p:nvGrpSpPr>
        <p:cNvPr id="1" name=""/>
        <p:cNvGrpSpPr/>
        <p:nvPr/>
      </p:nvGrpSpPr>
      <p:grpSpPr>
        <a:xfrm>
          <a:off x="0" y="0"/>
          <a:ext cx="0" cy="0"/>
          <a:chOff x="0" y="0"/>
          <a:chExt cx="0" cy="0"/>
        </a:xfrm>
      </p:grpSpPr>
      <p:sp>
        <p:nvSpPr>
          <p:cNvPr id="351" name="FPO.png"/>
          <p:cNvSpPr>
            <a:spLocks noGrp="1"/>
          </p:cNvSpPr>
          <p:nvPr>
            <p:ph type="pic" idx="21"/>
          </p:nvPr>
        </p:nvSpPr>
        <p:spPr>
          <a:xfrm>
            <a:off x="4252135" y="248452"/>
            <a:ext cx="7491988" cy="6367446"/>
          </a:xfrm>
          <a:prstGeom prst="rect">
            <a:avLst/>
          </a:prstGeom>
        </p:spPr>
        <p:txBody>
          <a:bodyPr tIns="45719" bIns="45719">
            <a:noAutofit/>
          </a:bodyPr>
          <a:lstStyle/>
          <a:p>
            <a:endParaRPr/>
          </a:p>
        </p:txBody>
      </p:sp>
      <p:pic>
        <p:nvPicPr>
          <p:cNvPr id="352" name="pasted-image.pdf" descr="pasted-image.pdf"/>
          <p:cNvPicPr>
            <a:picLocks noChangeAspect="1"/>
          </p:cNvPicPr>
          <p:nvPr/>
        </p:nvPicPr>
        <p:blipFill>
          <a:blip r:embed="rId2"/>
          <a:stretch>
            <a:fillRect/>
          </a:stretch>
        </p:blipFill>
        <p:spPr>
          <a:xfrm>
            <a:off x="-1" y="-556289"/>
            <a:ext cx="12192001" cy="444501"/>
          </a:xfrm>
          <a:prstGeom prst="rect">
            <a:avLst/>
          </a:prstGeom>
          <a:ln w="12700">
            <a:miter lim="400000"/>
          </a:ln>
        </p:spPr>
      </p:pic>
      <p:sp>
        <p:nvSpPr>
          <p:cNvPr id="353" name="Lorem ipsum dolor sit amet, consectetur adipiscing elit. Fusce faucibus maximus odio consectetur pretium. Donec at est at massa convallis elementum. Quisque arcu dui, eleifend non lacus non, porttitor dapibus nunc. Pellentesque quam libero, porttitor sed"/>
          <p:cNvSpPr txBox="1">
            <a:spLocks noGrp="1"/>
          </p:cNvSpPr>
          <p:nvPr>
            <p:ph type="body" sz="half" idx="22"/>
          </p:nvPr>
        </p:nvSpPr>
        <p:spPr>
          <a:xfrm>
            <a:off x="443323" y="1462881"/>
            <a:ext cx="3687805" cy="4831960"/>
          </a:xfrm>
          <a:prstGeom prst="rect">
            <a:avLst/>
          </a:prstGeom>
        </p:spPr>
        <p:txBody>
          <a:bodyPr lIns="0" tIns="0" rIns="0" bIns="0" numCol="2" spcCol="254000">
            <a:noAutofit/>
          </a:bodyPr>
          <a:lstStyle/>
          <a:p>
            <a:pPr marL="0" indent="0" defTabSz="1219169">
              <a:lnSpc>
                <a:spcPts val="1650"/>
              </a:lnSpc>
              <a:spcBef>
                <a:spcPts val="0"/>
              </a:spcBef>
              <a:buSzTx/>
              <a:buFontTx/>
              <a:buNone/>
              <a:defRPr sz="2400" spc="-24">
                <a:latin typeface="+mn-lt"/>
                <a:ea typeface="+mn-ea"/>
                <a:cs typeface="+mn-cs"/>
                <a:sym typeface="Proximus"/>
              </a:defRPr>
            </a:pPr>
            <a:r>
              <a:t>Lorem ipsum dolor sit amet, consectetur adipiscing elit. Fusce faucibus maximus odio consectetur pretium. Donec at est at massa convallis elementum. Quisque arcu dui, eleifend non lacus non, porttitor dapibus nunc. Pellentesque quam libero, porttitor sed orci at, blandit eleifend nisi.</a:t>
            </a:r>
          </a:p>
          <a:p>
            <a:pPr marL="0" indent="0" defTabSz="1219169">
              <a:lnSpc>
                <a:spcPts val="1650"/>
              </a:lnSpc>
              <a:spcBef>
                <a:spcPts val="0"/>
              </a:spcBef>
              <a:buSzTx/>
              <a:buFontTx/>
              <a:buNone/>
              <a:defRPr sz="2400" spc="-24">
                <a:latin typeface="+mn-lt"/>
                <a:ea typeface="+mn-ea"/>
                <a:cs typeface="+mn-cs"/>
                <a:sym typeface="Proximus"/>
              </a:defRPr>
            </a:pPr>
            <a:endParaRPr/>
          </a:p>
          <a:p>
            <a:pPr marL="0" indent="0" defTabSz="1219169">
              <a:lnSpc>
                <a:spcPts val="1650"/>
              </a:lnSpc>
              <a:spcBef>
                <a:spcPts val="0"/>
              </a:spcBef>
              <a:buSzTx/>
              <a:buFontTx/>
              <a:buNone/>
              <a:defRPr sz="2400" spc="-24">
                <a:latin typeface="+mn-lt"/>
                <a:ea typeface="+mn-ea"/>
                <a:cs typeface="+mn-cs"/>
                <a:sym typeface="Proximus"/>
              </a:defRPr>
            </a:pPr>
            <a:r>
              <a:t>Lorem ipsum dolor sit amet, consectetur adipiscing elit. Fusce faucibus maximus odio consectetur pretium. Donec at est at massa convallis elementum. Quisque arcu dui, eleifend non lacus non, porttitor dapibus nunc. Pellentesque quam libero, porttitor sed orci at, blandit eleifend nisi.</a:t>
            </a:r>
          </a:p>
          <a:p>
            <a:pPr marL="0" indent="0" defTabSz="1219169">
              <a:lnSpc>
                <a:spcPts val="1650"/>
              </a:lnSpc>
              <a:spcBef>
                <a:spcPts val="0"/>
              </a:spcBef>
              <a:buSzTx/>
              <a:buFontTx/>
              <a:buNone/>
              <a:defRPr sz="2400" spc="-24">
                <a:latin typeface="+mn-lt"/>
                <a:ea typeface="+mn-ea"/>
                <a:cs typeface="+mn-cs"/>
                <a:sym typeface="Proximus"/>
              </a:defRPr>
            </a:pPr>
            <a:r>
              <a:t>Lorem ipsum dolor sit amet, consectetur adipiscing elit. Fusce faucibus maximus odio consectetur pretium. Donec at est at massa convallis elementum. Quisque arcu dui, eleifend non lacus non, porttitor dapibus nunc. Pellentesque quam libero, porttitor sed orci at, blandit eleifend nisi. Lorem ipsum dolor sit amet, consectetur adipiscing elit. Fusce faucibus maximus odio consectetur pretium. Donec at est at massa convallis elementum. Quisque arcu dui, eleifend non lacus non, porttitor dapibus nunc. Pellentesque quam libero, porttitor sed orci at, blandit eleifend nisi.</a:t>
            </a:r>
          </a:p>
        </p:txBody>
      </p:sp>
      <p:sp>
        <p:nvSpPr>
          <p:cNvPr id="354" name="Lorem ipsum title."/>
          <p:cNvSpPr txBox="1">
            <a:spLocks noGrp="1"/>
          </p:cNvSpPr>
          <p:nvPr>
            <p:ph type="body" sz="quarter" idx="23"/>
          </p:nvPr>
        </p:nvSpPr>
        <p:spPr>
          <a:xfrm>
            <a:off x="446339" y="443117"/>
            <a:ext cx="6565494" cy="332399"/>
          </a:xfrm>
          <a:prstGeom prst="rect">
            <a:avLst/>
          </a:prstGeom>
        </p:spPr>
        <p:txBody>
          <a:bodyPr wrap="square" lIns="0" tIns="0" rIns="0" bIns="0">
            <a:spAutoFit/>
          </a:bodyPr>
          <a:lstStyle>
            <a:lvl1pPr marL="0" indent="0" defTabSz="1219169">
              <a:spcBef>
                <a:spcPts val="0"/>
              </a:spcBef>
              <a:buSzTx/>
              <a:buFontTx/>
              <a:buNone/>
              <a:defRPr sz="2400">
                <a:latin typeface="+mn-lt"/>
                <a:ea typeface="+mn-ea"/>
                <a:cs typeface="+mn-cs"/>
                <a:sym typeface="Proximus"/>
              </a:defRPr>
            </a:lvl1pPr>
          </a:lstStyle>
          <a:p>
            <a:r>
              <a:t>Lorem ipsum title.</a:t>
            </a:r>
          </a:p>
        </p:txBody>
      </p:sp>
      <p:sp>
        <p:nvSpPr>
          <p:cNvPr id="355" name="Dianummer"/>
          <p:cNvSpPr txBox="1">
            <a:spLocks noGrp="1"/>
          </p:cNvSpPr>
          <p:nvPr>
            <p:ph type="sldNum" sz="quarter" idx="2"/>
          </p:nvPr>
        </p:nvSpPr>
        <p:spPr>
          <a:xfrm>
            <a:off x="11640155" y="6591300"/>
            <a:ext cx="105235" cy="107951"/>
          </a:xfrm>
          <a:prstGeom prst="rect">
            <a:avLst/>
          </a:prstGeom>
        </p:spPr>
        <p:txBody>
          <a:bodyPr lIns="0" tIns="0" rIns="0" bIns="0" anchor="b"/>
          <a:lstStyle>
            <a:lvl1pPr defTabSz="1219169">
              <a:lnSpc>
                <a:spcPct val="90000"/>
              </a:lnSpc>
              <a:spcBef>
                <a:spcPts val="2250"/>
              </a:spcBef>
              <a:defRPr sz="700">
                <a:latin typeface="Helvetica"/>
                <a:ea typeface="Helvetica"/>
                <a:cs typeface="Helvetica"/>
                <a:sym typeface="Helvetica"/>
              </a:defRPr>
            </a:lvl1pPr>
          </a:lstStyle>
          <a:p>
            <a:fld id="{86CB4B4D-7CA3-9044-876B-883B54F8677D}" type="slidenum">
              <a:t>‹N°›</a:t>
            </a:fld>
            <a:endParaRPr/>
          </a:p>
        </p:txBody>
      </p:sp>
    </p:spTree>
    <p:extLst>
      <p:ext uri="{BB962C8B-B14F-4D97-AF65-F5344CB8AC3E}">
        <p14:creationId xmlns:p14="http://schemas.microsoft.com/office/powerpoint/2010/main" val="3124064273"/>
      </p:ext>
    </p:extLst>
  </p:cSld>
  <p:clrMapOvr>
    <a:masterClrMapping/>
  </p:clrMapOvr>
  <p:transition spd="med"/>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type="tx">
  <p:cSld name="Title+body+FullImage/right">
    <p:spTree>
      <p:nvGrpSpPr>
        <p:cNvPr id="1" name=""/>
        <p:cNvGrpSpPr/>
        <p:nvPr/>
      </p:nvGrpSpPr>
      <p:grpSpPr>
        <a:xfrm>
          <a:off x="0" y="0"/>
          <a:ext cx="0" cy="0"/>
          <a:chOff x="0" y="0"/>
          <a:chExt cx="0" cy="0"/>
        </a:xfrm>
      </p:grpSpPr>
      <p:pic>
        <p:nvPicPr>
          <p:cNvPr id="362" name="pasted-image.pdf" descr="pasted-image.pdf"/>
          <p:cNvPicPr>
            <a:picLocks noChangeAspect="1"/>
          </p:cNvPicPr>
          <p:nvPr/>
        </p:nvPicPr>
        <p:blipFill>
          <a:blip r:embed="rId2"/>
          <a:stretch>
            <a:fillRect/>
          </a:stretch>
        </p:blipFill>
        <p:spPr>
          <a:xfrm>
            <a:off x="-1" y="-556289"/>
            <a:ext cx="12192001" cy="444501"/>
          </a:xfrm>
          <a:prstGeom prst="rect">
            <a:avLst/>
          </a:prstGeom>
          <a:ln w="12700">
            <a:miter lim="400000"/>
          </a:ln>
        </p:spPr>
      </p:pic>
      <p:pic>
        <p:nvPicPr>
          <p:cNvPr id="363" name="pasted-image.pdf" descr="pasted-image.pdf"/>
          <p:cNvPicPr>
            <a:picLocks noChangeAspect="1"/>
          </p:cNvPicPr>
          <p:nvPr/>
        </p:nvPicPr>
        <p:blipFill>
          <a:blip r:embed="rId3"/>
          <a:stretch>
            <a:fillRect/>
          </a:stretch>
        </p:blipFill>
        <p:spPr>
          <a:xfrm>
            <a:off x="-593977" y="0"/>
            <a:ext cx="444501" cy="6858000"/>
          </a:xfrm>
          <a:prstGeom prst="rect">
            <a:avLst/>
          </a:prstGeom>
          <a:ln w="12700">
            <a:miter lim="400000"/>
          </a:ln>
        </p:spPr>
      </p:pic>
      <p:sp>
        <p:nvSpPr>
          <p:cNvPr id="364" name="Lorem ipsum dolor sit amet, consectetur adipiscing elit. Fusce faucibus maximus odio consectetur pretium. Donec at est at massa convallis elementum. Quisque arcu dui, eleifend non lacus non, porttitor dapibus nunc. Pellentesque quam libero, porttitor sed"/>
          <p:cNvSpPr txBox="1">
            <a:spLocks noGrp="1"/>
          </p:cNvSpPr>
          <p:nvPr>
            <p:ph type="body" sz="half" idx="21"/>
          </p:nvPr>
        </p:nvSpPr>
        <p:spPr>
          <a:xfrm>
            <a:off x="8065142" y="1462881"/>
            <a:ext cx="3687806" cy="4831960"/>
          </a:xfrm>
          <a:prstGeom prst="rect">
            <a:avLst/>
          </a:prstGeom>
        </p:spPr>
        <p:txBody>
          <a:bodyPr lIns="0" tIns="0" rIns="0" bIns="0" numCol="2" spcCol="254000">
            <a:noAutofit/>
          </a:bodyPr>
          <a:lstStyle/>
          <a:p>
            <a:pPr marL="0" indent="0" defTabSz="1219169">
              <a:lnSpc>
                <a:spcPts val="1650"/>
              </a:lnSpc>
              <a:spcBef>
                <a:spcPts val="0"/>
              </a:spcBef>
              <a:buSzTx/>
              <a:buFontTx/>
              <a:buNone/>
              <a:defRPr sz="2400" spc="-24">
                <a:latin typeface="+mn-lt"/>
                <a:ea typeface="+mn-ea"/>
                <a:cs typeface="+mn-cs"/>
                <a:sym typeface="Proximus"/>
              </a:defRPr>
            </a:pPr>
            <a:r>
              <a:t>Lorem ipsum dolor sit amet, consectetur adipiscing elit. Fusce faucibus maximus odio consectetur pretium. Donec at est at massa convallis elementum. Quisque arcu dui, eleifend non lacus non, porttitor dapibus nunc. Pellentesque quam libero, porttitor sed orci at, blandit eleifend nisi.</a:t>
            </a:r>
          </a:p>
          <a:p>
            <a:pPr marL="0" indent="0" defTabSz="1219169">
              <a:lnSpc>
                <a:spcPts val="1650"/>
              </a:lnSpc>
              <a:spcBef>
                <a:spcPts val="0"/>
              </a:spcBef>
              <a:buSzTx/>
              <a:buFontTx/>
              <a:buNone/>
              <a:defRPr sz="2400" spc="-24">
                <a:latin typeface="+mn-lt"/>
                <a:ea typeface="+mn-ea"/>
                <a:cs typeface="+mn-cs"/>
                <a:sym typeface="Proximus"/>
              </a:defRPr>
            </a:pPr>
            <a:endParaRPr/>
          </a:p>
          <a:p>
            <a:pPr marL="0" indent="0" defTabSz="1219169">
              <a:lnSpc>
                <a:spcPts val="1650"/>
              </a:lnSpc>
              <a:spcBef>
                <a:spcPts val="0"/>
              </a:spcBef>
              <a:buSzTx/>
              <a:buFontTx/>
              <a:buNone/>
              <a:defRPr sz="2400" spc="-24">
                <a:latin typeface="+mn-lt"/>
                <a:ea typeface="+mn-ea"/>
                <a:cs typeface="+mn-cs"/>
                <a:sym typeface="Proximus"/>
              </a:defRPr>
            </a:pPr>
            <a:r>
              <a:t>Lorem ipsum dolor sit amet, consectetur adipiscing elit. Fusce faucibus maximus odio consectetur pretium. Donec at est at massa convallis elementum. Quisque arcu dui, eleifend non lacus non, porttitor dapibus nunc. Pellentesque quam libero, porttitor sed orci at, blandit eleifend nisi.</a:t>
            </a:r>
          </a:p>
          <a:p>
            <a:pPr marL="0" indent="0" defTabSz="1219169">
              <a:lnSpc>
                <a:spcPts val="1650"/>
              </a:lnSpc>
              <a:spcBef>
                <a:spcPts val="0"/>
              </a:spcBef>
              <a:buSzTx/>
              <a:buFontTx/>
              <a:buNone/>
              <a:defRPr sz="2400" spc="-24">
                <a:latin typeface="+mn-lt"/>
                <a:ea typeface="+mn-ea"/>
                <a:cs typeface="+mn-cs"/>
                <a:sym typeface="Proximus"/>
              </a:defRPr>
            </a:pPr>
            <a:r>
              <a:t>Lorem ipsum dolor sit amet, consectetur adipiscing elit. Fusce faucibus maximus odio consectetur pretium. Donec at est at massa convallis elementum. Quisque arcu dui, eleifend non lacus non, porttitor dapibus nunc. Pellentesque quam libero, porttitor sed orci at, blandit eleifend nisi. Lorem ipsum dolor sit amet, consectetur adipiscing elit. Fusce faucibus maximus odio consectetur pretium. Donec at est at massa convallis elementum. Quisque arcu dui, eleifend non lacus non, porttitor dapibus nunc. Pellentesque quam libero, porttitor sed orci at, blandit eleifend nisi.</a:t>
            </a:r>
          </a:p>
        </p:txBody>
      </p:sp>
      <p:sp>
        <p:nvSpPr>
          <p:cNvPr id="365" name="Lorem ipsum title."/>
          <p:cNvSpPr txBox="1">
            <a:spLocks noGrp="1"/>
          </p:cNvSpPr>
          <p:nvPr>
            <p:ph type="body" sz="quarter" idx="22"/>
          </p:nvPr>
        </p:nvSpPr>
        <p:spPr>
          <a:xfrm>
            <a:off x="8068158" y="443117"/>
            <a:ext cx="6565494" cy="332399"/>
          </a:xfrm>
          <a:prstGeom prst="rect">
            <a:avLst/>
          </a:prstGeom>
        </p:spPr>
        <p:txBody>
          <a:bodyPr wrap="square" lIns="0" tIns="0" rIns="0" bIns="0">
            <a:spAutoFit/>
          </a:bodyPr>
          <a:lstStyle>
            <a:lvl1pPr marL="0" indent="0" defTabSz="1219169">
              <a:spcBef>
                <a:spcPts val="0"/>
              </a:spcBef>
              <a:buSzTx/>
              <a:buFontTx/>
              <a:buNone/>
              <a:defRPr sz="2400">
                <a:latin typeface="+mn-lt"/>
                <a:ea typeface="+mn-ea"/>
                <a:cs typeface="+mn-cs"/>
                <a:sym typeface="Proximus"/>
              </a:defRPr>
            </a:lvl1pPr>
          </a:lstStyle>
          <a:p>
            <a:r>
              <a:t>Lorem ipsum title.</a:t>
            </a:r>
          </a:p>
        </p:txBody>
      </p:sp>
      <p:sp>
        <p:nvSpPr>
          <p:cNvPr id="366" name="FPO.png"/>
          <p:cNvSpPr>
            <a:spLocks noGrp="1"/>
          </p:cNvSpPr>
          <p:nvPr>
            <p:ph type="pic" idx="23"/>
          </p:nvPr>
        </p:nvSpPr>
        <p:spPr>
          <a:xfrm>
            <a:off x="444971" y="248452"/>
            <a:ext cx="7491988" cy="6367446"/>
          </a:xfrm>
          <a:prstGeom prst="rect">
            <a:avLst/>
          </a:prstGeom>
        </p:spPr>
        <p:txBody>
          <a:bodyPr tIns="45719" bIns="45719">
            <a:noAutofit/>
          </a:bodyPr>
          <a:lstStyle/>
          <a:p>
            <a:endParaRPr/>
          </a:p>
        </p:txBody>
      </p:sp>
      <p:sp>
        <p:nvSpPr>
          <p:cNvPr id="367" name="Dianummer"/>
          <p:cNvSpPr txBox="1">
            <a:spLocks noGrp="1"/>
          </p:cNvSpPr>
          <p:nvPr>
            <p:ph type="sldNum" sz="quarter" idx="2"/>
          </p:nvPr>
        </p:nvSpPr>
        <p:spPr>
          <a:xfrm>
            <a:off x="11640155" y="6591300"/>
            <a:ext cx="105235" cy="107951"/>
          </a:xfrm>
          <a:prstGeom prst="rect">
            <a:avLst/>
          </a:prstGeom>
        </p:spPr>
        <p:txBody>
          <a:bodyPr lIns="0" tIns="0" rIns="0" bIns="0" anchor="b"/>
          <a:lstStyle>
            <a:lvl1pPr defTabSz="1219169">
              <a:lnSpc>
                <a:spcPct val="90000"/>
              </a:lnSpc>
              <a:spcBef>
                <a:spcPts val="2250"/>
              </a:spcBef>
              <a:defRPr sz="700">
                <a:latin typeface="Helvetica"/>
                <a:ea typeface="Helvetica"/>
                <a:cs typeface="Helvetica"/>
                <a:sym typeface="Helvetica"/>
              </a:defRPr>
            </a:lvl1pPr>
          </a:lstStyle>
          <a:p>
            <a:fld id="{86CB4B4D-7CA3-9044-876B-883B54F8677D}" type="slidenum">
              <a:t>‹N°›</a:t>
            </a:fld>
            <a:endParaRPr/>
          </a:p>
        </p:txBody>
      </p:sp>
    </p:spTree>
    <p:extLst>
      <p:ext uri="{BB962C8B-B14F-4D97-AF65-F5344CB8AC3E}">
        <p14:creationId xmlns:p14="http://schemas.microsoft.com/office/powerpoint/2010/main" val="3741552092"/>
      </p:ext>
    </p:extLst>
  </p:cSld>
  <p:clrMapOvr>
    <a:masterClrMapping/>
  </p:clrMapOvr>
  <p:transition spd="med"/>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type="tx">
  <p:cSld name="Title+body+FullImage/Left copy 5">
    <p:spTree>
      <p:nvGrpSpPr>
        <p:cNvPr id="1" name=""/>
        <p:cNvGrpSpPr/>
        <p:nvPr/>
      </p:nvGrpSpPr>
      <p:grpSpPr>
        <a:xfrm>
          <a:off x="0" y="0"/>
          <a:ext cx="0" cy="0"/>
          <a:chOff x="0" y="0"/>
          <a:chExt cx="0" cy="0"/>
        </a:xfrm>
      </p:grpSpPr>
      <p:sp>
        <p:nvSpPr>
          <p:cNvPr id="374" name="FPO.png"/>
          <p:cNvSpPr>
            <a:spLocks noGrp="1"/>
          </p:cNvSpPr>
          <p:nvPr>
            <p:ph type="pic" idx="21"/>
          </p:nvPr>
        </p:nvSpPr>
        <p:spPr>
          <a:xfrm>
            <a:off x="1456" y="-222871"/>
            <a:ext cx="6096001" cy="7315201"/>
          </a:xfrm>
          <a:prstGeom prst="rect">
            <a:avLst/>
          </a:prstGeom>
        </p:spPr>
        <p:txBody>
          <a:bodyPr tIns="45719" bIns="45719">
            <a:noAutofit/>
          </a:bodyPr>
          <a:lstStyle/>
          <a:p>
            <a:endParaRPr/>
          </a:p>
        </p:txBody>
      </p:sp>
      <p:pic>
        <p:nvPicPr>
          <p:cNvPr id="375" name="pasted-image.pdf" descr="pasted-image.pdf"/>
          <p:cNvPicPr>
            <a:picLocks noChangeAspect="1"/>
          </p:cNvPicPr>
          <p:nvPr/>
        </p:nvPicPr>
        <p:blipFill>
          <a:blip r:embed="rId2"/>
          <a:stretch>
            <a:fillRect/>
          </a:stretch>
        </p:blipFill>
        <p:spPr>
          <a:xfrm>
            <a:off x="-1" y="-556289"/>
            <a:ext cx="12192001" cy="444501"/>
          </a:xfrm>
          <a:prstGeom prst="rect">
            <a:avLst/>
          </a:prstGeom>
          <a:ln w="12700">
            <a:miter lim="400000"/>
          </a:ln>
        </p:spPr>
      </p:pic>
      <p:pic>
        <p:nvPicPr>
          <p:cNvPr id="376" name="pasted-image.pdf" descr="pasted-image.pdf"/>
          <p:cNvPicPr>
            <a:picLocks noChangeAspect="1"/>
          </p:cNvPicPr>
          <p:nvPr/>
        </p:nvPicPr>
        <p:blipFill>
          <a:blip r:embed="rId3"/>
          <a:stretch>
            <a:fillRect/>
          </a:stretch>
        </p:blipFill>
        <p:spPr>
          <a:xfrm>
            <a:off x="-593977" y="0"/>
            <a:ext cx="444501" cy="6858000"/>
          </a:xfrm>
          <a:prstGeom prst="rect">
            <a:avLst/>
          </a:prstGeom>
          <a:ln w="12700">
            <a:miter lim="400000"/>
          </a:ln>
        </p:spPr>
      </p:pic>
      <p:sp>
        <p:nvSpPr>
          <p:cNvPr id="377" name="Hey, teacher!"/>
          <p:cNvSpPr txBox="1">
            <a:spLocks noGrp="1"/>
          </p:cNvSpPr>
          <p:nvPr>
            <p:ph type="body" sz="quarter" idx="22"/>
          </p:nvPr>
        </p:nvSpPr>
        <p:spPr>
          <a:xfrm>
            <a:off x="7112309" y="443117"/>
            <a:ext cx="4635501" cy="443198"/>
          </a:xfrm>
          <a:prstGeom prst="rect">
            <a:avLst/>
          </a:prstGeom>
        </p:spPr>
        <p:txBody>
          <a:bodyPr wrap="square" lIns="0" tIns="0" rIns="0" bIns="0">
            <a:spAutoFit/>
          </a:bodyPr>
          <a:lstStyle>
            <a:lvl1pPr marL="0" indent="0" defTabSz="1219169">
              <a:spcBef>
                <a:spcPts val="0"/>
              </a:spcBef>
              <a:buSzTx/>
              <a:buFontTx/>
              <a:buNone/>
              <a:defRPr sz="3200">
                <a:solidFill>
                  <a:schemeClr val="accent6">
                    <a:hueOff val="17900368"/>
                    <a:satOff val="-47368"/>
                    <a:lumOff val="-25755"/>
                  </a:schemeClr>
                </a:solidFill>
                <a:latin typeface="+mn-lt"/>
                <a:ea typeface="+mn-ea"/>
                <a:cs typeface="+mn-cs"/>
                <a:sym typeface="Proximus"/>
              </a:defRPr>
            </a:lvl1pPr>
          </a:lstStyle>
          <a:p>
            <a:r>
              <a:t>Hey, teacher!</a:t>
            </a:r>
          </a:p>
        </p:txBody>
      </p:sp>
      <p:sp>
        <p:nvSpPr>
          <p:cNvPr id="378" name="Lorem ipsum dolor sit amet, consectetur adipiscing elit. Fusce faucibus maximus odio consectetur pretium. Donec at est at massa convallis elementum. Quisque arcu dui, eleifend non lacus non, porttitor dapibus nunc. Pellentesque quam libero, porttitor sed"/>
          <p:cNvSpPr txBox="1">
            <a:spLocks noGrp="1"/>
          </p:cNvSpPr>
          <p:nvPr>
            <p:ph type="body" sz="quarter" idx="23"/>
          </p:nvPr>
        </p:nvSpPr>
        <p:spPr>
          <a:xfrm>
            <a:off x="7109841" y="4011332"/>
            <a:ext cx="4635501" cy="2397313"/>
          </a:xfrm>
          <a:prstGeom prst="rect">
            <a:avLst/>
          </a:prstGeom>
        </p:spPr>
        <p:txBody>
          <a:bodyPr lIns="0" tIns="0" rIns="0" bIns="0" anchor="b">
            <a:noAutofit/>
          </a:bodyPr>
          <a:lstStyle>
            <a:lvl1pPr marL="0" indent="0" defTabSz="1219169">
              <a:lnSpc>
                <a:spcPct val="100000"/>
              </a:lnSpc>
              <a:spcBef>
                <a:spcPts val="0"/>
              </a:spcBef>
              <a:buSzTx/>
              <a:buFontTx/>
              <a:buNone/>
              <a:defRPr sz="1700">
                <a:latin typeface="+mn-lt"/>
                <a:ea typeface="+mn-ea"/>
                <a:cs typeface="+mn-cs"/>
                <a:sym typeface="Proximus"/>
              </a:defRPr>
            </a:lvl1pPr>
          </a:lstStyle>
          <a:p>
            <a:r>
              <a:t>Lorem ipsum dolor sit amet, consectetur adipiscing elit. Fusce faucibus maximus odio consectetur pretium. Donec at est at massa convallis elementum. Quisque arcu dui, eleifend non lacus non, porttitor dapibus nunc. Pellentesque quam libero, porttitor sed orci at, blandit eleifend nisi.</a:t>
            </a:r>
          </a:p>
        </p:txBody>
      </p:sp>
      <p:sp>
        <p:nvSpPr>
          <p:cNvPr id="379" name="Dianummer"/>
          <p:cNvSpPr txBox="1">
            <a:spLocks noGrp="1"/>
          </p:cNvSpPr>
          <p:nvPr>
            <p:ph type="sldNum" sz="quarter" idx="2"/>
          </p:nvPr>
        </p:nvSpPr>
        <p:spPr>
          <a:xfrm>
            <a:off x="11640155" y="6590791"/>
            <a:ext cx="105235" cy="107951"/>
          </a:xfrm>
          <a:prstGeom prst="rect">
            <a:avLst/>
          </a:prstGeom>
        </p:spPr>
        <p:txBody>
          <a:bodyPr lIns="0" tIns="0" rIns="0" bIns="0" anchor="b"/>
          <a:lstStyle>
            <a:lvl1pPr defTabSz="1219169">
              <a:lnSpc>
                <a:spcPct val="90000"/>
              </a:lnSpc>
              <a:spcBef>
                <a:spcPts val="2250"/>
              </a:spcBef>
              <a:defRPr sz="700">
                <a:latin typeface="Helvetica"/>
                <a:ea typeface="Helvetica"/>
                <a:cs typeface="Helvetica"/>
                <a:sym typeface="Helvetica"/>
              </a:defRPr>
            </a:lvl1pPr>
          </a:lstStyle>
          <a:p>
            <a:fld id="{86CB4B4D-7CA3-9044-876B-883B54F8677D}" type="slidenum">
              <a:t>‹N°›</a:t>
            </a:fld>
            <a:endParaRPr/>
          </a:p>
        </p:txBody>
      </p:sp>
    </p:spTree>
    <p:extLst>
      <p:ext uri="{BB962C8B-B14F-4D97-AF65-F5344CB8AC3E}">
        <p14:creationId xmlns:p14="http://schemas.microsoft.com/office/powerpoint/2010/main" val="1879227155"/>
      </p:ext>
    </p:extLst>
  </p:cSld>
  <p:clrMapOvr>
    <a:masterClrMapping/>
  </p:clrMapOvr>
  <p:transition spd="med"/>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type="tx">
  <p:cSld name="Title+body+FullImage/Left copy 6">
    <p:spTree>
      <p:nvGrpSpPr>
        <p:cNvPr id="1" name=""/>
        <p:cNvGrpSpPr/>
        <p:nvPr/>
      </p:nvGrpSpPr>
      <p:grpSpPr>
        <a:xfrm>
          <a:off x="0" y="0"/>
          <a:ext cx="0" cy="0"/>
          <a:chOff x="0" y="0"/>
          <a:chExt cx="0" cy="0"/>
        </a:xfrm>
      </p:grpSpPr>
      <p:sp>
        <p:nvSpPr>
          <p:cNvPr id="386" name="FPO.png"/>
          <p:cNvSpPr>
            <a:spLocks noGrp="1"/>
          </p:cNvSpPr>
          <p:nvPr>
            <p:ph type="pic" idx="21"/>
          </p:nvPr>
        </p:nvSpPr>
        <p:spPr>
          <a:xfrm>
            <a:off x="1456" y="-222871"/>
            <a:ext cx="6096001" cy="7315201"/>
          </a:xfrm>
          <a:prstGeom prst="rect">
            <a:avLst/>
          </a:prstGeom>
        </p:spPr>
        <p:txBody>
          <a:bodyPr tIns="45719" bIns="45719">
            <a:noAutofit/>
          </a:bodyPr>
          <a:lstStyle/>
          <a:p>
            <a:endParaRPr/>
          </a:p>
        </p:txBody>
      </p:sp>
      <p:pic>
        <p:nvPicPr>
          <p:cNvPr id="387" name="pasted-image.pdf" descr="pasted-image.pdf"/>
          <p:cNvPicPr>
            <a:picLocks noChangeAspect="1"/>
          </p:cNvPicPr>
          <p:nvPr/>
        </p:nvPicPr>
        <p:blipFill>
          <a:blip r:embed="rId2"/>
          <a:stretch>
            <a:fillRect/>
          </a:stretch>
        </p:blipFill>
        <p:spPr>
          <a:xfrm>
            <a:off x="-1" y="-556289"/>
            <a:ext cx="12192001" cy="444501"/>
          </a:xfrm>
          <a:prstGeom prst="rect">
            <a:avLst/>
          </a:prstGeom>
          <a:ln w="12700">
            <a:miter lim="400000"/>
          </a:ln>
        </p:spPr>
      </p:pic>
      <p:pic>
        <p:nvPicPr>
          <p:cNvPr id="388" name="pasted-image.pdf" descr="pasted-image.pdf"/>
          <p:cNvPicPr>
            <a:picLocks noChangeAspect="1"/>
          </p:cNvPicPr>
          <p:nvPr/>
        </p:nvPicPr>
        <p:blipFill>
          <a:blip r:embed="rId3"/>
          <a:stretch>
            <a:fillRect/>
          </a:stretch>
        </p:blipFill>
        <p:spPr>
          <a:xfrm>
            <a:off x="-593977" y="0"/>
            <a:ext cx="444501" cy="6858000"/>
          </a:xfrm>
          <a:prstGeom prst="rect">
            <a:avLst/>
          </a:prstGeom>
          <a:ln w="12700">
            <a:miter lim="400000"/>
          </a:ln>
        </p:spPr>
      </p:pic>
      <p:sp>
        <p:nvSpPr>
          <p:cNvPr id="389" name="Lorem ipsum dolor sit amet, consectetur adipiscing elit. Fusce faucibus maximus odio consectetur pretium. Donec at est at massa convallis elementum. Quisque arcu dui, eleifend non lacus non, porttitor dapibus nunc. Pellentesque quam libero, porttitor sed"/>
          <p:cNvSpPr txBox="1">
            <a:spLocks noGrp="1"/>
          </p:cNvSpPr>
          <p:nvPr>
            <p:ph type="body" sz="quarter" idx="22"/>
          </p:nvPr>
        </p:nvSpPr>
        <p:spPr>
          <a:xfrm>
            <a:off x="7115056" y="1462881"/>
            <a:ext cx="3276374" cy="3938588"/>
          </a:xfrm>
          <a:prstGeom prst="rect">
            <a:avLst/>
          </a:prstGeom>
        </p:spPr>
        <p:txBody>
          <a:bodyPr lIns="0" tIns="0" rIns="0" bIns="0" anchor="ctr">
            <a:noAutofit/>
          </a:bodyPr>
          <a:lstStyle/>
          <a:p>
            <a:pPr marL="0" indent="0" defTabSz="1219169">
              <a:lnSpc>
                <a:spcPts val="1650"/>
              </a:lnSpc>
              <a:spcBef>
                <a:spcPts val="0"/>
              </a:spcBef>
              <a:buSzTx/>
              <a:buFontTx/>
              <a:buNone/>
              <a:defRPr sz="2400" spc="-24">
                <a:latin typeface="+mn-lt"/>
                <a:ea typeface="+mn-ea"/>
                <a:cs typeface="+mn-cs"/>
                <a:sym typeface="Proximus"/>
              </a:defRPr>
            </a:pPr>
            <a:r>
              <a:t>Lorem ipsum dolor sit amet, consectetur adipiscing elit. Fusce faucibus maximus odio consectetur pretium. Donec at est at massa convallis elementum. Quisque arcu dui, eleifend non lacus non, porttitor dapibus nunc. Pellentesque quam libero, porttitor sed orci at, blandit eleifend nisi.</a:t>
            </a:r>
          </a:p>
          <a:p>
            <a:pPr marL="0" indent="0" defTabSz="1219169">
              <a:lnSpc>
                <a:spcPts val="1650"/>
              </a:lnSpc>
              <a:spcBef>
                <a:spcPts val="0"/>
              </a:spcBef>
              <a:buSzTx/>
              <a:buFontTx/>
              <a:buNone/>
              <a:defRPr sz="2400" spc="-24">
                <a:latin typeface="+mn-lt"/>
                <a:ea typeface="+mn-ea"/>
                <a:cs typeface="+mn-cs"/>
                <a:sym typeface="Proximus"/>
              </a:defRPr>
            </a:pPr>
            <a:endParaRPr/>
          </a:p>
          <a:p>
            <a:pPr marL="0" indent="0" defTabSz="1219169">
              <a:lnSpc>
                <a:spcPts val="1650"/>
              </a:lnSpc>
              <a:spcBef>
                <a:spcPts val="0"/>
              </a:spcBef>
              <a:buSzTx/>
              <a:buFontTx/>
              <a:buNone/>
              <a:defRPr sz="2400" spc="-24">
                <a:latin typeface="+mn-lt"/>
                <a:ea typeface="+mn-ea"/>
                <a:cs typeface="+mn-cs"/>
                <a:sym typeface="Proximus"/>
              </a:defRPr>
            </a:pPr>
            <a:r>
              <a:t>Lorem ipsum dolor sit amet, consectetur adipiscing elit. Fusce faucibus maximus odio consectetur pretium. Donec at est at massa convallis elementum. Quisque arcu dui, eleifend non lacus non, porttitor dapibus nunc. Pellentesque quam libero, porttitor sed orci at, blandit eleifend nisi.</a:t>
            </a:r>
          </a:p>
        </p:txBody>
      </p:sp>
      <p:sp>
        <p:nvSpPr>
          <p:cNvPr id="390" name="Lorem ipsum title."/>
          <p:cNvSpPr txBox="1">
            <a:spLocks noGrp="1"/>
          </p:cNvSpPr>
          <p:nvPr>
            <p:ph type="body" sz="quarter" idx="23"/>
          </p:nvPr>
        </p:nvSpPr>
        <p:spPr>
          <a:xfrm>
            <a:off x="7118072" y="443117"/>
            <a:ext cx="3270341" cy="332399"/>
          </a:xfrm>
          <a:prstGeom prst="rect">
            <a:avLst/>
          </a:prstGeom>
        </p:spPr>
        <p:txBody>
          <a:bodyPr wrap="square" lIns="0" tIns="0" rIns="0" bIns="0">
            <a:spAutoFit/>
          </a:bodyPr>
          <a:lstStyle>
            <a:lvl1pPr marL="0" indent="0" defTabSz="1219169">
              <a:spcBef>
                <a:spcPts val="0"/>
              </a:spcBef>
              <a:buSzTx/>
              <a:buFontTx/>
              <a:buNone/>
              <a:defRPr sz="2400">
                <a:latin typeface="+mn-lt"/>
                <a:ea typeface="+mn-ea"/>
                <a:cs typeface="+mn-cs"/>
                <a:sym typeface="Proximus"/>
              </a:defRPr>
            </a:lvl1pPr>
          </a:lstStyle>
          <a:p>
            <a:r>
              <a:t>Lorem ipsum title.</a:t>
            </a:r>
          </a:p>
        </p:txBody>
      </p:sp>
      <p:sp>
        <p:nvSpPr>
          <p:cNvPr id="391" name="Dianummer"/>
          <p:cNvSpPr txBox="1">
            <a:spLocks noGrp="1"/>
          </p:cNvSpPr>
          <p:nvPr>
            <p:ph type="sldNum" sz="quarter" idx="2"/>
          </p:nvPr>
        </p:nvSpPr>
        <p:spPr>
          <a:xfrm>
            <a:off x="11640155" y="6590791"/>
            <a:ext cx="105235" cy="107951"/>
          </a:xfrm>
          <a:prstGeom prst="rect">
            <a:avLst/>
          </a:prstGeom>
        </p:spPr>
        <p:txBody>
          <a:bodyPr lIns="0" tIns="0" rIns="0" bIns="0" anchor="b"/>
          <a:lstStyle>
            <a:lvl1pPr defTabSz="1219169">
              <a:lnSpc>
                <a:spcPct val="90000"/>
              </a:lnSpc>
              <a:spcBef>
                <a:spcPts val="2250"/>
              </a:spcBef>
              <a:defRPr sz="700">
                <a:latin typeface="Helvetica"/>
                <a:ea typeface="Helvetica"/>
                <a:cs typeface="Helvetica"/>
                <a:sym typeface="Helvetica"/>
              </a:defRPr>
            </a:lvl1pPr>
          </a:lstStyle>
          <a:p>
            <a:fld id="{86CB4B4D-7CA3-9044-876B-883B54F8677D}" type="slidenum">
              <a:t>‹N°›</a:t>
            </a:fld>
            <a:endParaRPr/>
          </a:p>
        </p:txBody>
      </p:sp>
    </p:spTree>
    <p:extLst>
      <p:ext uri="{BB962C8B-B14F-4D97-AF65-F5344CB8AC3E}">
        <p14:creationId xmlns:p14="http://schemas.microsoft.com/office/powerpoint/2010/main" val="2243154463"/>
      </p:ext>
    </p:extLst>
  </p:cSld>
  <p:clrMapOvr>
    <a:masterClrMapping/>
  </p:clrMapOvr>
  <p:transition spd="med"/>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type="tx">
  <p:cSld name="Title+body+FullImage/Left copy 2">
    <p:spTree>
      <p:nvGrpSpPr>
        <p:cNvPr id="1" name=""/>
        <p:cNvGrpSpPr/>
        <p:nvPr/>
      </p:nvGrpSpPr>
      <p:grpSpPr>
        <a:xfrm>
          <a:off x="0" y="0"/>
          <a:ext cx="0" cy="0"/>
          <a:chOff x="0" y="0"/>
          <a:chExt cx="0" cy="0"/>
        </a:xfrm>
      </p:grpSpPr>
      <p:sp>
        <p:nvSpPr>
          <p:cNvPr id="398" name="FPO.png"/>
          <p:cNvSpPr>
            <a:spLocks noGrp="1"/>
          </p:cNvSpPr>
          <p:nvPr>
            <p:ph type="pic" idx="21"/>
          </p:nvPr>
        </p:nvSpPr>
        <p:spPr>
          <a:xfrm>
            <a:off x="1456" y="-222871"/>
            <a:ext cx="6096001" cy="7315201"/>
          </a:xfrm>
          <a:prstGeom prst="rect">
            <a:avLst/>
          </a:prstGeom>
        </p:spPr>
        <p:txBody>
          <a:bodyPr tIns="45719" bIns="45719">
            <a:noAutofit/>
          </a:bodyPr>
          <a:lstStyle/>
          <a:p>
            <a:endParaRPr/>
          </a:p>
        </p:txBody>
      </p:sp>
      <p:pic>
        <p:nvPicPr>
          <p:cNvPr id="399" name="pasted-image.pdf" descr="pasted-image.pdf"/>
          <p:cNvPicPr>
            <a:picLocks noChangeAspect="1"/>
          </p:cNvPicPr>
          <p:nvPr/>
        </p:nvPicPr>
        <p:blipFill>
          <a:blip r:embed="rId2"/>
          <a:stretch>
            <a:fillRect/>
          </a:stretch>
        </p:blipFill>
        <p:spPr>
          <a:xfrm>
            <a:off x="-1" y="-556289"/>
            <a:ext cx="12192001" cy="444501"/>
          </a:xfrm>
          <a:prstGeom prst="rect">
            <a:avLst/>
          </a:prstGeom>
          <a:ln w="12700">
            <a:miter lim="400000"/>
          </a:ln>
        </p:spPr>
      </p:pic>
      <p:sp>
        <p:nvSpPr>
          <p:cNvPr id="400" name="Lorem ipsum dolor sit amet, consectetur adipiscing elit. Fusce faucibus maximus odio consectetur pretium. Donec at est at massa convallis elementum. Quisque arcu dui, eleifend non lacus non, porttitor dapibus nunc. Pellentesque quam libero, porttitor sed"/>
          <p:cNvSpPr txBox="1">
            <a:spLocks noGrp="1"/>
          </p:cNvSpPr>
          <p:nvPr>
            <p:ph type="body" sz="half" idx="22"/>
          </p:nvPr>
        </p:nvSpPr>
        <p:spPr>
          <a:xfrm>
            <a:off x="6601064" y="444500"/>
            <a:ext cx="5134295" cy="5969000"/>
          </a:xfrm>
          <a:prstGeom prst="rect">
            <a:avLst/>
          </a:prstGeom>
        </p:spPr>
        <p:txBody>
          <a:bodyPr lIns="0" tIns="0" rIns="0" bIns="0" anchor="ctr">
            <a:noAutofit/>
          </a:bodyPr>
          <a:lstStyle>
            <a:lvl1pPr marL="0" indent="0" defTabSz="1219169">
              <a:lnSpc>
                <a:spcPct val="100000"/>
              </a:lnSpc>
              <a:spcBef>
                <a:spcPts val="0"/>
              </a:spcBef>
              <a:buSzTx/>
              <a:buFontTx/>
              <a:buNone/>
              <a:defRPr sz="1700">
                <a:latin typeface="+mn-lt"/>
                <a:ea typeface="+mn-ea"/>
                <a:cs typeface="+mn-cs"/>
                <a:sym typeface="Proximus"/>
              </a:defRPr>
            </a:lvl1pPr>
          </a:lstStyle>
          <a:p>
            <a:r>
              <a:t>Lorem ipsum dolor sit amet, consectetur adipiscing elit. Fusce faucibus maximus odio consectetur pretium. Donec at est at massa convallis elementum. Quisque arcu dui, eleifend non lacus non, porttitor dapibus nunc. Pellentesque quam libero, porttitor sed orci at, blandit eleifend nisi.</a:t>
            </a:r>
          </a:p>
        </p:txBody>
      </p:sp>
      <p:sp>
        <p:nvSpPr>
          <p:cNvPr id="401" name="Dianummer"/>
          <p:cNvSpPr txBox="1">
            <a:spLocks noGrp="1"/>
          </p:cNvSpPr>
          <p:nvPr>
            <p:ph type="sldNum" sz="quarter" idx="2"/>
          </p:nvPr>
        </p:nvSpPr>
        <p:spPr>
          <a:xfrm>
            <a:off x="11640155" y="6590791"/>
            <a:ext cx="105235" cy="107951"/>
          </a:xfrm>
          <a:prstGeom prst="rect">
            <a:avLst/>
          </a:prstGeom>
        </p:spPr>
        <p:txBody>
          <a:bodyPr lIns="0" tIns="0" rIns="0" bIns="0" anchor="b"/>
          <a:lstStyle>
            <a:lvl1pPr defTabSz="1219169">
              <a:lnSpc>
                <a:spcPct val="90000"/>
              </a:lnSpc>
              <a:spcBef>
                <a:spcPts val="2250"/>
              </a:spcBef>
              <a:defRPr sz="700">
                <a:latin typeface="Helvetica"/>
                <a:ea typeface="Helvetica"/>
                <a:cs typeface="Helvetica"/>
                <a:sym typeface="Helvetica"/>
              </a:defRPr>
            </a:lvl1pPr>
          </a:lstStyle>
          <a:p>
            <a:fld id="{86CB4B4D-7CA3-9044-876B-883B54F8677D}" type="slidenum">
              <a:t>‹N°›</a:t>
            </a:fld>
            <a:endParaRPr/>
          </a:p>
        </p:txBody>
      </p:sp>
    </p:spTree>
    <p:extLst>
      <p:ext uri="{BB962C8B-B14F-4D97-AF65-F5344CB8AC3E}">
        <p14:creationId xmlns:p14="http://schemas.microsoft.com/office/powerpoint/2010/main" val="795101742"/>
      </p:ext>
    </p:extLst>
  </p:cSld>
  <p:clrMapOvr>
    <a:masterClrMapping/>
  </p:clrMapOvr>
  <p:transition spd="med"/>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type="tx">
  <p:cSld name="Title+body+FullImage/Left copy 4">
    <p:spTree>
      <p:nvGrpSpPr>
        <p:cNvPr id="1" name=""/>
        <p:cNvGrpSpPr/>
        <p:nvPr/>
      </p:nvGrpSpPr>
      <p:grpSpPr>
        <a:xfrm>
          <a:off x="0" y="0"/>
          <a:ext cx="0" cy="0"/>
          <a:chOff x="0" y="0"/>
          <a:chExt cx="0" cy="0"/>
        </a:xfrm>
      </p:grpSpPr>
      <p:sp>
        <p:nvSpPr>
          <p:cNvPr id="408" name="FPO.png"/>
          <p:cNvSpPr>
            <a:spLocks noGrp="1"/>
          </p:cNvSpPr>
          <p:nvPr>
            <p:ph type="pic" idx="21"/>
          </p:nvPr>
        </p:nvSpPr>
        <p:spPr>
          <a:xfrm>
            <a:off x="6095140" y="-222871"/>
            <a:ext cx="6096334" cy="7315201"/>
          </a:xfrm>
          <a:prstGeom prst="rect">
            <a:avLst/>
          </a:prstGeom>
        </p:spPr>
        <p:txBody>
          <a:bodyPr tIns="45719" bIns="45719">
            <a:noAutofit/>
          </a:bodyPr>
          <a:lstStyle/>
          <a:p>
            <a:endParaRPr/>
          </a:p>
        </p:txBody>
      </p:sp>
      <p:pic>
        <p:nvPicPr>
          <p:cNvPr id="409" name="pasted-image.pdf" descr="pasted-image.pdf"/>
          <p:cNvPicPr>
            <a:picLocks noChangeAspect="1"/>
          </p:cNvPicPr>
          <p:nvPr/>
        </p:nvPicPr>
        <p:blipFill>
          <a:blip r:embed="rId2"/>
          <a:stretch>
            <a:fillRect/>
          </a:stretch>
        </p:blipFill>
        <p:spPr>
          <a:xfrm>
            <a:off x="-1" y="-556289"/>
            <a:ext cx="12192001" cy="444501"/>
          </a:xfrm>
          <a:prstGeom prst="rect">
            <a:avLst/>
          </a:prstGeom>
          <a:ln w="12700">
            <a:miter lim="400000"/>
          </a:ln>
        </p:spPr>
      </p:pic>
      <p:sp>
        <p:nvSpPr>
          <p:cNvPr id="410" name="Hey, teacher!"/>
          <p:cNvSpPr txBox="1">
            <a:spLocks noGrp="1"/>
          </p:cNvSpPr>
          <p:nvPr>
            <p:ph type="body" sz="quarter" idx="22"/>
          </p:nvPr>
        </p:nvSpPr>
        <p:spPr>
          <a:xfrm>
            <a:off x="446925" y="443117"/>
            <a:ext cx="4635501" cy="443198"/>
          </a:xfrm>
          <a:prstGeom prst="rect">
            <a:avLst/>
          </a:prstGeom>
        </p:spPr>
        <p:txBody>
          <a:bodyPr wrap="square" lIns="0" tIns="0" rIns="0" bIns="0">
            <a:spAutoFit/>
          </a:bodyPr>
          <a:lstStyle>
            <a:lvl1pPr marL="0" indent="0" defTabSz="1219169">
              <a:spcBef>
                <a:spcPts val="0"/>
              </a:spcBef>
              <a:buSzTx/>
              <a:buFontTx/>
              <a:buNone/>
              <a:defRPr sz="3200">
                <a:solidFill>
                  <a:schemeClr val="accent6">
                    <a:hueOff val="17900368"/>
                    <a:satOff val="-47368"/>
                    <a:lumOff val="-25755"/>
                  </a:schemeClr>
                </a:solidFill>
                <a:latin typeface="+mn-lt"/>
                <a:ea typeface="+mn-ea"/>
                <a:cs typeface="+mn-cs"/>
                <a:sym typeface="Proximus"/>
              </a:defRPr>
            </a:lvl1pPr>
          </a:lstStyle>
          <a:p>
            <a:r>
              <a:t>Hey, teacher!</a:t>
            </a:r>
          </a:p>
        </p:txBody>
      </p:sp>
      <p:sp>
        <p:nvSpPr>
          <p:cNvPr id="411" name="Lorem ipsum dolor sit amet, consectetur adipiscing elit. Fusce faucibus maximus odio consectetur pretium. Donec at est at massa convallis elementum. Quisque arcu dui, eleifend non lacus non, porttitor dapibus nunc. Pellentesque quam libero, porttitor sed"/>
          <p:cNvSpPr txBox="1">
            <a:spLocks noGrp="1"/>
          </p:cNvSpPr>
          <p:nvPr>
            <p:ph type="body" sz="quarter" idx="23"/>
          </p:nvPr>
        </p:nvSpPr>
        <p:spPr>
          <a:xfrm>
            <a:off x="444458" y="4011332"/>
            <a:ext cx="4635501" cy="2397313"/>
          </a:xfrm>
          <a:prstGeom prst="rect">
            <a:avLst/>
          </a:prstGeom>
        </p:spPr>
        <p:txBody>
          <a:bodyPr lIns="0" tIns="0" rIns="0" bIns="0" anchor="b">
            <a:noAutofit/>
          </a:bodyPr>
          <a:lstStyle>
            <a:lvl1pPr marL="0" indent="0" defTabSz="1219169">
              <a:lnSpc>
                <a:spcPct val="100000"/>
              </a:lnSpc>
              <a:spcBef>
                <a:spcPts val="0"/>
              </a:spcBef>
              <a:buSzTx/>
              <a:buFontTx/>
              <a:buNone/>
              <a:defRPr sz="1700">
                <a:latin typeface="+mn-lt"/>
                <a:ea typeface="+mn-ea"/>
                <a:cs typeface="+mn-cs"/>
                <a:sym typeface="Proximus"/>
              </a:defRPr>
            </a:lvl1pPr>
          </a:lstStyle>
          <a:p>
            <a:r>
              <a:t>Lorem ipsum dolor sit amet, consectetur adipiscing elit. Fusce faucibus maximus odio consectetur pretium. Donec at est at massa convallis elementum. Quisque arcu dui, eleifend non lacus non, porttitor dapibus nunc. Pellentesque quam libero, porttitor sed orci at, blandit eleifend nisi.</a:t>
            </a:r>
          </a:p>
        </p:txBody>
      </p:sp>
      <p:sp>
        <p:nvSpPr>
          <p:cNvPr id="412" name="Dianummer"/>
          <p:cNvSpPr txBox="1">
            <a:spLocks noGrp="1"/>
          </p:cNvSpPr>
          <p:nvPr>
            <p:ph type="sldNum" sz="quarter" idx="2"/>
          </p:nvPr>
        </p:nvSpPr>
        <p:spPr>
          <a:xfrm>
            <a:off x="11640096" y="6591300"/>
            <a:ext cx="105235" cy="107951"/>
          </a:xfrm>
          <a:prstGeom prst="rect">
            <a:avLst/>
          </a:prstGeom>
        </p:spPr>
        <p:txBody>
          <a:bodyPr lIns="0" tIns="0" rIns="0" bIns="0" anchor="b"/>
          <a:lstStyle>
            <a:lvl1pPr defTabSz="1219169">
              <a:lnSpc>
                <a:spcPct val="90000"/>
              </a:lnSpc>
              <a:spcBef>
                <a:spcPts val="2250"/>
              </a:spcBef>
              <a:defRPr sz="700">
                <a:latin typeface="Helvetica"/>
                <a:ea typeface="Helvetica"/>
                <a:cs typeface="Helvetica"/>
                <a:sym typeface="Helvetica"/>
              </a:defRPr>
            </a:lvl1pPr>
          </a:lstStyle>
          <a:p>
            <a:fld id="{86CB4B4D-7CA3-9044-876B-883B54F8677D}" type="slidenum">
              <a:t>‹N°›</a:t>
            </a:fld>
            <a:endParaRPr/>
          </a:p>
        </p:txBody>
      </p:sp>
    </p:spTree>
    <p:extLst>
      <p:ext uri="{BB962C8B-B14F-4D97-AF65-F5344CB8AC3E}">
        <p14:creationId xmlns:p14="http://schemas.microsoft.com/office/powerpoint/2010/main" val="2884650527"/>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6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EB03DF-0364-6931-F76D-E62AA412E946}"/>
              </a:ext>
            </a:extLst>
          </p:cNvPr>
          <p:cNvSpPr>
            <a:spLocks noGrp="1"/>
          </p:cNvSpPr>
          <p:nvPr>
            <p:ph type="title"/>
          </p:nvPr>
        </p:nvSpPr>
        <p:spPr>
          <a:xfrm>
            <a:off x="406400" y="365125"/>
            <a:ext cx="11398956" cy="1325563"/>
          </a:xfrm>
        </p:spPr>
        <p:txBody>
          <a:bodyPr/>
          <a:lstStyle/>
          <a:p>
            <a:r>
              <a:rPr lang="en-GB"/>
              <a:t>Click to edit Master title style</a:t>
            </a:r>
            <a:endParaRPr lang="nl-NL"/>
          </a:p>
        </p:txBody>
      </p:sp>
      <p:sp>
        <p:nvSpPr>
          <p:cNvPr id="4" name="Footer Placeholder 3">
            <a:extLst>
              <a:ext uri="{FF2B5EF4-FFF2-40B4-BE49-F238E27FC236}">
                <a16:creationId xmlns:a16="http://schemas.microsoft.com/office/drawing/2014/main" id="{B008A1D9-5E86-F3C9-DE14-9E1C5A330EB0}"/>
              </a:ext>
            </a:extLst>
          </p:cNvPr>
          <p:cNvSpPr>
            <a:spLocks noGrp="1"/>
          </p:cNvSpPr>
          <p:nvPr>
            <p:ph type="ftr" sz="quarter" idx="11"/>
          </p:nvPr>
        </p:nvSpPr>
        <p:spPr>
          <a:xfrm>
            <a:off x="406400" y="6310312"/>
            <a:ext cx="4114800" cy="365125"/>
          </a:xfrm>
        </p:spPr>
        <p:txBody>
          <a:bodyPr/>
          <a:lstStyle>
            <a:lvl1pPr algn="l">
              <a:defRPr>
                <a:solidFill>
                  <a:schemeClr val="tx1"/>
                </a:solidFill>
              </a:defRPr>
            </a:lvl1pPr>
          </a:lstStyle>
          <a:p>
            <a:endParaRPr lang="nl-NL"/>
          </a:p>
        </p:txBody>
      </p:sp>
      <p:sp>
        <p:nvSpPr>
          <p:cNvPr id="5" name="Slide Number Placeholder 4">
            <a:extLst>
              <a:ext uri="{FF2B5EF4-FFF2-40B4-BE49-F238E27FC236}">
                <a16:creationId xmlns:a16="http://schemas.microsoft.com/office/drawing/2014/main" id="{BD9F1FFD-7CB2-85B4-0EDE-D166305B5EF8}"/>
              </a:ext>
            </a:extLst>
          </p:cNvPr>
          <p:cNvSpPr>
            <a:spLocks noGrp="1"/>
          </p:cNvSpPr>
          <p:nvPr>
            <p:ph type="sldNum" sz="quarter" idx="12"/>
          </p:nvPr>
        </p:nvSpPr>
        <p:spPr>
          <a:xfrm>
            <a:off x="9062156" y="6356350"/>
            <a:ext cx="2743200" cy="365125"/>
          </a:xfrm>
        </p:spPr>
        <p:txBody>
          <a:bodyPr/>
          <a:lstStyle>
            <a:lvl1pPr>
              <a:defRPr>
                <a:solidFill>
                  <a:schemeClr val="tx1"/>
                </a:solidFill>
              </a:defRPr>
            </a:lvl1pPr>
          </a:lstStyle>
          <a:p>
            <a:fld id="{ADDAA34C-5483-1348-9317-F743A49B0AFE}" type="slidenum">
              <a:rPr lang="nl-NL" smtClean="0"/>
              <a:pPr/>
              <a:t>‹N°›</a:t>
            </a:fld>
            <a:endParaRPr lang="nl-NL"/>
          </a:p>
        </p:txBody>
      </p:sp>
      <p:sp>
        <p:nvSpPr>
          <p:cNvPr id="6" name="Text Placeholder 5">
            <a:extLst>
              <a:ext uri="{FF2B5EF4-FFF2-40B4-BE49-F238E27FC236}">
                <a16:creationId xmlns:a16="http://schemas.microsoft.com/office/drawing/2014/main" id="{7BA63EA3-B29B-9DBE-4EEC-F2E1638F9710}"/>
              </a:ext>
            </a:extLst>
          </p:cNvPr>
          <p:cNvSpPr>
            <a:spLocks noGrp="1"/>
          </p:cNvSpPr>
          <p:nvPr>
            <p:ph type="body" sz="quarter" idx="13"/>
          </p:nvPr>
        </p:nvSpPr>
        <p:spPr>
          <a:xfrm>
            <a:off x="406400" y="1862138"/>
            <a:ext cx="11398250" cy="361191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GB"/>
              <a:t>Click to edit Master text styles</a:t>
            </a:r>
          </a:p>
        </p:txBody>
      </p:sp>
      <p:pic>
        <p:nvPicPr>
          <p:cNvPr id="8" name="Picture 7" descr="A black background with white text&#10;&#10;Description automatically generated">
            <a:extLst>
              <a:ext uri="{FF2B5EF4-FFF2-40B4-BE49-F238E27FC236}">
                <a16:creationId xmlns:a16="http://schemas.microsoft.com/office/drawing/2014/main" id="{4C78695F-4F45-F68C-5D7B-4528BE37D363}"/>
              </a:ext>
            </a:extLst>
          </p:cNvPr>
          <p:cNvPicPr>
            <a:picLocks noChangeAspect="1"/>
          </p:cNvPicPr>
          <p:nvPr userDrawn="1"/>
        </p:nvPicPr>
        <p:blipFill>
          <a:blip r:embed="rId3"/>
          <a:stretch>
            <a:fillRect/>
          </a:stretch>
        </p:blipFill>
        <p:spPr>
          <a:xfrm>
            <a:off x="5654091" y="5474053"/>
            <a:ext cx="883818" cy="1247422"/>
          </a:xfrm>
          <a:prstGeom prst="rect">
            <a:avLst/>
          </a:prstGeom>
        </p:spPr>
      </p:pic>
    </p:spTree>
    <p:extLst>
      <p:ext uri="{BB962C8B-B14F-4D97-AF65-F5344CB8AC3E}">
        <p14:creationId xmlns:p14="http://schemas.microsoft.com/office/powerpoint/2010/main" val="149576800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type="tx">
  <p:cSld name="Title+body+FullImage/Left copy">
    <p:spTree>
      <p:nvGrpSpPr>
        <p:cNvPr id="1" name=""/>
        <p:cNvGrpSpPr/>
        <p:nvPr/>
      </p:nvGrpSpPr>
      <p:grpSpPr>
        <a:xfrm>
          <a:off x="0" y="0"/>
          <a:ext cx="0" cy="0"/>
          <a:chOff x="0" y="0"/>
          <a:chExt cx="0" cy="0"/>
        </a:xfrm>
      </p:grpSpPr>
      <p:sp>
        <p:nvSpPr>
          <p:cNvPr id="419" name="FPO.png"/>
          <p:cNvSpPr>
            <a:spLocks noGrp="1"/>
          </p:cNvSpPr>
          <p:nvPr>
            <p:ph type="pic" idx="21"/>
          </p:nvPr>
        </p:nvSpPr>
        <p:spPr>
          <a:xfrm>
            <a:off x="6095140" y="-222871"/>
            <a:ext cx="6096334" cy="7315201"/>
          </a:xfrm>
          <a:prstGeom prst="rect">
            <a:avLst/>
          </a:prstGeom>
        </p:spPr>
        <p:txBody>
          <a:bodyPr tIns="45719" bIns="45719">
            <a:noAutofit/>
          </a:bodyPr>
          <a:lstStyle/>
          <a:p>
            <a:endParaRPr/>
          </a:p>
        </p:txBody>
      </p:sp>
      <p:pic>
        <p:nvPicPr>
          <p:cNvPr id="420" name="pasted-image.pdf" descr="pasted-image.pdf"/>
          <p:cNvPicPr>
            <a:picLocks noChangeAspect="1"/>
          </p:cNvPicPr>
          <p:nvPr/>
        </p:nvPicPr>
        <p:blipFill>
          <a:blip r:embed="rId2"/>
          <a:stretch>
            <a:fillRect/>
          </a:stretch>
        </p:blipFill>
        <p:spPr>
          <a:xfrm>
            <a:off x="-1" y="-556289"/>
            <a:ext cx="12192001" cy="444501"/>
          </a:xfrm>
          <a:prstGeom prst="rect">
            <a:avLst/>
          </a:prstGeom>
          <a:ln w="12700">
            <a:miter lim="400000"/>
          </a:ln>
        </p:spPr>
      </p:pic>
      <p:pic>
        <p:nvPicPr>
          <p:cNvPr id="421" name="pasted-image.pdf" descr="pasted-image.pdf"/>
          <p:cNvPicPr>
            <a:picLocks noChangeAspect="1"/>
          </p:cNvPicPr>
          <p:nvPr/>
        </p:nvPicPr>
        <p:blipFill>
          <a:blip r:embed="rId3"/>
          <a:stretch>
            <a:fillRect/>
          </a:stretch>
        </p:blipFill>
        <p:spPr>
          <a:xfrm>
            <a:off x="-593977" y="0"/>
            <a:ext cx="444501" cy="6858000"/>
          </a:xfrm>
          <a:prstGeom prst="rect">
            <a:avLst/>
          </a:prstGeom>
          <a:ln w="12700">
            <a:miter lim="400000"/>
          </a:ln>
        </p:spPr>
      </p:pic>
      <p:sp>
        <p:nvSpPr>
          <p:cNvPr id="422" name="Lorem ipsum dolor sit amet, consectetur adipiscing elit. Fusce faucibus maximus odio consectetur pretium. Donec at est at massa convallis elementum. Quisque arcu dui, eleifend non lacus non, porttitor dapibus nunc. Pellentesque quam libero, porttitor sed"/>
          <p:cNvSpPr txBox="1">
            <a:spLocks noGrp="1"/>
          </p:cNvSpPr>
          <p:nvPr>
            <p:ph type="body" sz="quarter" idx="22"/>
          </p:nvPr>
        </p:nvSpPr>
        <p:spPr>
          <a:xfrm>
            <a:off x="443323" y="1462881"/>
            <a:ext cx="3276374" cy="3938588"/>
          </a:xfrm>
          <a:prstGeom prst="rect">
            <a:avLst/>
          </a:prstGeom>
        </p:spPr>
        <p:txBody>
          <a:bodyPr lIns="0" tIns="0" rIns="0" bIns="0" anchor="ctr">
            <a:noAutofit/>
          </a:bodyPr>
          <a:lstStyle/>
          <a:p>
            <a:pPr marL="0" indent="0" defTabSz="1219169">
              <a:lnSpc>
                <a:spcPts val="1650"/>
              </a:lnSpc>
              <a:spcBef>
                <a:spcPts val="0"/>
              </a:spcBef>
              <a:buSzTx/>
              <a:buFontTx/>
              <a:buNone/>
              <a:defRPr sz="2400" spc="-24">
                <a:latin typeface="+mn-lt"/>
                <a:ea typeface="+mn-ea"/>
                <a:cs typeface="+mn-cs"/>
                <a:sym typeface="Proximus"/>
              </a:defRPr>
            </a:pPr>
            <a:r>
              <a:t>Lorem ipsum dolor sit amet, consectetur adipiscing elit. Fusce faucibus maximus odio consectetur pretium. Donec at est at massa convallis elementum. Quisque arcu dui, eleifend non lacus non, porttitor dapibus nunc. Pellentesque quam libero, porttitor sed orci at, blandit eleifend nisi.</a:t>
            </a:r>
          </a:p>
          <a:p>
            <a:pPr marL="0" indent="0" defTabSz="1219169">
              <a:lnSpc>
                <a:spcPts val="1650"/>
              </a:lnSpc>
              <a:spcBef>
                <a:spcPts val="0"/>
              </a:spcBef>
              <a:buSzTx/>
              <a:buFontTx/>
              <a:buNone/>
              <a:defRPr sz="2400" spc="-24">
                <a:latin typeface="+mn-lt"/>
                <a:ea typeface="+mn-ea"/>
                <a:cs typeface="+mn-cs"/>
                <a:sym typeface="Proximus"/>
              </a:defRPr>
            </a:pPr>
            <a:endParaRPr/>
          </a:p>
          <a:p>
            <a:pPr marL="0" indent="0" defTabSz="1219169">
              <a:lnSpc>
                <a:spcPts val="1650"/>
              </a:lnSpc>
              <a:spcBef>
                <a:spcPts val="0"/>
              </a:spcBef>
              <a:buSzTx/>
              <a:buFontTx/>
              <a:buNone/>
              <a:defRPr sz="2400" spc="-24">
                <a:latin typeface="+mn-lt"/>
                <a:ea typeface="+mn-ea"/>
                <a:cs typeface="+mn-cs"/>
                <a:sym typeface="Proximus"/>
              </a:defRPr>
            </a:pPr>
            <a:r>
              <a:t>Lorem ipsum dolor sit amet, consectetur adipiscing elit. Fusce faucibus maximus odio consectetur pretium. Donec at est at massa convallis elementum. Quisque arcu dui, eleifend non lacus non, porttitor dapibus nunc. Pellentesque quam libero, porttitor sed orci at, blandit eleifend nisi.</a:t>
            </a:r>
          </a:p>
        </p:txBody>
      </p:sp>
      <p:sp>
        <p:nvSpPr>
          <p:cNvPr id="423" name="Lorem ipsum title."/>
          <p:cNvSpPr txBox="1">
            <a:spLocks noGrp="1"/>
          </p:cNvSpPr>
          <p:nvPr>
            <p:ph type="body" sz="quarter" idx="23"/>
          </p:nvPr>
        </p:nvSpPr>
        <p:spPr>
          <a:xfrm>
            <a:off x="446339" y="443117"/>
            <a:ext cx="3270341" cy="332399"/>
          </a:xfrm>
          <a:prstGeom prst="rect">
            <a:avLst/>
          </a:prstGeom>
        </p:spPr>
        <p:txBody>
          <a:bodyPr wrap="square" lIns="0" tIns="0" rIns="0" bIns="0">
            <a:spAutoFit/>
          </a:bodyPr>
          <a:lstStyle>
            <a:lvl1pPr marL="0" indent="0" defTabSz="1219169">
              <a:spcBef>
                <a:spcPts val="0"/>
              </a:spcBef>
              <a:buSzTx/>
              <a:buFontTx/>
              <a:buNone/>
              <a:defRPr sz="2400">
                <a:latin typeface="+mn-lt"/>
                <a:ea typeface="+mn-ea"/>
                <a:cs typeface="+mn-cs"/>
                <a:sym typeface="Proximus"/>
              </a:defRPr>
            </a:lvl1pPr>
          </a:lstStyle>
          <a:p>
            <a:r>
              <a:t>Lorem ipsum title.</a:t>
            </a:r>
          </a:p>
        </p:txBody>
      </p:sp>
      <p:pic>
        <p:nvPicPr>
          <p:cNvPr id="424" name="pasted-image.pdf" descr="pasted-image.pdf"/>
          <p:cNvPicPr>
            <a:picLocks noChangeAspect="1"/>
          </p:cNvPicPr>
          <p:nvPr/>
        </p:nvPicPr>
        <p:blipFill>
          <a:blip r:embed="rId4"/>
          <a:stretch>
            <a:fillRect/>
          </a:stretch>
        </p:blipFill>
        <p:spPr>
          <a:xfrm>
            <a:off x="459491" y="6597402"/>
            <a:ext cx="336551" cy="159600"/>
          </a:xfrm>
          <a:prstGeom prst="rect">
            <a:avLst/>
          </a:prstGeom>
          <a:ln w="12700">
            <a:miter lim="400000"/>
          </a:ln>
        </p:spPr>
      </p:pic>
      <p:sp>
        <p:nvSpPr>
          <p:cNvPr id="425" name="Lijn"/>
          <p:cNvSpPr/>
          <p:nvPr/>
        </p:nvSpPr>
        <p:spPr>
          <a:xfrm>
            <a:off x="459491" y="6514154"/>
            <a:ext cx="11273019" cy="1"/>
          </a:xfrm>
          <a:prstGeom prst="line">
            <a:avLst/>
          </a:prstGeom>
          <a:ln w="6350">
            <a:solidFill>
              <a:srgbClr val="000000"/>
            </a:solidFill>
            <a:miter lim="400000"/>
          </a:ln>
        </p:spPr>
        <p:txBody>
          <a:bodyPr lIns="25400" tIns="25400" rIns="25400" bIns="25400" anchor="ctr"/>
          <a:lstStyle/>
          <a:p>
            <a:pPr>
              <a:lnSpc>
                <a:spcPts val="1650"/>
              </a:lnSpc>
              <a:defRPr sz="2400" spc="-24"/>
            </a:pPr>
            <a:endParaRPr sz="1200"/>
          </a:p>
        </p:txBody>
      </p:sp>
      <p:sp>
        <p:nvSpPr>
          <p:cNvPr id="426" name="Dianummer"/>
          <p:cNvSpPr txBox="1">
            <a:spLocks noGrp="1"/>
          </p:cNvSpPr>
          <p:nvPr>
            <p:ph type="sldNum" sz="quarter" idx="2"/>
          </p:nvPr>
        </p:nvSpPr>
        <p:spPr>
          <a:xfrm>
            <a:off x="11640155" y="6591300"/>
            <a:ext cx="105235" cy="107951"/>
          </a:xfrm>
          <a:prstGeom prst="rect">
            <a:avLst/>
          </a:prstGeom>
        </p:spPr>
        <p:txBody>
          <a:bodyPr lIns="0" tIns="0" rIns="0" bIns="0" anchor="b"/>
          <a:lstStyle>
            <a:lvl1pPr defTabSz="1219169">
              <a:lnSpc>
                <a:spcPct val="90000"/>
              </a:lnSpc>
              <a:spcBef>
                <a:spcPts val="2250"/>
              </a:spcBef>
              <a:defRPr sz="700">
                <a:latin typeface="Helvetica"/>
                <a:ea typeface="Helvetica"/>
                <a:cs typeface="Helvetica"/>
                <a:sym typeface="Helvetica"/>
              </a:defRPr>
            </a:lvl1pPr>
          </a:lstStyle>
          <a:p>
            <a:fld id="{86CB4B4D-7CA3-9044-876B-883B54F8677D}" type="slidenum">
              <a:t>‹N°›</a:t>
            </a:fld>
            <a:endParaRPr/>
          </a:p>
        </p:txBody>
      </p:sp>
      <p:sp>
        <p:nvSpPr>
          <p:cNvPr id="427" name="Project name"/>
          <p:cNvSpPr txBox="1"/>
          <p:nvPr/>
        </p:nvSpPr>
        <p:spPr>
          <a:xfrm>
            <a:off x="6160679" y="6591476"/>
            <a:ext cx="601092" cy="1292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a:lnSpc>
                <a:spcPct val="120000"/>
              </a:lnSpc>
              <a:spcBef>
                <a:spcPts val="500"/>
              </a:spcBef>
              <a:defRPr sz="1500">
                <a:solidFill>
                  <a:srgbClr val="000000">
                    <a:alpha val="60000"/>
                  </a:srgbClr>
                </a:solidFill>
              </a:defRPr>
            </a:lvl1pPr>
          </a:lstStyle>
          <a:p>
            <a:r>
              <a:rPr sz="750"/>
              <a:t>Project name</a:t>
            </a:r>
          </a:p>
        </p:txBody>
      </p:sp>
    </p:spTree>
    <p:extLst>
      <p:ext uri="{BB962C8B-B14F-4D97-AF65-F5344CB8AC3E}">
        <p14:creationId xmlns:p14="http://schemas.microsoft.com/office/powerpoint/2010/main" val="4098105679"/>
      </p:ext>
    </p:extLst>
  </p:cSld>
  <p:clrMapOvr>
    <a:masterClrMapping/>
  </p:clrMapOvr>
  <p:transition spd="med"/>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type="tx">
  <p:cSld name="Title+body+FullImage/Left copy 3">
    <p:spTree>
      <p:nvGrpSpPr>
        <p:cNvPr id="1" name=""/>
        <p:cNvGrpSpPr/>
        <p:nvPr/>
      </p:nvGrpSpPr>
      <p:grpSpPr>
        <a:xfrm>
          <a:off x="0" y="0"/>
          <a:ext cx="0" cy="0"/>
          <a:chOff x="0" y="0"/>
          <a:chExt cx="0" cy="0"/>
        </a:xfrm>
      </p:grpSpPr>
      <p:sp>
        <p:nvSpPr>
          <p:cNvPr id="434" name="FPO.png"/>
          <p:cNvSpPr>
            <a:spLocks noGrp="1"/>
          </p:cNvSpPr>
          <p:nvPr>
            <p:ph type="pic" idx="21"/>
          </p:nvPr>
        </p:nvSpPr>
        <p:spPr>
          <a:xfrm>
            <a:off x="6095140" y="-222871"/>
            <a:ext cx="6096334" cy="7315201"/>
          </a:xfrm>
          <a:prstGeom prst="rect">
            <a:avLst/>
          </a:prstGeom>
        </p:spPr>
        <p:txBody>
          <a:bodyPr tIns="45719" bIns="45719">
            <a:noAutofit/>
          </a:bodyPr>
          <a:lstStyle/>
          <a:p>
            <a:endParaRPr/>
          </a:p>
        </p:txBody>
      </p:sp>
      <p:pic>
        <p:nvPicPr>
          <p:cNvPr id="435" name="pasted-image.pdf" descr="pasted-image.pdf"/>
          <p:cNvPicPr>
            <a:picLocks noChangeAspect="1"/>
          </p:cNvPicPr>
          <p:nvPr/>
        </p:nvPicPr>
        <p:blipFill>
          <a:blip r:embed="rId2"/>
          <a:stretch>
            <a:fillRect/>
          </a:stretch>
        </p:blipFill>
        <p:spPr>
          <a:xfrm>
            <a:off x="-1" y="-556289"/>
            <a:ext cx="12192001" cy="444501"/>
          </a:xfrm>
          <a:prstGeom prst="rect">
            <a:avLst/>
          </a:prstGeom>
          <a:ln w="12700">
            <a:miter lim="400000"/>
          </a:ln>
        </p:spPr>
      </p:pic>
      <p:pic>
        <p:nvPicPr>
          <p:cNvPr id="436" name="pasted-image.pdf" descr="pasted-image.pdf"/>
          <p:cNvPicPr>
            <a:picLocks noChangeAspect="1"/>
          </p:cNvPicPr>
          <p:nvPr/>
        </p:nvPicPr>
        <p:blipFill>
          <a:blip r:embed="rId3"/>
          <a:stretch>
            <a:fillRect/>
          </a:stretch>
        </p:blipFill>
        <p:spPr>
          <a:xfrm>
            <a:off x="-593977" y="0"/>
            <a:ext cx="444501" cy="6858000"/>
          </a:xfrm>
          <a:prstGeom prst="rect">
            <a:avLst/>
          </a:prstGeom>
          <a:ln w="12700">
            <a:miter lim="400000"/>
          </a:ln>
        </p:spPr>
      </p:pic>
      <p:sp>
        <p:nvSpPr>
          <p:cNvPr id="437" name="Lorem ipsum dolor sit amet, consectetur adipiscing elit. Fusce faucibus maximus odio consectetur pretium. Donec at est at massa convallis elementum. Quisque arcu dui, eleifend non lacus non, porttitor dapibus nunc. Pellentesque quam libero, porttitor sed"/>
          <p:cNvSpPr txBox="1">
            <a:spLocks noGrp="1"/>
          </p:cNvSpPr>
          <p:nvPr>
            <p:ph type="body" sz="half" idx="22"/>
          </p:nvPr>
        </p:nvSpPr>
        <p:spPr>
          <a:xfrm>
            <a:off x="443323" y="440922"/>
            <a:ext cx="5134295" cy="5969807"/>
          </a:xfrm>
          <a:prstGeom prst="rect">
            <a:avLst/>
          </a:prstGeom>
        </p:spPr>
        <p:txBody>
          <a:bodyPr lIns="0" tIns="0" rIns="0" bIns="0" anchor="ctr">
            <a:noAutofit/>
          </a:bodyPr>
          <a:lstStyle>
            <a:lvl1pPr marL="0" indent="0" defTabSz="1219169">
              <a:lnSpc>
                <a:spcPct val="100000"/>
              </a:lnSpc>
              <a:spcBef>
                <a:spcPts val="0"/>
              </a:spcBef>
              <a:buSzTx/>
              <a:buFontTx/>
              <a:buNone/>
              <a:defRPr sz="1700">
                <a:latin typeface="+mn-lt"/>
                <a:ea typeface="+mn-ea"/>
                <a:cs typeface="+mn-cs"/>
                <a:sym typeface="Proximus"/>
              </a:defRPr>
            </a:lvl1pPr>
          </a:lstStyle>
          <a:p>
            <a:r>
              <a:t>Lorem ipsum dolor sit amet, consectetur adipiscing elit. Fusce faucibus maximus odio consectetur pretium. Donec at est at massa convallis elementum. Quisque arcu dui, eleifend non lacus non, porttitor dapibus nunc. Pellentesque quam libero, porttitor sed orci at, blandit eleifend nisi.</a:t>
            </a:r>
          </a:p>
        </p:txBody>
      </p:sp>
      <p:pic>
        <p:nvPicPr>
          <p:cNvPr id="438" name="pasted-image.pdf" descr="pasted-image.pdf"/>
          <p:cNvPicPr>
            <a:picLocks noChangeAspect="1"/>
          </p:cNvPicPr>
          <p:nvPr/>
        </p:nvPicPr>
        <p:blipFill>
          <a:blip r:embed="rId4"/>
          <a:stretch>
            <a:fillRect/>
          </a:stretch>
        </p:blipFill>
        <p:spPr>
          <a:xfrm>
            <a:off x="459491" y="6597402"/>
            <a:ext cx="336551" cy="159600"/>
          </a:xfrm>
          <a:prstGeom prst="rect">
            <a:avLst/>
          </a:prstGeom>
          <a:ln w="12700">
            <a:miter lim="400000"/>
          </a:ln>
        </p:spPr>
      </p:pic>
      <p:sp>
        <p:nvSpPr>
          <p:cNvPr id="439" name="Lijn"/>
          <p:cNvSpPr/>
          <p:nvPr/>
        </p:nvSpPr>
        <p:spPr>
          <a:xfrm>
            <a:off x="459491" y="6514154"/>
            <a:ext cx="11273019" cy="1"/>
          </a:xfrm>
          <a:prstGeom prst="line">
            <a:avLst/>
          </a:prstGeom>
          <a:ln w="6350">
            <a:solidFill>
              <a:srgbClr val="000000"/>
            </a:solidFill>
            <a:miter lim="400000"/>
          </a:ln>
        </p:spPr>
        <p:txBody>
          <a:bodyPr lIns="25400" tIns="25400" rIns="25400" bIns="25400" anchor="ctr"/>
          <a:lstStyle/>
          <a:p>
            <a:pPr>
              <a:lnSpc>
                <a:spcPts val="1650"/>
              </a:lnSpc>
              <a:defRPr sz="2400" spc="-24"/>
            </a:pPr>
            <a:endParaRPr sz="1200"/>
          </a:p>
        </p:txBody>
      </p:sp>
      <p:sp>
        <p:nvSpPr>
          <p:cNvPr id="440" name="Dianummer"/>
          <p:cNvSpPr txBox="1">
            <a:spLocks noGrp="1"/>
          </p:cNvSpPr>
          <p:nvPr>
            <p:ph type="sldNum" sz="quarter" idx="2"/>
          </p:nvPr>
        </p:nvSpPr>
        <p:spPr>
          <a:xfrm>
            <a:off x="11640096" y="6591300"/>
            <a:ext cx="105235" cy="107951"/>
          </a:xfrm>
          <a:prstGeom prst="rect">
            <a:avLst/>
          </a:prstGeom>
        </p:spPr>
        <p:txBody>
          <a:bodyPr lIns="0" tIns="0" rIns="0" bIns="0" anchor="b"/>
          <a:lstStyle>
            <a:lvl1pPr defTabSz="1219169">
              <a:lnSpc>
                <a:spcPct val="90000"/>
              </a:lnSpc>
              <a:spcBef>
                <a:spcPts val="2250"/>
              </a:spcBef>
              <a:defRPr sz="700">
                <a:latin typeface="Helvetica"/>
                <a:ea typeface="Helvetica"/>
                <a:cs typeface="Helvetica"/>
                <a:sym typeface="Helvetica"/>
              </a:defRPr>
            </a:lvl1pPr>
          </a:lstStyle>
          <a:p>
            <a:fld id="{86CB4B4D-7CA3-9044-876B-883B54F8677D}" type="slidenum">
              <a:t>‹N°›</a:t>
            </a:fld>
            <a:endParaRPr/>
          </a:p>
        </p:txBody>
      </p:sp>
      <p:sp>
        <p:nvSpPr>
          <p:cNvPr id="441" name="Project name"/>
          <p:cNvSpPr txBox="1"/>
          <p:nvPr/>
        </p:nvSpPr>
        <p:spPr>
          <a:xfrm>
            <a:off x="6160679" y="6591476"/>
            <a:ext cx="601092" cy="1292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a:lnSpc>
                <a:spcPct val="120000"/>
              </a:lnSpc>
              <a:spcBef>
                <a:spcPts val="500"/>
              </a:spcBef>
              <a:defRPr sz="1500">
                <a:solidFill>
                  <a:srgbClr val="000000">
                    <a:alpha val="60000"/>
                  </a:srgbClr>
                </a:solidFill>
              </a:defRPr>
            </a:lvl1pPr>
          </a:lstStyle>
          <a:p>
            <a:r>
              <a:rPr sz="750"/>
              <a:t>Project name</a:t>
            </a:r>
          </a:p>
        </p:txBody>
      </p:sp>
    </p:spTree>
    <p:extLst>
      <p:ext uri="{BB962C8B-B14F-4D97-AF65-F5344CB8AC3E}">
        <p14:creationId xmlns:p14="http://schemas.microsoft.com/office/powerpoint/2010/main" val="510274817"/>
      </p:ext>
    </p:extLst>
  </p:cSld>
  <p:clrMapOvr>
    <a:masterClrMapping/>
  </p:clrMapOvr>
  <p:transition spd="med"/>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type="tx">
  <p:cSld name="Title+body+2Image/Left">
    <p:spTree>
      <p:nvGrpSpPr>
        <p:cNvPr id="1" name=""/>
        <p:cNvGrpSpPr/>
        <p:nvPr/>
      </p:nvGrpSpPr>
      <p:grpSpPr>
        <a:xfrm>
          <a:off x="0" y="0"/>
          <a:ext cx="0" cy="0"/>
          <a:chOff x="0" y="0"/>
          <a:chExt cx="0" cy="0"/>
        </a:xfrm>
      </p:grpSpPr>
      <p:sp>
        <p:nvSpPr>
          <p:cNvPr id="448" name="FPO.png"/>
          <p:cNvSpPr>
            <a:spLocks noGrp="1"/>
          </p:cNvSpPr>
          <p:nvPr>
            <p:ph type="pic" sz="half" idx="21"/>
          </p:nvPr>
        </p:nvSpPr>
        <p:spPr>
          <a:xfrm>
            <a:off x="4258484" y="251401"/>
            <a:ext cx="3681433" cy="6367798"/>
          </a:xfrm>
          <a:prstGeom prst="rect">
            <a:avLst/>
          </a:prstGeom>
        </p:spPr>
        <p:txBody>
          <a:bodyPr tIns="45719" bIns="45719">
            <a:noAutofit/>
          </a:bodyPr>
          <a:lstStyle/>
          <a:p>
            <a:endParaRPr/>
          </a:p>
        </p:txBody>
      </p:sp>
      <p:pic>
        <p:nvPicPr>
          <p:cNvPr id="449" name="pasted-image.pdf" descr="pasted-image.pdf"/>
          <p:cNvPicPr>
            <a:picLocks noChangeAspect="1"/>
          </p:cNvPicPr>
          <p:nvPr/>
        </p:nvPicPr>
        <p:blipFill>
          <a:blip r:embed="rId2"/>
          <a:stretch>
            <a:fillRect/>
          </a:stretch>
        </p:blipFill>
        <p:spPr>
          <a:xfrm>
            <a:off x="-1" y="-556289"/>
            <a:ext cx="12192001" cy="444501"/>
          </a:xfrm>
          <a:prstGeom prst="rect">
            <a:avLst/>
          </a:prstGeom>
          <a:ln w="12700">
            <a:miter lim="400000"/>
          </a:ln>
        </p:spPr>
      </p:pic>
      <p:pic>
        <p:nvPicPr>
          <p:cNvPr id="450" name="pasted-image.pdf" descr="pasted-image.pdf"/>
          <p:cNvPicPr>
            <a:picLocks noChangeAspect="1"/>
          </p:cNvPicPr>
          <p:nvPr/>
        </p:nvPicPr>
        <p:blipFill>
          <a:blip r:embed="rId3"/>
          <a:stretch>
            <a:fillRect/>
          </a:stretch>
        </p:blipFill>
        <p:spPr>
          <a:xfrm>
            <a:off x="-593977" y="0"/>
            <a:ext cx="444501" cy="6858000"/>
          </a:xfrm>
          <a:prstGeom prst="rect">
            <a:avLst/>
          </a:prstGeom>
          <a:ln w="12700">
            <a:miter lim="400000"/>
          </a:ln>
        </p:spPr>
      </p:pic>
      <p:sp>
        <p:nvSpPr>
          <p:cNvPr id="451" name="FPO.png"/>
          <p:cNvSpPr>
            <a:spLocks noGrp="1"/>
          </p:cNvSpPr>
          <p:nvPr>
            <p:ph type="pic" sz="half" idx="22"/>
          </p:nvPr>
        </p:nvSpPr>
        <p:spPr>
          <a:xfrm>
            <a:off x="8068723" y="251401"/>
            <a:ext cx="3681434" cy="6367798"/>
          </a:xfrm>
          <a:prstGeom prst="rect">
            <a:avLst/>
          </a:prstGeom>
        </p:spPr>
        <p:txBody>
          <a:bodyPr tIns="45719" bIns="45719">
            <a:noAutofit/>
          </a:bodyPr>
          <a:lstStyle/>
          <a:p>
            <a:endParaRPr/>
          </a:p>
        </p:txBody>
      </p:sp>
      <p:pic>
        <p:nvPicPr>
          <p:cNvPr id="452" name="pasted-image.pdf" descr="pasted-image.pdf"/>
          <p:cNvPicPr>
            <a:picLocks noChangeAspect="1"/>
          </p:cNvPicPr>
          <p:nvPr/>
        </p:nvPicPr>
        <p:blipFill>
          <a:blip r:embed="rId4"/>
          <a:stretch>
            <a:fillRect/>
          </a:stretch>
        </p:blipFill>
        <p:spPr>
          <a:xfrm>
            <a:off x="459491" y="6597402"/>
            <a:ext cx="336551" cy="159600"/>
          </a:xfrm>
          <a:prstGeom prst="rect">
            <a:avLst/>
          </a:prstGeom>
          <a:ln w="12700">
            <a:miter lim="400000"/>
          </a:ln>
        </p:spPr>
      </p:pic>
      <p:sp>
        <p:nvSpPr>
          <p:cNvPr id="453" name="Lijn"/>
          <p:cNvSpPr/>
          <p:nvPr/>
        </p:nvSpPr>
        <p:spPr>
          <a:xfrm>
            <a:off x="459491" y="6514154"/>
            <a:ext cx="11273019" cy="1"/>
          </a:xfrm>
          <a:prstGeom prst="line">
            <a:avLst/>
          </a:prstGeom>
          <a:ln w="6350">
            <a:solidFill>
              <a:srgbClr val="000000"/>
            </a:solidFill>
            <a:miter lim="400000"/>
          </a:ln>
        </p:spPr>
        <p:txBody>
          <a:bodyPr lIns="25400" tIns="25400" rIns="25400" bIns="25400" anchor="ctr"/>
          <a:lstStyle/>
          <a:p>
            <a:pPr>
              <a:lnSpc>
                <a:spcPts val="1650"/>
              </a:lnSpc>
              <a:defRPr sz="2400" spc="-24"/>
            </a:pPr>
            <a:endParaRPr sz="1200"/>
          </a:p>
        </p:txBody>
      </p:sp>
      <p:sp>
        <p:nvSpPr>
          <p:cNvPr id="454" name="Lorem ipsum dolor sit amet, consectetur adipiscing elit. Fusce faucibus maximus odio consectetur pretium. Donec at est at massa convallis elementum. Quisque arcu dui, eleifend non lacus non, porttitor dapibus nunc. Pellentesque quam libero, porttitor sed"/>
          <p:cNvSpPr txBox="1">
            <a:spLocks noGrp="1"/>
          </p:cNvSpPr>
          <p:nvPr>
            <p:ph type="body" sz="quarter" idx="23"/>
          </p:nvPr>
        </p:nvSpPr>
        <p:spPr>
          <a:xfrm>
            <a:off x="443323" y="1462881"/>
            <a:ext cx="3276374" cy="3938588"/>
          </a:xfrm>
          <a:prstGeom prst="rect">
            <a:avLst/>
          </a:prstGeom>
        </p:spPr>
        <p:txBody>
          <a:bodyPr lIns="0" tIns="0" rIns="0" bIns="0" anchor="ctr">
            <a:noAutofit/>
          </a:bodyPr>
          <a:lstStyle/>
          <a:p>
            <a:pPr marL="0" indent="0" defTabSz="1219169">
              <a:lnSpc>
                <a:spcPts val="1650"/>
              </a:lnSpc>
              <a:spcBef>
                <a:spcPts val="0"/>
              </a:spcBef>
              <a:buSzTx/>
              <a:buFontTx/>
              <a:buNone/>
              <a:defRPr sz="2400" spc="-24">
                <a:latin typeface="+mn-lt"/>
                <a:ea typeface="+mn-ea"/>
                <a:cs typeface="+mn-cs"/>
                <a:sym typeface="Proximus"/>
              </a:defRPr>
            </a:pPr>
            <a:r>
              <a:t>Lorem ipsum dolor sit amet, consectetur adipiscing elit. Fusce faucibus maximus odio consectetur pretium. Donec at est at massa convallis elementum. Quisque arcu dui, eleifend non lacus non, porttitor dapibus nunc. Pellentesque quam libero, porttitor sed orci at, blandit eleifend nisi.</a:t>
            </a:r>
          </a:p>
          <a:p>
            <a:pPr marL="0" indent="0" defTabSz="1219169">
              <a:lnSpc>
                <a:spcPts val="1650"/>
              </a:lnSpc>
              <a:spcBef>
                <a:spcPts val="0"/>
              </a:spcBef>
              <a:buSzTx/>
              <a:buFontTx/>
              <a:buNone/>
              <a:defRPr sz="2400" spc="-24">
                <a:latin typeface="+mn-lt"/>
                <a:ea typeface="+mn-ea"/>
                <a:cs typeface="+mn-cs"/>
                <a:sym typeface="Proximus"/>
              </a:defRPr>
            </a:pPr>
            <a:endParaRPr/>
          </a:p>
          <a:p>
            <a:pPr marL="0" indent="0" defTabSz="1219169">
              <a:lnSpc>
                <a:spcPts val="1650"/>
              </a:lnSpc>
              <a:spcBef>
                <a:spcPts val="0"/>
              </a:spcBef>
              <a:buSzTx/>
              <a:buFontTx/>
              <a:buNone/>
              <a:defRPr sz="2400" spc="-24">
                <a:latin typeface="+mn-lt"/>
                <a:ea typeface="+mn-ea"/>
                <a:cs typeface="+mn-cs"/>
                <a:sym typeface="Proximus"/>
              </a:defRPr>
            </a:pPr>
            <a:r>
              <a:t>Lorem ipsum dolor sit amet, consectetur adipiscing elit. Fusce faucibus maximus odio consectetur pretium. Donec at est at massa convallis elementum. Quisque arcu dui, eleifend non lacus non, porttitor dapibus nunc. Pellentesque quam libero, porttitor sed orci at, blandit eleifend nisi.</a:t>
            </a:r>
          </a:p>
        </p:txBody>
      </p:sp>
      <p:sp>
        <p:nvSpPr>
          <p:cNvPr id="455" name="Lorem ipsum title."/>
          <p:cNvSpPr txBox="1">
            <a:spLocks noGrp="1"/>
          </p:cNvSpPr>
          <p:nvPr>
            <p:ph type="body" sz="quarter" idx="24"/>
          </p:nvPr>
        </p:nvSpPr>
        <p:spPr>
          <a:xfrm>
            <a:off x="446339" y="443117"/>
            <a:ext cx="3270341" cy="332399"/>
          </a:xfrm>
          <a:prstGeom prst="rect">
            <a:avLst/>
          </a:prstGeom>
        </p:spPr>
        <p:txBody>
          <a:bodyPr wrap="square" lIns="0" tIns="0" rIns="0" bIns="0">
            <a:spAutoFit/>
          </a:bodyPr>
          <a:lstStyle>
            <a:lvl1pPr marL="0" indent="0" defTabSz="1219169">
              <a:spcBef>
                <a:spcPts val="0"/>
              </a:spcBef>
              <a:buSzTx/>
              <a:buFontTx/>
              <a:buNone/>
              <a:defRPr sz="2400">
                <a:latin typeface="+mn-lt"/>
                <a:ea typeface="+mn-ea"/>
                <a:cs typeface="+mn-cs"/>
                <a:sym typeface="Proximus"/>
              </a:defRPr>
            </a:lvl1pPr>
          </a:lstStyle>
          <a:p>
            <a:r>
              <a:t>Lorem ipsum title.</a:t>
            </a:r>
          </a:p>
        </p:txBody>
      </p:sp>
      <p:sp>
        <p:nvSpPr>
          <p:cNvPr id="456" name="Dianummer"/>
          <p:cNvSpPr txBox="1">
            <a:spLocks noGrp="1"/>
          </p:cNvSpPr>
          <p:nvPr>
            <p:ph type="sldNum" sz="quarter" idx="2"/>
          </p:nvPr>
        </p:nvSpPr>
        <p:spPr>
          <a:xfrm>
            <a:off x="11640155" y="6591300"/>
            <a:ext cx="105235" cy="107951"/>
          </a:xfrm>
          <a:prstGeom prst="rect">
            <a:avLst/>
          </a:prstGeom>
        </p:spPr>
        <p:txBody>
          <a:bodyPr lIns="0" tIns="0" rIns="0" bIns="0" anchor="b"/>
          <a:lstStyle>
            <a:lvl1pPr defTabSz="1219169">
              <a:lnSpc>
                <a:spcPct val="90000"/>
              </a:lnSpc>
              <a:spcBef>
                <a:spcPts val="2250"/>
              </a:spcBef>
              <a:defRPr sz="700">
                <a:latin typeface="Helvetica"/>
                <a:ea typeface="Helvetica"/>
                <a:cs typeface="Helvetica"/>
                <a:sym typeface="Helvetica"/>
              </a:defRPr>
            </a:lvl1pPr>
          </a:lstStyle>
          <a:p>
            <a:fld id="{86CB4B4D-7CA3-9044-876B-883B54F8677D}" type="slidenum">
              <a:t>‹N°›</a:t>
            </a:fld>
            <a:endParaRPr/>
          </a:p>
        </p:txBody>
      </p:sp>
      <p:sp>
        <p:nvSpPr>
          <p:cNvPr id="457" name="Project name"/>
          <p:cNvSpPr txBox="1"/>
          <p:nvPr/>
        </p:nvSpPr>
        <p:spPr>
          <a:xfrm>
            <a:off x="6160679" y="6591476"/>
            <a:ext cx="601092" cy="1292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a:lnSpc>
                <a:spcPct val="120000"/>
              </a:lnSpc>
              <a:spcBef>
                <a:spcPts val="500"/>
              </a:spcBef>
              <a:defRPr sz="1500">
                <a:solidFill>
                  <a:srgbClr val="000000">
                    <a:alpha val="60000"/>
                  </a:srgbClr>
                </a:solidFill>
              </a:defRPr>
            </a:lvl1pPr>
          </a:lstStyle>
          <a:p>
            <a:r>
              <a:rPr sz="750"/>
              <a:t>Project name</a:t>
            </a:r>
          </a:p>
        </p:txBody>
      </p:sp>
    </p:spTree>
    <p:extLst>
      <p:ext uri="{BB962C8B-B14F-4D97-AF65-F5344CB8AC3E}">
        <p14:creationId xmlns:p14="http://schemas.microsoft.com/office/powerpoint/2010/main" val="1662989887"/>
      </p:ext>
    </p:extLst>
  </p:cSld>
  <p:clrMapOvr>
    <a:masterClrMapping/>
  </p:clrMapOvr>
  <p:transition spd="med"/>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type="tx">
  <p:cSld name="Title+body+2Img9x16Format">
    <p:spTree>
      <p:nvGrpSpPr>
        <p:cNvPr id="1" name=""/>
        <p:cNvGrpSpPr/>
        <p:nvPr/>
      </p:nvGrpSpPr>
      <p:grpSpPr>
        <a:xfrm>
          <a:off x="0" y="0"/>
          <a:ext cx="0" cy="0"/>
          <a:chOff x="0" y="0"/>
          <a:chExt cx="0" cy="0"/>
        </a:xfrm>
      </p:grpSpPr>
      <p:pic>
        <p:nvPicPr>
          <p:cNvPr id="464" name="pasted-image.pdf" descr="pasted-image.pdf"/>
          <p:cNvPicPr>
            <a:picLocks noChangeAspect="1"/>
          </p:cNvPicPr>
          <p:nvPr/>
        </p:nvPicPr>
        <p:blipFill>
          <a:blip r:embed="rId2"/>
          <a:stretch>
            <a:fillRect/>
          </a:stretch>
        </p:blipFill>
        <p:spPr>
          <a:xfrm>
            <a:off x="-1" y="-556289"/>
            <a:ext cx="12192001" cy="444501"/>
          </a:xfrm>
          <a:prstGeom prst="rect">
            <a:avLst/>
          </a:prstGeom>
          <a:ln w="12700">
            <a:miter lim="400000"/>
          </a:ln>
        </p:spPr>
      </p:pic>
      <p:pic>
        <p:nvPicPr>
          <p:cNvPr id="465" name="pasted-image.pdf" descr="pasted-image.pdf"/>
          <p:cNvPicPr>
            <a:picLocks noChangeAspect="1"/>
          </p:cNvPicPr>
          <p:nvPr/>
        </p:nvPicPr>
        <p:blipFill>
          <a:blip r:embed="rId3"/>
          <a:stretch>
            <a:fillRect/>
          </a:stretch>
        </p:blipFill>
        <p:spPr>
          <a:xfrm>
            <a:off x="-593977" y="0"/>
            <a:ext cx="444501" cy="6858000"/>
          </a:xfrm>
          <a:prstGeom prst="rect">
            <a:avLst/>
          </a:prstGeom>
          <a:ln w="12700">
            <a:miter lim="400000"/>
          </a:ln>
        </p:spPr>
      </p:pic>
      <p:sp>
        <p:nvSpPr>
          <p:cNvPr id="466" name="FPO.png"/>
          <p:cNvSpPr>
            <a:spLocks noGrp="1"/>
          </p:cNvSpPr>
          <p:nvPr>
            <p:ph type="pic" sz="quarter" idx="21"/>
          </p:nvPr>
        </p:nvSpPr>
        <p:spPr>
          <a:xfrm>
            <a:off x="9017399" y="1370656"/>
            <a:ext cx="2731708" cy="5204211"/>
          </a:xfrm>
          <a:prstGeom prst="rect">
            <a:avLst/>
          </a:prstGeom>
        </p:spPr>
        <p:txBody>
          <a:bodyPr tIns="45719" bIns="45719">
            <a:noAutofit/>
          </a:bodyPr>
          <a:lstStyle/>
          <a:p>
            <a:endParaRPr/>
          </a:p>
        </p:txBody>
      </p:sp>
      <p:sp>
        <p:nvSpPr>
          <p:cNvPr id="467" name="FPO.png"/>
          <p:cNvSpPr>
            <a:spLocks noGrp="1"/>
          </p:cNvSpPr>
          <p:nvPr>
            <p:ph type="pic" sz="quarter" idx="22"/>
          </p:nvPr>
        </p:nvSpPr>
        <p:spPr>
          <a:xfrm>
            <a:off x="6158036" y="287963"/>
            <a:ext cx="2731708" cy="5204211"/>
          </a:xfrm>
          <a:prstGeom prst="rect">
            <a:avLst/>
          </a:prstGeom>
        </p:spPr>
        <p:txBody>
          <a:bodyPr tIns="45719" bIns="45719">
            <a:noAutofit/>
          </a:bodyPr>
          <a:lstStyle/>
          <a:p>
            <a:endParaRPr/>
          </a:p>
        </p:txBody>
      </p:sp>
      <p:sp>
        <p:nvSpPr>
          <p:cNvPr id="468" name="Lorem ipsum title.…"/>
          <p:cNvSpPr txBox="1">
            <a:spLocks noGrp="1"/>
          </p:cNvSpPr>
          <p:nvPr>
            <p:ph type="body" sz="quarter" idx="23"/>
          </p:nvPr>
        </p:nvSpPr>
        <p:spPr>
          <a:xfrm>
            <a:off x="445837" y="-192280"/>
            <a:ext cx="3230036" cy="7242560"/>
          </a:xfrm>
          <a:prstGeom prst="rect">
            <a:avLst/>
          </a:prstGeom>
        </p:spPr>
        <p:txBody>
          <a:bodyPr wrap="square" lIns="0" tIns="0" rIns="0" bIns="0" anchor="ctr">
            <a:spAutoFit/>
          </a:bodyPr>
          <a:lstStyle/>
          <a:p>
            <a:pPr marL="0" indent="0" defTabSz="1219169">
              <a:buSzTx/>
              <a:buFontTx/>
              <a:buNone/>
              <a:defRPr sz="4800">
                <a:latin typeface="+mn-lt"/>
                <a:ea typeface="+mn-ea"/>
                <a:cs typeface="+mn-cs"/>
                <a:sym typeface="Proximus"/>
              </a:defRPr>
            </a:pPr>
            <a:r>
              <a:t>Lorem ipsum title.</a:t>
            </a:r>
          </a:p>
          <a:p>
            <a:pPr marL="0" indent="0" defTabSz="1219169">
              <a:lnSpc>
                <a:spcPts val="1650"/>
              </a:lnSpc>
              <a:spcBef>
                <a:spcPts val="0"/>
              </a:spcBef>
              <a:buSzTx/>
              <a:buFontTx/>
              <a:buNone/>
              <a:defRPr sz="2400" spc="-24">
                <a:latin typeface="+mn-lt"/>
                <a:ea typeface="+mn-ea"/>
                <a:cs typeface="+mn-cs"/>
                <a:sym typeface="Proximus"/>
              </a:defRPr>
            </a:pPr>
            <a:r>
              <a:t>Lorem ipsum dolor sit amet, consectetur adipiscing elit. Fusce faucibus maximus odio consectetur pretium. Donec at est at massa convallis elementum. Quisque arcu dui, eleifend non lacus non, porttitor dapibus nunc. Pellentesque quam libero, porttitor sed orci at, blandit elnd nisi.</a:t>
            </a:r>
          </a:p>
          <a:p>
            <a:pPr marL="0" indent="0" defTabSz="1219169">
              <a:lnSpc>
                <a:spcPts val="1650"/>
              </a:lnSpc>
              <a:spcBef>
                <a:spcPts val="0"/>
              </a:spcBef>
              <a:buSzTx/>
              <a:buFontTx/>
              <a:buNone/>
              <a:defRPr sz="2400" spc="-24">
                <a:latin typeface="+mn-lt"/>
                <a:ea typeface="+mn-ea"/>
                <a:cs typeface="+mn-cs"/>
                <a:sym typeface="Proximus"/>
              </a:defRPr>
            </a:pPr>
            <a:endParaRPr/>
          </a:p>
          <a:p>
            <a:pPr marL="0" indent="0" defTabSz="1219169">
              <a:lnSpc>
                <a:spcPts val="1650"/>
              </a:lnSpc>
              <a:spcBef>
                <a:spcPts val="0"/>
              </a:spcBef>
              <a:buSzTx/>
              <a:buFontTx/>
              <a:buNone/>
              <a:defRPr sz="2400" spc="-24">
                <a:latin typeface="+mn-lt"/>
                <a:ea typeface="+mn-ea"/>
                <a:cs typeface="+mn-cs"/>
                <a:sym typeface="Proximus"/>
              </a:defRPr>
            </a:pPr>
            <a:r>
              <a:t>Lorem ipsum dolor sit amet, consectetur adipiscing elit. Fusce faucibus maximus odio consectetur pretium. Donec at est at massa convallis elementum. Quisque arcu dui, eleifend non lacus non, porttitor dapibus nunc. Pellentesque quam libero, porttitor sed orci at, blandit eleifend nisi.</a:t>
            </a:r>
          </a:p>
        </p:txBody>
      </p:sp>
      <p:pic>
        <p:nvPicPr>
          <p:cNvPr id="469" name="pasted-image.pdf" descr="pasted-image.pdf"/>
          <p:cNvPicPr>
            <a:picLocks noChangeAspect="1"/>
          </p:cNvPicPr>
          <p:nvPr/>
        </p:nvPicPr>
        <p:blipFill>
          <a:blip r:embed="rId4"/>
          <a:stretch>
            <a:fillRect/>
          </a:stretch>
        </p:blipFill>
        <p:spPr>
          <a:xfrm>
            <a:off x="459491" y="6597402"/>
            <a:ext cx="336551" cy="159600"/>
          </a:xfrm>
          <a:prstGeom prst="rect">
            <a:avLst/>
          </a:prstGeom>
          <a:ln w="12700">
            <a:miter lim="400000"/>
          </a:ln>
        </p:spPr>
      </p:pic>
      <p:sp>
        <p:nvSpPr>
          <p:cNvPr id="470" name="Lijn"/>
          <p:cNvSpPr/>
          <p:nvPr/>
        </p:nvSpPr>
        <p:spPr>
          <a:xfrm>
            <a:off x="459491" y="6514154"/>
            <a:ext cx="11273019" cy="1"/>
          </a:xfrm>
          <a:prstGeom prst="line">
            <a:avLst/>
          </a:prstGeom>
          <a:ln w="6350">
            <a:solidFill>
              <a:srgbClr val="000000"/>
            </a:solidFill>
            <a:miter lim="400000"/>
          </a:ln>
        </p:spPr>
        <p:txBody>
          <a:bodyPr lIns="25400" tIns="25400" rIns="25400" bIns="25400" anchor="ctr"/>
          <a:lstStyle/>
          <a:p>
            <a:pPr>
              <a:lnSpc>
                <a:spcPts val="1650"/>
              </a:lnSpc>
              <a:defRPr sz="2400" spc="-24"/>
            </a:pPr>
            <a:endParaRPr sz="1200"/>
          </a:p>
        </p:txBody>
      </p:sp>
      <p:sp>
        <p:nvSpPr>
          <p:cNvPr id="471" name="Dianummer"/>
          <p:cNvSpPr txBox="1">
            <a:spLocks noGrp="1"/>
          </p:cNvSpPr>
          <p:nvPr>
            <p:ph type="sldNum" sz="quarter" idx="2"/>
          </p:nvPr>
        </p:nvSpPr>
        <p:spPr>
          <a:xfrm>
            <a:off x="11640155" y="6591300"/>
            <a:ext cx="105235" cy="107951"/>
          </a:xfrm>
          <a:prstGeom prst="rect">
            <a:avLst/>
          </a:prstGeom>
        </p:spPr>
        <p:txBody>
          <a:bodyPr lIns="0" tIns="0" rIns="0" bIns="0" anchor="b"/>
          <a:lstStyle>
            <a:lvl1pPr defTabSz="1219169">
              <a:lnSpc>
                <a:spcPct val="90000"/>
              </a:lnSpc>
              <a:spcBef>
                <a:spcPts val="2250"/>
              </a:spcBef>
              <a:defRPr sz="700">
                <a:latin typeface="Helvetica"/>
                <a:ea typeface="Helvetica"/>
                <a:cs typeface="Helvetica"/>
                <a:sym typeface="Helvetica"/>
              </a:defRPr>
            </a:lvl1pPr>
          </a:lstStyle>
          <a:p>
            <a:fld id="{86CB4B4D-7CA3-9044-876B-883B54F8677D}" type="slidenum">
              <a:t>‹N°›</a:t>
            </a:fld>
            <a:endParaRPr/>
          </a:p>
        </p:txBody>
      </p:sp>
      <p:sp>
        <p:nvSpPr>
          <p:cNvPr id="472" name="Project name"/>
          <p:cNvSpPr txBox="1"/>
          <p:nvPr/>
        </p:nvSpPr>
        <p:spPr>
          <a:xfrm>
            <a:off x="6160679" y="6591476"/>
            <a:ext cx="601092" cy="1292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a:lnSpc>
                <a:spcPct val="120000"/>
              </a:lnSpc>
              <a:spcBef>
                <a:spcPts val="500"/>
              </a:spcBef>
              <a:defRPr sz="1500">
                <a:solidFill>
                  <a:srgbClr val="000000">
                    <a:alpha val="60000"/>
                  </a:srgbClr>
                </a:solidFill>
              </a:defRPr>
            </a:lvl1pPr>
          </a:lstStyle>
          <a:p>
            <a:r>
              <a:rPr sz="750"/>
              <a:t>Project name</a:t>
            </a:r>
          </a:p>
        </p:txBody>
      </p:sp>
    </p:spTree>
    <p:extLst>
      <p:ext uri="{BB962C8B-B14F-4D97-AF65-F5344CB8AC3E}">
        <p14:creationId xmlns:p14="http://schemas.microsoft.com/office/powerpoint/2010/main" val="260670414"/>
      </p:ext>
    </p:extLst>
  </p:cSld>
  <p:clrMapOvr>
    <a:masterClrMapping/>
  </p:clrMapOvr>
  <p:transition spd="med"/>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type="tx">
  <p:cSld name="Title+body+1Img9x16Format">
    <p:spTree>
      <p:nvGrpSpPr>
        <p:cNvPr id="1" name=""/>
        <p:cNvGrpSpPr/>
        <p:nvPr/>
      </p:nvGrpSpPr>
      <p:grpSpPr>
        <a:xfrm>
          <a:off x="0" y="0"/>
          <a:ext cx="0" cy="0"/>
          <a:chOff x="0" y="0"/>
          <a:chExt cx="0" cy="0"/>
        </a:xfrm>
      </p:grpSpPr>
      <p:pic>
        <p:nvPicPr>
          <p:cNvPr id="479" name="pasted-image.pdf" descr="pasted-image.pdf"/>
          <p:cNvPicPr>
            <a:picLocks noChangeAspect="1"/>
          </p:cNvPicPr>
          <p:nvPr/>
        </p:nvPicPr>
        <p:blipFill>
          <a:blip r:embed="rId2"/>
          <a:stretch>
            <a:fillRect/>
          </a:stretch>
        </p:blipFill>
        <p:spPr>
          <a:xfrm>
            <a:off x="-1" y="-556289"/>
            <a:ext cx="12192001" cy="444501"/>
          </a:xfrm>
          <a:prstGeom prst="rect">
            <a:avLst/>
          </a:prstGeom>
          <a:ln w="12700">
            <a:miter lim="400000"/>
          </a:ln>
        </p:spPr>
      </p:pic>
      <p:pic>
        <p:nvPicPr>
          <p:cNvPr id="480" name="pasted-image.pdf" descr="pasted-image.pdf"/>
          <p:cNvPicPr>
            <a:picLocks noChangeAspect="1"/>
          </p:cNvPicPr>
          <p:nvPr/>
        </p:nvPicPr>
        <p:blipFill>
          <a:blip r:embed="rId3"/>
          <a:stretch>
            <a:fillRect/>
          </a:stretch>
        </p:blipFill>
        <p:spPr>
          <a:xfrm>
            <a:off x="-593977" y="0"/>
            <a:ext cx="444501" cy="6858000"/>
          </a:xfrm>
          <a:prstGeom prst="rect">
            <a:avLst/>
          </a:prstGeom>
          <a:ln w="12700">
            <a:miter lim="400000"/>
          </a:ln>
        </p:spPr>
      </p:pic>
      <p:sp>
        <p:nvSpPr>
          <p:cNvPr id="481" name="FPO.png"/>
          <p:cNvSpPr>
            <a:spLocks noGrp="1"/>
          </p:cNvSpPr>
          <p:nvPr>
            <p:ph type="pic" sz="half" idx="21"/>
          </p:nvPr>
        </p:nvSpPr>
        <p:spPr>
          <a:xfrm>
            <a:off x="6161391" y="249319"/>
            <a:ext cx="3337819" cy="6365694"/>
          </a:xfrm>
          <a:prstGeom prst="rect">
            <a:avLst/>
          </a:prstGeom>
        </p:spPr>
        <p:txBody>
          <a:bodyPr tIns="45719" bIns="45719">
            <a:noAutofit/>
          </a:bodyPr>
          <a:lstStyle/>
          <a:p>
            <a:endParaRPr/>
          </a:p>
        </p:txBody>
      </p:sp>
      <p:sp>
        <p:nvSpPr>
          <p:cNvPr id="482" name="Lorem ipsum title.…"/>
          <p:cNvSpPr txBox="1">
            <a:spLocks noGrp="1"/>
          </p:cNvSpPr>
          <p:nvPr>
            <p:ph type="body" sz="quarter" idx="22"/>
          </p:nvPr>
        </p:nvSpPr>
        <p:spPr>
          <a:xfrm>
            <a:off x="445837" y="-192280"/>
            <a:ext cx="3230036" cy="7242560"/>
          </a:xfrm>
          <a:prstGeom prst="rect">
            <a:avLst/>
          </a:prstGeom>
        </p:spPr>
        <p:txBody>
          <a:bodyPr wrap="square" lIns="0" tIns="0" rIns="0" bIns="0" anchor="ctr">
            <a:spAutoFit/>
          </a:bodyPr>
          <a:lstStyle/>
          <a:p>
            <a:pPr marL="0" indent="0" defTabSz="1219169">
              <a:buSzTx/>
              <a:buFontTx/>
              <a:buNone/>
              <a:defRPr sz="4800">
                <a:latin typeface="+mn-lt"/>
                <a:ea typeface="+mn-ea"/>
                <a:cs typeface="+mn-cs"/>
                <a:sym typeface="Proximus"/>
              </a:defRPr>
            </a:pPr>
            <a:r>
              <a:t>Lorem ipsum title.</a:t>
            </a:r>
          </a:p>
          <a:p>
            <a:pPr marL="0" indent="0" defTabSz="1219169">
              <a:lnSpc>
                <a:spcPts val="1650"/>
              </a:lnSpc>
              <a:spcBef>
                <a:spcPts val="0"/>
              </a:spcBef>
              <a:buSzTx/>
              <a:buFontTx/>
              <a:buNone/>
              <a:defRPr sz="2400" spc="-24">
                <a:latin typeface="+mn-lt"/>
                <a:ea typeface="+mn-ea"/>
                <a:cs typeface="+mn-cs"/>
                <a:sym typeface="Proximus"/>
              </a:defRPr>
            </a:pPr>
            <a:r>
              <a:t>Lorem ipsum dolor sit amet, consectetur adipiscing elit. Fusce faucibus maximus odio consectetur pretium. Donec at est at massa convallis elementum. Quisque arcu dui, eleifend non lacus non, porttitor dapibus nunc. Pellentesque quam libero, porttitor sed orci at, blandit elnd nisi.</a:t>
            </a:r>
          </a:p>
          <a:p>
            <a:pPr marL="0" indent="0" defTabSz="1219169">
              <a:lnSpc>
                <a:spcPts val="1650"/>
              </a:lnSpc>
              <a:spcBef>
                <a:spcPts val="0"/>
              </a:spcBef>
              <a:buSzTx/>
              <a:buFontTx/>
              <a:buNone/>
              <a:defRPr sz="2400" spc="-24">
                <a:latin typeface="+mn-lt"/>
                <a:ea typeface="+mn-ea"/>
                <a:cs typeface="+mn-cs"/>
                <a:sym typeface="Proximus"/>
              </a:defRPr>
            </a:pPr>
            <a:endParaRPr/>
          </a:p>
          <a:p>
            <a:pPr marL="0" indent="0" defTabSz="1219169">
              <a:lnSpc>
                <a:spcPts val="1650"/>
              </a:lnSpc>
              <a:spcBef>
                <a:spcPts val="0"/>
              </a:spcBef>
              <a:buSzTx/>
              <a:buFontTx/>
              <a:buNone/>
              <a:defRPr sz="2400" spc="-24">
                <a:latin typeface="+mn-lt"/>
                <a:ea typeface="+mn-ea"/>
                <a:cs typeface="+mn-cs"/>
                <a:sym typeface="Proximus"/>
              </a:defRPr>
            </a:pPr>
            <a:r>
              <a:t>Lorem ipsum dolor sit amet, consectetur adipiscing elit. Fusce faucibus maximus odio consectetur pretium. Donec at est at massa convallis elementum. Quisque arcu dui, eleifend non lacus non, porttitor dapibus nunc. Pellentesque quam libero, porttitor sed orci at, blandit eleifend nisi.</a:t>
            </a:r>
          </a:p>
        </p:txBody>
      </p:sp>
      <p:pic>
        <p:nvPicPr>
          <p:cNvPr id="483" name="pasted-image.pdf" descr="pasted-image.pdf"/>
          <p:cNvPicPr>
            <a:picLocks noChangeAspect="1"/>
          </p:cNvPicPr>
          <p:nvPr/>
        </p:nvPicPr>
        <p:blipFill>
          <a:blip r:embed="rId4"/>
          <a:stretch>
            <a:fillRect/>
          </a:stretch>
        </p:blipFill>
        <p:spPr>
          <a:xfrm>
            <a:off x="459491" y="6597402"/>
            <a:ext cx="336551" cy="159600"/>
          </a:xfrm>
          <a:prstGeom prst="rect">
            <a:avLst/>
          </a:prstGeom>
          <a:ln w="12700">
            <a:miter lim="400000"/>
          </a:ln>
        </p:spPr>
      </p:pic>
      <p:sp>
        <p:nvSpPr>
          <p:cNvPr id="484" name="Lijn"/>
          <p:cNvSpPr/>
          <p:nvPr/>
        </p:nvSpPr>
        <p:spPr>
          <a:xfrm>
            <a:off x="459491" y="6514154"/>
            <a:ext cx="11273019" cy="1"/>
          </a:xfrm>
          <a:prstGeom prst="line">
            <a:avLst/>
          </a:prstGeom>
          <a:ln w="6350">
            <a:solidFill>
              <a:srgbClr val="000000"/>
            </a:solidFill>
            <a:miter lim="400000"/>
          </a:ln>
        </p:spPr>
        <p:txBody>
          <a:bodyPr lIns="25400" tIns="25400" rIns="25400" bIns="25400" anchor="ctr"/>
          <a:lstStyle/>
          <a:p>
            <a:pPr>
              <a:lnSpc>
                <a:spcPts val="1650"/>
              </a:lnSpc>
              <a:defRPr sz="2400" spc="-24"/>
            </a:pPr>
            <a:endParaRPr sz="1200"/>
          </a:p>
        </p:txBody>
      </p:sp>
      <p:sp>
        <p:nvSpPr>
          <p:cNvPr id="485" name="Dianummer"/>
          <p:cNvSpPr txBox="1">
            <a:spLocks noGrp="1"/>
          </p:cNvSpPr>
          <p:nvPr>
            <p:ph type="sldNum" sz="quarter" idx="2"/>
          </p:nvPr>
        </p:nvSpPr>
        <p:spPr>
          <a:xfrm>
            <a:off x="11640155" y="6591300"/>
            <a:ext cx="105235" cy="107951"/>
          </a:xfrm>
          <a:prstGeom prst="rect">
            <a:avLst/>
          </a:prstGeom>
        </p:spPr>
        <p:txBody>
          <a:bodyPr lIns="0" tIns="0" rIns="0" bIns="0" anchor="b"/>
          <a:lstStyle>
            <a:lvl1pPr defTabSz="1219169">
              <a:lnSpc>
                <a:spcPct val="90000"/>
              </a:lnSpc>
              <a:spcBef>
                <a:spcPts val="2250"/>
              </a:spcBef>
              <a:defRPr sz="700">
                <a:latin typeface="Helvetica"/>
                <a:ea typeface="Helvetica"/>
                <a:cs typeface="Helvetica"/>
                <a:sym typeface="Helvetica"/>
              </a:defRPr>
            </a:lvl1pPr>
          </a:lstStyle>
          <a:p>
            <a:fld id="{86CB4B4D-7CA3-9044-876B-883B54F8677D}" type="slidenum">
              <a:t>‹N°›</a:t>
            </a:fld>
            <a:endParaRPr/>
          </a:p>
        </p:txBody>
      </p:sp>
      <p:sp>
        <p:nvSpPr>
          <p:cNvPr id="486" name="Project name"/>
          <p:cNvSpPr txBox="1"/>
          <p:nvPr/>
        </p:nvSpPr>
        <p:spPr>
          <a:xfrm>
            <a:off x="6160679" y="6591476"/>
            <a:ext cx="601092" cy="1292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a:lnSpc>
                <a:spcPct val="120000"/>
              </a:lnSpc>
              <a:spcBef>
                <a:spcPts val="500"/>
              </a:spcBef>
              <a:defRPr sz="1500">
                <a:solidFill>
                  <a:srgbClr val="000000">
                    <a:alpha val="60000"/>
                  </a:srgbClr>
                </a:solidFill>
              </a:defRPr>
            </a:lvl1pPr>
          </a:lstStyle>
          <a:p>
            <a:r>
              <a:rPr sz="750"/>
              <a:t>Project name</a:t>
            </a:r>
          </a:p>
        </p:txBody>
      </p:sp>
    </p:spTree>
    <p:extLst>
      <p:ext uri="{BB962C8B-B14F-4D97-AF65-F5344CB8AC3E}">
        <p14:creationId xmlns:p14="http://schemas.microsoft.com/office/powerpoint/2010/main" val="3775613231"/>
      </p:ext>
    </p:extLst>
  </p:cSld>
  <p:clrMapOvr>
    <a:masterClrMapping/>
  </p:clrMapOvr>
  <p:transition spd="med"/>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type="tx">
  <p:cSld name="Title+body+Image/Right">
    <p:spTree>
      <p:nvGrpSpPr>
        <p:cNvPr id="1" name=""/>
        <p:cNvGrpSpPr/>
        <p:nvPr/>
      </p:nvGrpSpPr>
      <p:grpSpPr>
        <a:xfrm>
          <a:off x="0" y="0"/>
          <a:ext cx="0" cy="0"/>
          <a:chOff x="0" y="0"/>
          <a:chExt cx="0" cy="0"/>
        </a:xfrm>
      </p:grpSpPr>
      <p:sp>
        <p:nvSpPr>
          <p:cNvPr id="493" name="FPO.png"/>
          <p:cNvSpPr>
            <a:spLocks noGrp="1"/>
          </p:cNvSpPr>
          <p:nvPr>
            <p:ph type="pic" idx="21"/>
          </p:nvPr>
        </p:nvSpPr>
        <p:spPr>
          <a:xfrm>
            <a:off x="449888" y="251401"/>
            <a:ext cx="7493945" cy="6367798"/>
          </a:xfrm>
          <a:prstGeom prst="rect">
            <a:avLst/>
          </a:prstGeom>
        </p:spPr>
        <p:txBody>
          <a:bodyPr tIns="45719" bIns="45719">
            <a:noAutofit/>
          </a:bodyPr>
          <a:lstStyle/>
          <a:p>
            <a:endParaRPr/>
          </a:p>
        </p:txBody>
      </p:sp>
      <p:pic>
        <p:nvPicPr>
          <p:cNvPr id="494" name="pasted-image.pdf" descr="pasted-image.pdf"/>
          <p:cNvPicPr>
            <a:picLocks noChangeAspect="1"/>
          </p:cNvPicPr>
          <p:nvPr/>
        </p:nvPicPr>
        <p:blipFill>
          <a:blip r:embed="rId2"/>
          <a:stretch>
            <a:fillRect/>
          </a:stretch>
        </p:blipFill>
        <p:spPr>
          <a:xfrm>
            <a:off x="-1" y="-556289"/>
            <a:ext cx="12192001" cy="444501"/>
          </a:xfrm>
          <a:prstGeom prst="rect">
            <a:avLst/>
          </a:prstGeom>
          <a:ln w="12700">
            <a:miter lim="400000"/>
          </a:ln>
        </p:spPr>
      </p:pic>
      <p:pic>
        <p:nvPicPr>
          <p:cNvPr id="495" name="pasted-image.pdf" descr="pasted-image.pdf"/>
          <p:cNvPicPr>
            <a:picLocks noChangeAspect="1"/>
          </p:cNvPicPr>
          <p:nvPr/>
        </p:nvPicPr>
        <p:blipFill>
          <a:blip r:embed="rId3"/>
          <a:stretch>
            <a:fillRect/>
          </a:stretch>
        </p:blipFill>
        <p:spPr>
          <a:xfrm>
            <a:off x="-593977" y="0"/>
            <a:ext cx="444501" cy="6858000"/>
          </a:xfrm>
          <a:prstGeom prst="rect">
            <a:avLst/>
          </a:prstGeom>
          <a:ln w="12700">
            <a:miter lim="400000"/>
          </a:ln>
        </p:spPr>
      </p:pic>
      <p:sp>
        <p:nvSpPr>
          <p:cNvPr id="496" name="Lorem ipsum title.…"/>
          <p:cNvSpPr txBox="1">
            <a:spLocks noGrp="1"/>
          </p:cNvSpPr>
          <p:nvPr>
            <p:ph type="body" sz="quarter" idx="22"/>
          </p:nvPr>
        </p:nvSpPr>
        <p:spPr>
          <a:xfrm>
            <a:off x="8512281" y="-192280"/>
            <a:ext cx="3230036" cy="7242560"/>
          </a:xfrm>
          <a:prstGeom prst="rect">
            <a:avLst/>
          </a:prstGeom>
        </p:spPr>
        <p:txBody>
          <a:bodyPr wrap="square" lIns="0" tIns="0" rIns="0" bIns="0" anchor="ctr">
            <a:spAutoFit/>
          </a:bodyPr>
          <a:lstStyle/>
          <a:p>
            <a:pPr marL="0" indent="0" defTabSz="1219169">
              <a:buSzTx/>
              <a:buFontTx/>
              <a:buNone/>
              <a:defRPr sz="4800">
                <a:latin typeface="+mn-lt"/>
                <a:ea typeface="+mn-ea"/>
                <a:cs typeface="+mn-cs"/>
                <a:sym typeface="Proximus"/>
              </a:defRPr>
            </a:pPr>
            <a:r>
              <a:t>Lorem ipsum title.</a:t>
            </a:r>
          </a:p>
          <a:p>
            <a:pPr marL="0" indent="0" defTabSz="1219169">
              <a:lnSpc>
                <a:spcPts val="1650"/>
              </a:lnSpc>
              <a:spcBef>
                <a:spcPts val="0"/>
              </a:spcBef>
              <a:buSzTx/>
              <a:buFontTx/>
              <a:buNone/>
              <a:defRPr sz="2400" spc="-24">
                <a:latin typeface="+mn-lt"/>
                <a:ea typeface="+mn-ea"/>
                <a:cs typeface="+mn-cs"/>
                <a:sym typeface="Proximus"/>
              </a:defRPr>
            </a:pPr>
            <a:r>
              <a:t>Lorem ipsum dolor sit amet, consectetur adipiscing elit. Fusce faucibus maximus odio consectetur pretium. Donec at est at massa convallis elementum. Quisque arcu dui, eleifend non lacus non, porttitor dapibus nunc. Pellentesque quam libero, porttitor sed orci at, blandit eleifend nisi.</a:t>
            </a:r>
          </a:p>
          <a:p>
            <a:pPr marL="0" indent="0" defTabSz="1219169">
              <a:lnSpc>
                <a:spcPts val="1650"/>
              </a:lnSpc>
              <a:spcBef>
                <a:spcPts val="0"/>
              </a:spcBef>
              <a:buSzTx/>
              <a:buFontTx/>
              <a:buNone/>
              <a:defRPr sz="2400" spc="-24">
                <a:latin typeface="+mn-lt"/>
                <a:ea typeface="+mn-ea"/>
                <a:cs typeface="+mn-cs"/>
                <a:sym typeface="Proximus"/>
              </a:defRPr>
            </a:pPr>
            <a:endParaRPr/>
          </a:p>
          <a:p>
            <a:pPr marL="0" indent="0" defTabSz="1219169">
              <a:lnSpc>
                <a:spcPts val="1650"/>
              </a:lnSpc>
              <a:spcBef>
                <a:spcPts val="0"/>
              </a:spcBef>
              <a:buSzTx/>
              <a:buFontTx/>
              <a:buNone/>
              <a:defRPr sz="2400" spc="-24">
                <a:latin typeface="+mn-lt"/>
                <a:ea typeface="+mn-ea"/>
                <a:cs typeface="+mn-cs"/>
                <a:sym typeface="Proximus"/>
              </a:defRPr>
            </a:pPr>
            <a:r>
              <a:t>Lorem ipsum dolor sit amet, consectetur adipiscing elit. Fusce faucibus maximus odio consectetur pretium. Donec at est at massa convallis elementum. Quisque arcu dui, eleifend non lacus non, porttitor dapibus nunc. Pellentesque quam libero, porttitor sed orci at, blandit eleifend nisi.</a:t>
            </a:r>
          </a:p>
        </p:txBody>
      </p:sp>
      <p:pic>
        <p:nvPicPr>
          <p:cNvPr id="497" name="pasted-image.pdf" descr="pasted-image.pdf"/>
          <p:cNvPicPr>
            <a:picLocks noChangeAspect="1"/>
          </p:cNvPicPr>
          <p:nvPr/>
        </p:nvPicPr>
        <p:blipFill>
          <a:blip r:embed="rId4"/>
          <a:stretch>
            <a:fillRect/>
          </a:stretch>
        </p:blipFill>
        <p:spPr>
          <a:xfrm>
            <a:off x="459491" y="6597402"/>
            <a:ext cx="336551" cy="159600"/>
          </a:xfrm>
          <a:prstGeom prst="rect">
            <a:avLst/>
          </a:prstGeom>
          <a:ln w="12700">
            <a:miter lim="400000"/>
          </a:ln>
        </p:spPr>
      </p:pic>
      <p:sp>
        <p:nvSpPr>
          <p:cNvPr id="498" name="Lijn"/>
          <p:cNvSpPr/>
          <p:nvPr/>
        </p:nvSpPr>
        <p:spPr>
          <a:xfrm>
            <a:off x="459491" y="6514154"/>
            <a:ext cx="11273019" cy="1"/>
          </a:xfrm>
          <a:prstGeom prst="line">
            <a:avLst/>
          </a:prstGeom>
          <a:ln w="6350">
            <a:solidFill>
              <a:srgbClr val="000000"/>
            </a:solidFill>
            <a:miter lim="400000"/>
          </a:ln>
        </p:spPr>
        <p:txBody>
          <a:bodyPr lIns="25400" tIns="25400" rIns="25400" bIns="25400" anchor="ctr"/>
          <a:lstStyle/>
          <a:p>
            <a:pPr>
              <a:lnSpc>
                <a:spcPts val="1650"/>
              </a:lnSpc>
              <a:defRPr sz="2400" spc="-24"/>
            </a:pPr>
            <a:endParaRPr sz="1200"/>
          </a:p>
        </p:txBody>
      </p:sp>
      <p:sp>
        <p:nvSpPr>
          <p:cNvPr id="499" name="Dianummer"/>
          <p:cNvSpPr txBox="1">
            <a:spLocks noGrp="1"/>
          </p:cNvSpPr>
          <p:nvPr>
            <p:ph type="sldNum" sz="quarter" idx="2"/>
          </p:nvPr>
        </p:nvSpPr>
        <p:spPr>
          <a:xfrm>
            <a:off x="11640155" y="6591300"/>
            <a:ext cx="105235" cy="107951"/>
          </a:xfrm>
          <a:prstGeom prst="rect">
            <a:avLst/>
          </a:prstGeom>
        </p:spPr>
        <p:txBody>
          <a:bodyPr lIns="0" tIns="0" rIns="0" bIns="0" anchor="b"/>
          <a:lstStyle>
            <a:lvl1pPr defTabSz="1219169">
              <a:lnSpc>
                <a:spcPct val="90000"/>
              </a:lnSpc>
              <a:spcBef>
                <a:spcPts val="2250"/>
              </a:spcBef>
              <a:defRPr sz="700">
                <a:latin typeface="Helvetica"/>
                <a:ea typeface="Helvetica"/>
                <a:cs typeface="Helvetica"/>
                <a:sym typeface="Helvetica"/>
              </a:defRPr>
            </a:lvl1pPr>
          </a:lstStyle>
          <a:p>
            <a:fld id="{86CB4B4D-7CA3-9044-876B-883B54F8677D}" type="slidenum">
              <a:t>‹N°›</a:t>
            </a:fld>
            <a:endParaRPr/>
          </a:p>
        </p:txBody>
      </p:sp>
      <p:sp>
        <p:nvSpPr>
          <p:cNvPr id="500" name="Project name"/>
          <p:cNvSpPr txBox="1"/>
          <p:nvPr/>
        </p:nvSpPr>
        <p:spPr>
          <a:xfrm>
            <a:off x="6160679" y="6591476"/>
            <a:ext cx="601092" cy="1292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a:lnSpc>
                <a:spcPct val="120000"/>
              </a:lnSpc>
              <a:spcBef>
                <a:spcPts val="500"/>
              </a:spcBef>
              <a:defRPr sz="1500">
                <a:solidFill>
                  <a:srgbClr val="000000">
                    <a:alpha val="60000"/>
                  </a:srgbClr>
                </a:solidFill>
              </a:defRPr>
            </a:lvl1pPr>
          </a:lstStyle>
          <a:p>
            <a:r>
              <a:rPr sz="750"/>
              <a:t>Project name</a:t>
            </a:r>
          </a:p>
        </p:txBody>
      </p:sp>
    </p:spTree>
    <p:extLst>
      <p:ext uri="{BB962C8B-B14F-4D97-AF65-F5344CB8AC3E}">
        <p14:creationId xmlns:p14="http://schemas.microsoft.com/office/powerpoint/2010/main" val="3208621345"/>
      </p:ext>
    </p:extLst>
  </p:cSld>
  <p:clrMapOvr>
    <a:masterClrMapping/>
  </p:clrMapOvr>
  <p:transition spd="med"/>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type="tx">
  <p:cSld name="Title+body+Image/Right copy">
    <p:spTree>
      <p:nvGrpSpPr>
        <p:cNvPr id="1" name=""/>
        <p:cNvGrpSpPr/>
        <p:nvPr/>
      </p:nvGrpSpPr>
      <p:grpSpPr>
        <a:xfrm>
          <a:off x="0" y="0"/>
          <a:ext cx="0" cy="0"/>
          <a:chOff x="0" y="0"/>
          <a:chExt cx="0" cy="0"/>
        </a:xfrm>
      </p:grpSpPr>
      <p:pic>
        <p:nvPicPr>
          <p:cNvPr id="507" name="pasted-image.pdf" descr="pasted-image.pdf"/>
          <p:cNvPicPr>
            <a:picLocks noChangeAspect="1"/>
          </p:cNvPicPr>
          <p:nvPr/>
        </p:nvPicPr>
        <p:blipFill>
          <a:blip r:embed="rId2"/>
          <a:stretch>
            <a:fillRect/>
          </a:stretch>
        </p:blipFill>
        <p:spPr>
          <a:xfrm>
            <a:off x="-1" y="-556289"/>
            <a:ext cx="12192001" cy="444501"/>
          </a:xfrm>
          <a:prstGeom prst="rect">
            <a:avLst/>
          </a:prstGeom>
          <a:ln w="12700">
            <a:miter lim="400000"/>
          </a:ln>
        </p:spPr>
      </p:pic>
      <p:pic>
        <p:nvPicPr>
          <p:cNvPr id="508" name="pasted-image.pdf" descr="pasted-image.pdf"/>
          <p:cNvPicPr>
            <a:picLocks noChangeAspect="1"/>
          </p:cNvPicPr>
          <p:nvPr/>
        </p:nvPicPr>
        <p:blipFill>
          <a:blip r:embed="rId3"/>
          <a:stretch>
            <a:fillRect/>
          </a:stretch>
        </p:blipFill>
        <p:spPr>
          <a:xfrm>
            <a:off x="-593977" y="0"/>
            <a:ext cx="444501" cy="6858000"/>
          </a:xfrm>
          <a:prstGeom prst="rect">
            <a:avLst/>
          </a:prstGeom>
          <a:ln w="12700">
            <a:miter lim="400000"/>
          </a:ln>
        </p:spPr>
      </p:pic>
      <p:pic>
        <p:nvPicPr>
          <p:cNvPr id="509" name="pasted-image.pdf" descr="pasted-image.pdf"/>
          <p:cNvPicPr>
            <a:picLocks noChangeAspect="1"/>
          </p:cNvPicPr>
          <p:nvPr/>
        </p:nvPicPr>
        <p:blipFill>
          <a:blip r:embed="rId4"/>
          <a:stretch>
            <a:fillRect/>
          </a:stretch>
        </p:blipFill>
        <p:spPr>
          <a:xfrm>
            <a:off x="459491" y="6597402"/>
            <a:ext cx="336551" cy="159600"/>
          </a:xfrm>
          <a:prstGeom prst="rect">
            <a:avLst/>
          </a:prstGeom>
          <a:ln w="12700">
            <a:miter lim="400000"/>
          </a:ln>
        </p:spPr>
      </p:pic>
      <p:sp>
        <p:nvSpPr>
          <p:cNvPr id="510" name="Lijn"/>
          <p:cNvSpPr/>
          <p:nvPr/>
        </p:nvSpPr>
        <p:spPr>
          <a:xfrm>
            <a:off x="459491" y="6514154"/>
            <a:ext cx="11273019" cy="1"/>
          </a:xfrm>
          <a:prstGeom prst="line">
            <a:avLst/>
          </a:prstGeom>
          <a:ln w="6350">
            <a:solidFill>
              <a:srgbClr val="000000"/>
            </a:solidFill>
            <a:miter lim="400000"/>
          </a:ln>
        </p:spPr>
        <p:txBody>
          <a:bodyPr lIns="25400" tIns="25400" rIns="25400" bIns="25400" anchor="ctr"/>
          <a:lstStyle/>
          <a:p>
            <a:pPr>
              <a:lnSpc>
                <a:spcPts val="1650"/>
              </a:lnSpc>
              <a:defRPr sz="2400" spc="-24"/>
            </a:pPr>
            <a:endParaRPr sz="1200"/>
          </a:p>
        </p:txBody>
      </p:sp>
      <p:sp>
        <p:nvSpPr>
          <p:cNvPr id="511" name="Agency of the Year 2024…"/>
          <p:cNvSpPr txBox="1">
            <a:spLocks noGrp="1"/>
          </p:cNvSpPr>
          <p:nvPr>
            <p:ph type="body" sz="quarter" idx="21"/>
          </p:nvPr>
        </p:nvSpPr>
        <p:spPr>
          <a:xfrm>
            <a:off x="445047" y="5261595"/>
            <a:ext cx="2729182" cy="898772"/>
          </a:xfrm>
          <a:prstGeom prst="rect">
            <a:avLst/>
          </a:prstGeom>
        </p:spPr>
        <p:txBody>
          <a:bodyPr wrap="square" lIns="0" tIns="0" rIns="0" bIns="0">
            <a:spAutoFit/>
          </a:bodyPr>
          <a:lstStyle/>
          <a:p>
            <a:pPr marL="0" indent="0" defTabSz="1219169">
              <a:lnSpc>
                <a:spcPts val="1650"/>
              </a:lnSpc>
              <a:spcBef>
                <a:spcPts val="0"/>
              </a:spcBef>
              <a:buSzTx/>
              <a:buFontTx/>
              <a:buNone/>
              <a:defRPr sz="2400" spc="-24">
                <a:latin typeface="+mn-lt"/>
                <a:ea typeface="+mn-ea"/>
                <a:cs typeface="+mn-cs"/>
                <a:sym typeface="Proximus"/>
              </a:defRPr>
            </a:pPr>
            <a:r>
              <a:t>Agency of the Year 2024 </a:t>
            </a:r>
          </a:p>
          <a:p>
            <a:pPr marL="0" indent="0" defTabSz="1219169">
              <a:lnSpc>
                <a:spcPts val="1650"/>
              </a:lnSpc>
              <a:spcBef>
                <a:spcPts val="0"/>
              </a:spcBef>
              <a:buSzTx/>
              <a:buFontTx/>
              <a:buNone/>
              <a:defRPr sz="2400" spc="-24">
                <a:latin typeface="+mn-lt"/>
                <a:ea typeface="+mn-ea"/>
                <a:cs typeface="+mn-cs"/>
                <a:sym typeface="Proximus"/>
              </a:defRPr>
            </a:pPr>
            <a:r>
              <a:t>Media Marketing - PitchPoint</a:t>
            </a:r>
          </a:p>
        </p:txBody>
      </p:sp>
      <p:sp>
        <p:nvSpPr>
          <p:cNvPr id="512" name="Creative Agency of the Year 2024…"/>
          <p:cNvSpPr txBox="1">
            <a:spLocks noGrp="1"/>
          </p:cNvSpPr>
          <p:nvPr>
            <p:ph type="body" sz="quarter" idx="22"/>
          </p:nvPr>
        </p:nvSpPr>
        <p:spPr>
          <a:xfrm>
            <a:off x="3302547" y="5261595"/>
            <a:ext cx="2729182" cy="898772"/>
          </a:xfrm>
          <a:prstGeom prst="rect">
            <a:avLst/>
          </a:prstGeom>
        </p:spPr>
        <p:txBody>
          <a:bodyPr wrap="square" lIns="0" tIns="0" rIns="0" bIns="0">
            <a:spAutoFit/>
          </a:bodyPr>
          <a:lstStyle/>
          <a:p>
            <a:pPr marL="0" indent="0" defTabSz="1219169">
              <a:lnSpc>
                <a:spcPts val="1650"/>
              </a:lnSpc>
              <a:spcBef>
                <a:spcPts val="0"/>
              </a:spcBef>
              <a:buSzTx/>
              <a:buFontTx/>
              <a:buNone/>
              <a:defRPr sz="2400" spc="-24">
                <a:latin typeface="+mn-lt"/>
                <a:ea typeface="+mn-ea"/>
                <a:cs typeface="+mn-cs"/>
                <a:sym typeface="Proximus"/>
              </a:defRPr>
            </a:pPr>
            <a:r>
              <a:rPr b="1"/>
              <a:t>Creative Agency of the Year 2024</a:t>
            </a:r>
            <a:r>
              <a:t> </a:t>
            </a:r>
          </a:p>
          <a:p>
            <a:pPr marL="0" indent="0" defTabSz="1219169">
              <a:lnSpc>
                <a:spcPts val="1650"/>
              </a:lnSpc>
              <a:spcBef>
                <a:spcPts val="0"/>
              </a:spcBef>
              <a:buSzTx/>
              <a:buFontTx/>
              <a:buNone/>
              <a:defRPr sz="2400" spc="-24">
                <a:latin typeface="+mn-lt"/>
                <a:ea typeface="+mn-ea"/>
                <a:cs typeface="+mn-cs"/>
                <a:sym typeface="Proximus"/>
              </a:defRPr>
            </a:pPr>
            <a:r>
              <a:t>at Creative Belgium Awards</a:t>
            </a:r>
          </a:p>
        </p:txBody>
      </p:sp>
      <p:sp>
        <p:nvSpPr>
          <p:cNvPr id="513" name="Digital Agency of the Year 2024…"/>
          <p:cNvSpPr txBox="1">
            <a:spLocks noGrp="1"/>
          </p:cNvSpPr>
          <p:nvPr>
            <p:ph type="body" sz="quarter" idx="23"/>
          </p:nvPr>
        </p:nvSpPr>
        <p:spPr>
          <a:xfrm>
            <a:off x="6157695" y="5261595"/>
            <a:ext cx="2729182" cy="680764"/>
          </a:xfrm>
          <a:prstGeom prst="rect">
            <a:avLst/>
          </a:prstGeom>
        </p:spPr>
        <p:txBody>
          <a:bodyPr wrap="square" lIns="0" tIns="0" rIns="0" bIns="0">
            <a:spAutoFit/>
          </a:bodyPr>
          <a:lstStyle/>
          <a:p>
            <a:pPr marL="0" indent="0" defTabSz="1219169">
              <a:lnSpc>
                <a:spcPts val="1650"/>
              </a:lnSpc>
              <a:spcBef>
                <a:spcPts val="0"/>
              </a:spcBef>
              <a:buSzTx/>
              <a:buFontTx/>
              <a:buNone/>
              <a:defRPr sz="2400" spc="-24">
                <a:latin typeface="+mn-lt"/>
                <a:ea typeface="+mn-ea"/>
                <a:cs typeface="+mn-cs"/>
                <a:sym typeface="Proximus"/>
              </a:defRPr>
            </a:pPr>
            <a:r>
              <a:rPr b="1"/>
              <a:t>Digital Agency of the Year</a:t>
            </a:r>
            <a:r>
              <a:t> </a:t>
            </a:r>
            <a:r>
              <a:rPr b="1"/>
              <a:t>2024</a:t>
            </a:r>
          </a:p>
          <a:p>
            <a:pPr marL="0" indent="0" defTabSz="1219169">
              <a:lnSpc>
                <a:spcPts val="1650"/>
              </a:lnSpc>
              <a:spcBef>
                <a:spcPts val="0"/>
              </a:spcBef>
              <a:buSzTx/>
              <a:buFontTx/>
              <a:buNone/>
              <a:defRPr sz="2400" spc="-24">
                <a:latin typeface="+mn-lt"/>
                <a:ea typeface="+mn-ea"/>
                <a:cs typeface="+mn-cs"/>
                <a:sym typeface="Proximus"/>
              </a:defRPr>
            </a:pPr>
            <a:r>
              <a:t>at IAB Mixx Awards</a:t>
            </a:r>
          </a:p>
        </p:txBody>
      </p:sp>
      <p:sp>
        <p:nvSpPr>
          <p:cNvPr id="514" name="Google Shape;64;p14"/>
          <p:cNvSpPr>
            <a:spLocks noGrp="1"/>
          </p:cNvSpPr>
          <p:nvPr>
            <p:ph type="pic" sz="quarter" idx="24"/>
          </p:nvPr>
        </p:nvSpPr>
        <p:spPr>
          <a:xfrm>
            <a:off x="8565185" y="1841500"/>
            <a:ext cx="3627178" cy="3264459"/>
          </a:xfrm>
          <a:prstGeom prst="rect">
            <a:avLst/>
          </a:prstGeom>
        </p:spPr>
        <p:txBody>
          <a:bodyPr tIns="45719" bIns="45719">
            <a:noAutofit/>
          </a:bodyPr>
          <a:lstStyle/>
          <a:p>
            <a:endParaRPr/>
          </a:p>
        </p:txBody>
      </p:sp>
      <p:sp>
        <p:nvSpPr>
          <p:cNvPr id="515" name="PR Agency of the Year 2024…"/>
          <p:cNvSpPr txBox="1">
            <a:spLocks noGrp="1"/>
          </p:cNvSpPr>
          <p:nvPr>
            <p:ph type="body" sz="quarter" idx="25"/>
          </p:nvPr>
        </p:nvSpPr>
        <p:spPr>
          <a:xfrm>
            <a:off x="9016764" y="5261595"/>
            <a:ext cx="2729182" cy="898772"/>
          </a:xfrm>
          <a:prstGeom prst="rect">
            <a:avLst/>
          </a:prstGeom>
        </p:spPr>
        <p:txBody>
          <a:bodyPr wrap="square" lIns="0" tIns="0" rIns="0" bIns="0">
            <a:spAutoFit/>
          </a:bodyPr>
          <a:lstStyle/>
          <a:p>
            <a:pPr marL="0" indent="0" defTabSz="1219169">
              <a:lnSpc>
                <a:spcPts val="1650"/>
              </a:lnSpc>
              <a:spcBef>
                <a:spcPts val="0"/>
              </a:spcBef>
              <a:buSzTx/>
              <a:buFontTx/>
              <a:buNone/>
              <a:defRPr sz="2400" spc="-24">
                <a:latin typeface="+mn-lt"/>
                <a:ea typeface="+mn-ea"/>
                <a:cs typeface="+mn-cs"/>
                <a:sym typeface="Proximus"/>
              </a:defRPr>
            </a:pPr>
            <a:r>
              <a:rPr b="1"/>
              <a:t>PR Agency of the Year 2024</a:t>
            </a:r>
          </a:p>
          <a:p>
            <a:pPr marL="0" indent="0" defTabSz="1219169">
              <a:lnSpc>
                <a:spcPts val="1650"/>
              </a:lnSpc>
              <a:spcBef>
                <a:spcPts val="0"/>
              </a:spcBef>
              <a:buSzTx/>
              <a:buFontTx/>
              <a:buNone/>
              <a:defRPr sz="2400" spc="-24">
                <a:latin typeface="+mn-lt"/>
                <a:ea typeface="+mn-ea"/>
                <a:cs typeface="+mn-cs"/>
                <a:sym typeface="Proximus"/>
              </a:defRPr>
            </a:pPr>
            <a:r>
              <a:t>at Best of Reputation Awards 2024</a:t>
            </a:r>
          </a:p>
        </p:txBody>
      </p:sp>
      <p:sp>
        <p:nvSpPr>
          <p:cNvPr id="516" name="Agency of the Year,  for the parts and the sum of parts"/>
          <p:cNvSpPr txBox="1">
            <a:spLocks noGrp="1"/>
          </p:cNvSpPr>
          <p:nvPr>
            <p:ph type="body" sz="quarter" idx="26"/>
          </p:nvPr>
        </p:nvSpPr>
        <p:spPr>
          <a:xfrm>
            <a:off x="445101" y="443148"/>
            <a:ext cx="5588001" cy="1994392"/>
          </a:xfrm>
          <a:prstGeom prst="rect">
            <a:avLst/>
          </a:prstGeom>
        </p:spPr>
        <p:txBody>
          <a:bodyPr wrap="square" lIns="0" tIns="0" rIns="0" bIns="0">
            <a:spAutoFit/>
          </a:bodyPr>
          <a:lstStyle/>
          <a:p>
            <a:pPr marL="0" indent="0" defTabSz="1219169">
              <a:spcBef>
                <a:spcPts val="0"/>
              </a:spcBef>
              <a:buSzTx/>
              <a:buFontTx/>
              <a:buNone/>
              <a:defRPr sz="4800">
                <a:latin typeface="+mn-lt"/>
                <a:ea typeface="+mn-ea"/>
                <a:cs typeface="+mn-cs"/>
                <a:sym typeface="Proximus"/>
              </a:defRPr>
            </a:pPr>
            <a:r>
              <a:t>Agency of the Year, </a:t>
            </a:r>
            <a:br/>
            <a:r>
              <a:t>for the parts and the sum of parts</a:t>
            </a:r>
          </a:p>
        </p:txBody>
      </p:sp>
      <p:sp>
        <p:nvSpPr>
          <p:cNvPr id="517" name="Not only did we win Agency of the Year as the advertising agency we are, we also were awarded Agency of the Year based on our expertise in digital and PR."/>
          <p:cNvSpPr txBox="1">
            <a:spLocks noGrp="1"/>
          </p:cNvSpPr>
          <p:nvPr>
            <p:ph type="body" sz="quarter" idx="27"/>
          </p:nvPr>
        </p:nvSpPr>
        <p:spPr>
          <a:xfrm>
            <a:off x="6162895" y="447275"/>
            <a:ext cx="5152908" cy="784830"/>
          </a:xfrm>
          <a:prstGeom prst="rect">
            <a:avLst/>
          </a:prstGeom>
        </p:spPr>
        <p:txBody>
          <a:bodyPr wrap="square" lIns="0" tIns="0" rIns="0" bIns="0">
            <a:spAutoFit/>
          </a:bodyPr>
          <a:lstStyle>
            <a:lvl1pPr marL="0" indent="0" defTabSz="1219169">
              <a:lnSpc>
                <a:spcPct val="100000"/>
              </a:lnSpc>
              <a:spcBef>
                <a:spcPts val="0"/>
              </a:spcBef>
              <a:buSzTx/>
              <a:buFontTx/>
              <a:buNone/>
              <a:defRPr sz="1700">
                <a:latin typeface="+mn-lt"/>
                <a:ea typeface="+mn-ea"/>
                <a:cs typeface="+mn-cs"/>
                <a:sym typeface="Proximus"/>
              </a:defRPr>
            </a:lvl1pPr>
          </a:lstStyle>
          <a:p>
            <a:r>
              <a:t>Not only did we win Agency of the Year as the advertising agency we are, we also were awarded Agency of the Year based on our expertise in digital and PR.</a:t>
            </a:r>
          </a:p>
        </p:txBody>
      </p:sp>
      <p:sp>
        <p:nvSpPr>
          <p:cNvPr id="518" name="Google Shape;64;p14"/>
          <p:cNvSpPr>
            <a:spLocks noGrp="1"/>
          </p:cNvSpPr>
          <p:nvPr>
            <p:ph type="pic" sz="quarter" idx="28"/>
          </p:nvPr>
        </p:nvSpPr>
        <p:spPr>
          <a:xfrm>
            <a:off x="5713249" y="1841500"/>
            <a:ext cx="3627177" cy="3264459"/>
          </a:xfrm>
          <a:prstGeom prst="rect">
            <a:avLst/>
          </a:prstGeom>
        </p:spPr>
        <p:txBody>
          <a:bodyPr tIns="45719" bIns="45719">
            <a:noAutofit/>
          </a:bodyPr>
          <a:lstStyle/>
          <a:p>
            <a:endParaRPr/>
          </a:p>
        </p:txBody>
      </p:sp>
      <p:sp>
        <p:nvSpPr>
          <p:cNvPr id="519" name="Google Shape;64;p14"/>
          <p:cNvSpPr>
            <a:spLocks noGrp="1"/>
          </p:cNvSpPr>
          <p:nvPr>
            <p:ph type="pic" sz="quarter" idx="29"/>
          </p:nvPr>
        </p:nvSpPr>
        <p:spPr>
          <a:xfrm>
            <a:off x="2861312" y="1841500"/>
            <a:ext cx="3627177" cy="3264459"/>
          </a:xfrm>
          <a:prstGeom prst="rect">
            <a:avLst/>
          </a:prstGeom>
        </p:spPr>
        <p:txBody>
          <a:bodyPr tIns="45719" bIns="45719">
            <a:noAutofit/>
          </a:bodyPr>
          <a:lstStyle/>
          <a:p>
            <a:endParaRPr/>
          </a:p>
        </p:txBody>
      </p:sp>
      <p:sp>
        <p:nvSpPr>
          <p:cNvPr id="520" name="Google Shape;64;p14"/>
          <p:cNvSpPr>
            <a:spLocks noGrp="1"/>
          </p:cNvSpPr>
          <p:nvPr>
            <p:ph type="pic" sz="quarter" idx="30"/>
          </p:nvPr>
        </p:nvSpPr>
        <p:spPr>
          <a:xfrm>
            <a:off x="9376" y="1841500"/>
            <a:ext cx="3627178" cy="3264459"/>
          </a:xfrm>
          <a:prstGeom prst="rect">
            <a:avLst/>
          </a:prstGeom>
        </p:spPr>
        <p:txBody>
          <a:bodyPr tIns="45719" bIns="45719">
            <a:noAutofit/>
          </a:bodyPr>
          <a:lstStyle/>
          <a:p>
            <a:endParaRPr/>
          </a:p>
        </p:txBody>
      </p:sp>
      <p:sp>
        <p:nvSpPr>
          <p:cNvPr id="521" name="Dianummer"/>
          <p:cNvSpPr txBox="1">
            <a:spLocks noGrp="1"/>
          </p:cNvSpPr>
          <p:nvPr>
            <p:ph type="sldNum" sz="quarter" idx="2"/>
          </p:nvPr>
        </p:nvSpPr>
        <p:spPr>
          <a:xfrm>
            <a:off x="11640155" y="6591300"/>
            <a:ext cx="105235" cy="107951"/>
          </a:xfrm>
          <a:prstGeom prst="rect">
            <a:avLst/>
          </a:prstGeom>
        </p:spPr>
        <p:txBody>
          <a:bodyPr lIns="0" tIns="0" rIns="0" bIns="0" anchor="b"/>
          <a:lstStyle>
            <a:lvl1pPr defTabSz="1219169">
              <a:lnSpc>
                <a:spcPct val="90000"/>
              </a:lnSpc>
              <a:spcBef>
                <a:spcPts val="2250"/>
              </a:spcBef>
              <a:defRPr sz="700">
                <a:latin typeface="Helvetica"/>
                <a:ea typeface="Helvetica"/>
                <a:cs typeface="Helvetica"/>
                <a:sym typeface="Helvetica"/>
              </a:defRPr>
            </a:lvl1pPr>
          </a:lstStyle>
          <a:p>
            <a:fld id="{86CB4B4D-7CA3-9044-876B-883B54F8677D}" type="slidenum">
              <a:t>‹N°›</a:t>
            </a:fld>
            <a:endParaRPr/>
          </a:p>
        </p:txBody>
      </p:sp>
      <p:sp>
        <p:nvSpPr>
          <p:cNvPr id="522" name="Project name"/>
          <p:cNvSpPr txBox="1"/>
          <p:nvPr/>
        </p:nvSpPr>
        <p:spPr>
          <a:xfrm>
            <a:off x="6160679" y="6591476"/>
            <a:ext cx="601092" cy="1292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a:lnSpc>
                <a:spcPct val="120000"/>
              </a:lnSpc>
              <a:spcBef>
                <a:spcPts val="500"/>
              </a:spcBef>
              <a:defRPr sz="1500">
                <a:solidFill>
                  <a:srgbClr val="000000">
                    <a:alpha val="60000"/>
                  </a:srgbClr>
                </a:solidFill>
              </a:defRPr>
            </a:lvl1pPr>
          </a:lstStyle>
          <a:p>
            <a:r>
              <a:rPr sz="750"/>
              <a:t>Project name</a:t>
            </a:r>
          </a:p>
        </p:txBody>
      </p:sp>
    </p:spTree>
    <p:extLst>
      <p:ext uri="{BB962C8B-B14F-4D97-AF65-F5344CB8AC3E}">
        <p14:creationId xmlns:p14="http://schemas.microsoft.com/office/powerpoint/2010/main" val="882486467"/>
      </p:ext>
    </p:extLst>
  </p:cSld>
  <p:clrMapOvr>
    <a:masterClrMapping/>
  </p:clrMapOvr>
  <p:transition spd="med"/>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type="tx">
  <p:cSld name="Title+body+Image">
    <p:spTree>
      <p:nvGrpSpPr>
        <p:cNvPr id="1" name=""/>
        <p:cNvGrpSpPr/>
        <p:nvPr/>
      </p:nvGrpSpPr>
      <p:grpSpPr>
        <a:xfrm>
          <a:off x="0" y="0"/>
          <a:ext cx="0" cy="0"/>
          <a:chOff x="0" y="0"/>
          <a:chExt cx="0" cy="0"/>
        </a:xfrm>
      </p:grpSpPr>
      <p:sp>
        <p:nvSpPr>
          <p:cNvPr id="529" name="FPO.png"/>
          <p:cNvSpPr>
            <a:spLocks noGrp="1"/>
          </p:cNvSpPr>
          <p:nvPr>
            <p:ph type="pic" idx="21"/>
          </p:nvPr>
        </p:nvSpPr>
        <p:spPr>
          <a:xfrm>
            <a:off x="444566" y="1293845"/>
            <a:ext cx="11302890" cy="5280669"/>
          </a:xfrm>
          <a:prstGeom prst="rect">
            <a:avLst/>
          </a:prstGeom>
        </p:spPr>
        <p:txBody>
          <a:bodyPr tIns="45719" bIns="45719">
            <a:noAutofit/>
          </a:bodyPr>
          <a:lstStyle/>
          <a:p>
            <a:endParaRPr/>
          </a:p>
        </p:txBody>
      </p:sp>
      <p:pic>
        <p:nvPicPr>
          <p:cNvPr id="530" name="pasted-image.pdf" descr="pasted-image.pdf"/>
          <p:cNvPicPr>
            <a:picLocks noChangeAspect="1"/>
          </p:cNvPicPr>
          <p:nvPr/>
        </p:nvPicPr>
        <p:blipFill>
          <a:blip r:embed="rId2"/>
          <a:stretch>
            <a:fillRect/>
          </a:stretch>
        </p:blipFill>
        <p:spPr>
          <a:xfrm>
            <a:off x="-1" y="-556289"/>
            <a:ext cx="12192001" cy="444501"/>
          </a:xfrm>
          <a:prstGeom prst="rect">
            <a:avLst/>
          </a:prstGeom>
          <a:ln w="12700">
            <a:miter lim="400000"/>
          </a:ln>
        </p:spPr>
      </p:pic>
      <p:pic>
        <p:nvPicPr>
          <p:cNvPr id="531" name="pasted-image.pdf" descr="pasted-image.pdf"/>
          <p:cNvPicPr>
            <a:picLocks noChangeAspect="1"/>
          </p:cNvPicPr>
          <p:nvPr/>
        </p:nvPicPr>
        <p:blipFill>
          <a:blip r:embed="rId3"/>
          <a:stretch>
            <a:fillRect/>
          </a:stretch>
        </p:blipFill>
        <p:spPr>
          <a:xfrm>
            <a:off x="-593977" y="0"/>
            <a:ext cx="444501" cy="6858000"/>
          </a:xfrm>
          <a:prstGeom prst="rect">
            <a:avLst/>
          </a:prstGeom>
          <a:ln w="12700">
            <a:miter lim="400000"/>
          </a:ln>
        </p:spPr>
      </p:pic>
      <p:pic>
        <p:nvPicPr>
          <p:cNvPr id="532" name="pasted-image.pdf" descr="pasted-image.pdf"/>
          <p:cNvPicPr>
            <a:picLocks noChangeAspect="1"/>
          </p:cNvPicPr>
          <p:nvPr/>
        </p:nvPicPr>
        <p:blipFill>
          <a:blip r:embed="rId4"/>
          <a:stretch>
            <a:fillRect/>
          </a:stretch>
        </p:blipFill>
        <p:spPr>
          <a:xfrm>
            <a:off x="459491" y="6597402"/>
            <a:ext cx="336551" cy="159600"/>
          </a:xfrm>
          <a:prstGeom prst="rect">
            <a:avLst/>
          </a:prstGeom>
          <a:ln w="12700">
            <a:miter lim="400000"/>
          </a:ln>
        </p:spPr>
      </p:pic>
      <p:sp>
        <p:nvSpPr>
          <p:cNvPr id="533" name="Lijn"/>
          <p:cNvSpPr/>
          <p:nvPr/>
        </p:nvSpPr>
        <p:spPr>
          <a:xfrm>
            <a:off x="459491" y="6514154"/>
            <a:ext cx="11273019" cy="1"/>
          </a:xfrm>
          <a:prstGeom prst="line">
            <a:avLst/>
          </a:prstGeom>
          <a:ln w="6350">
            <a:solidFill>
              <a:srgbClr val="000000"/>
            </a:solidFill>
            <a:miter lim="400000"/>
          </a:ln>
        </p:spPr>
        <p:txBody>
          <a:bodyPr lIns="25400" tIns="25400" rIns="25400" bIns="25400" anchor="ctr"/>
          <a:lstStyle/>
          <a:p>
            <a:pPr>
              <a:lnSpc>
                <a:spcPts val="1650"/>
              </a:lnSpc>
              <a:defRPr sz="2400" spc="-24"/>
            </a:pPr>
            <a:endParaRPr sz="1200"/>
          </a:p>
        </p:txBody>
      </p:sp>
      <p:sp>
        <p:nvSpPr>
          <p:cNvPr id="534" name="Agency of the Year,  for the parts and the sum of parts"/>
          <p:cNvSpPr txBox="1">
            <a:spLocks noGrp="1"/>
          </p:cNvSpPr>
          <p:nvPr>
            <p:ph type="body" sz="quarter" idx="22"/>
          </p:nvPr>
        </p:nvSpPr>
        <p:spPr>
          <a:xfrm>
            <a:off x="445101" y="443148"/>
            <a:ext cx="5588001" cy="1994392"/>
          </a:xfrm>
          <a:prstGeom prst="rect">
            <a:avLst/>
          </a:prstGeom>
        </p:spPr>
        <p:txBody>
          <a:bodyPr wrap="square" lIns="0" tIns="0" rIns="0" bIns="0">
            <a:spAutoFit/>
          </a:bodyPr>
          <a:lstStyle/>
          <a:p>
            <a:pPr marL="0" indent="0" defTabSz="1219169">
              <a:spcBef>
                <a:spcPts val="0"/>
              </a:spcBef>
              <a:buSzTx/>
              <a:buFontTx/>
              <a:buNone/>
              <a:defRPr sz="4800">
                <a:latin typeface="+mn-lt"/>
                <a:ea typeface="+mn-ea"/>
                <a:cs typeface="+mn-cs"/>
                <a:sym typeface="Proximus"/>
              </a:defRPr>
            </a:pPr>
            <a:r>
              <a:t>Agency of the Year, </a:t>
            </a:r>
            <a:br/>
            <a:r>
              <a:t>for the parts and the sum of parts</a:t>
            </a:r>
          </a:p>
        </p:txBody>
      </p:sp>
      <p:sp>
        <p:nvSpPr>
          <p:cNvPr id="535" name="Not only did we win Agency of the Year as the advertising agency we are, we also were awarded Agency of the Year based on our expertise in digital and PR."/>
          <p:cNvSpPr txBox="1">
            <a:spLocks noGrp="1"/>
          </p:cNvSpPr>
          <p:nvPr>
            <p:ph type="body" sz="quarter" idx="23"/>
          </p:nvPr>
        </p:nvSpPr>
        <p:spPr>
          <a:xfrm>
            <a:off x="6162895" y="447275"/>
            <a:ext cx="5152908" cy="784830"/>
          </a:xfrm>
          <a:prstGeom prst="rect">
            <a:avLst/>
          </a:prstGeom>
        </p:spPr>
        <p:txBody>
          <a:bodyPr wrap="square" lIns="0" tIns="0" rIns="0" bIns="0">
            <a:spAutoFit/>
          </a:bodyPr>
          <a:lstStyle>
            <a:lvl1pPr marL="0" indent="0" defTabSz="1219169">
              <a:lnSpc>
                <a:spcPct val="100000"/>
              </a:lnSpc>
              <a:spcBef>
                <a:spcPts val="0"/>
              </a:spcBef>
              <a:buSzTx/>
              <a:buFontTx/>
              <a:buNone/>
              <a:defRPr sz="1700">
                <a:latin typeface="+mn-lt"/>
                <a:ea typeface="+mn-ea"/>
                <a:cs typeface="+mn-cs"/>
                <a:sym typeface="Proximus"/>
              </a:defRPr>
            </a:lvl1pPr>
          </a:lstStyle>
          <a:p>
            <a:r>
              <a:t>Not only did we win Agency of the Year as the advertising agency we are, we also were awarded Agency of the Year based on our expertise in digital and PR.</a:t>
            </a:r>
          </a:p>
        </p:txBody>
      </p:sp>
      <p:sp>
        <p:nvSpPr>
          <p:cNvPr id="536" name="Dianummer"/>
          <p:cNvSpPr txBox="1">
            <a:spLocks noGrp="1"/>
          </p:cNvSpPr>
          <p:nvPr>
            <p:ph type="sldNum" sz="quarter" idx="2"/>
          </p:nvPr>
        </p:nvSpPr>
        <p:spPr>
          <a:xfrm>
            <a:off x="11640155" y="6591300"/>
            <a:ext cx="105235" cy="107951"/>
          </a:xfrm>
          <a:prstGeom prst="rect">
            <a:avLst/>
          </a:prstGeom>
        </p:spPr>
        <p:txBody>
          <a:bodyPr lIns="0" tIns="0" rIns="0" bIns="0" anchor="b"/>
          <a:lstStyle>
            <a:lvl1pPr defTabSz="1219169">
              <a:lnSpc>
                <a:spcPct val="90000"/>
              </a:lnSpc>
              <a:spcBef>
                <a:spcPts val="2250"/>
              </a:spcBef>
              <a:defRPr sz="700">
                <a:latin typeface="Helvetica"/>
                <a:ea typeface="Helvetica"/>
                <a:cs typeface="Helvetica"/>
                <a:sym typeface="Helvetica"/>
              </a:defRPr>
            </a:lvl1pPr>
          </a:lstStyle>
          <a:p>
            <a:fld id="{86CB4B4D-7CA3-9044-876B-883B54F8677D}" type="slidenum">
              <a:t>‹N°›</a:t>
            </a:fld>
            <a:endParaRPr/>
          </a:p>
        </p:txBody>
      </p:sp>
      <p:sp>
        <p:nvSpPr>
          <p:cNvPr id="537" name="Project name"/>
          <p:cNvSpPr txBox="1"/>
          <p:nvPr/>
        </p:nvSpPr>
        <p:spPr>
          <a:xfrm>
            <a:off x="6160679" y="6591476"/>
            <a:ext cx="601092" cy="1292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a:lnSpc>
                <a:spcPct val="120000"/>
              </a:lnSpc>
              <a:spcBef>
                <a:spcPts val="500"/>
              </a:spcBef>
              <a:defRPr sz="1500">
                <a:solidFill>
                  <a:srgbClr val="000000">
                    <a:alpha val="60000"/>
                  </a:srgbClr>
                </a:solidFill>
              </a:defRPr>
            </a:lvl1pPr>
          </a:lstStyle>
          <a:p>
            <a:r>
              <a:rPr sz="750"/>
              <a:t>Project name</a:t>
            </a:r>
          </a:p>
        </p:txBody>
      </p:sp>
    </p:spTree>
    <p:extLst>
      <p:ext uri="{BB962C8B-B14F-4D97-AF65-F5344CB8AC3E}">
        <p14:creationId xmlns:p14="http://schemas.microsoft.com/office/powerpoint/2010/main" val="4053116578"/>
      </p:ext>
    </p:extLst>
  </p:cSld>
  <p:clrMapOvr>
    <a:masterClrMapping/>
  </p:clrMapOvr>
  <p:transition spd="med"/>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type="tx">
  <p:cSld name="Title+body+2Imgs">
    <p:spTree>
      <p:nvGrpSpPr>
        <p:cNvPr id="1" name=""/>
        <p:cNvGrpSpPr/>
        <p:nvPr/>
      </p:nvGrpSpPr>
      <p:grpSpPr>
        <a:xfrm>
          <a:off x="0" y="0"/>
          <a:ext cx="0" cy="0"/>
          <a:chOff x="0" y="0"/>
          <a:chExt cx="0" cy="0"/>
        </a:xfrm>
      </p:grpSpPr>
      <p:sp>
        <p:nvSpPr>
          <p:cNvPr id="544" name="FPO.png"/>
          <p:cNvSpPr>
            <a:spLocks noGrp="1"/>
          </p:cNvSpPr>
          <p:nvPr>
            <p:ph type="pic" sz="half" idx="21"/>
          </p:nvPr>
        </p:nvSpPr>
        <p:spPr>
          <a:xfrm>
            <a:off x="450996" y="1293724"/>
            <a:ext cx="5585115" cy="5284576"/>
          </a:xfrm>
          <a:prstGeom prst="rect">
            <a:avLst/>
          </a:prstGeom>
        </p:spPr>
        <p:txBody>
          <a:bodyPr tIns="45719" bIns="45719">
            <a:noAutofit/>
          </a:bodyPr>
          <a:lstStyle/>
          <a:p>
            <a:endParaRPr/>
          </a:p>
        </p:txBody>
      </p:sp>
      <p:pic>
        <p:nvPicPr>
          <p:cNvPr id="545" name="pasted-image.pdf" descr="pasted-image.pdf"/>
          <p:cNvPicPr>
            <a:picLocks noChangeAspect="1"/>
          </p:cNvPicPr>
          <p:nvPr/>
        </p:nvPicPr>
        <p:blipFill>
          <a:blip r:embed="rId2"/>
          <a:stretch>
            <a:fillRect/>
          </a:stretch>
        </p:blipFill>
        <p:spPr>
          <a:xfrm>
            <a:off x="-1" y="-556289"/>
            <a:ext cx="12192001" cy="444501"/>
          </a:xfrm>
          <a:prstGeom prst="rect">
            <a:avLst/>
          </a:prstGeom>
          <a:ln w="12700">
            <a:miter lim="400000"/>
          </a:ln>
        </p:spPr>
      </p:pic>
      <p:pic>
        <p:nvPicPr>
          <p:cNvPr id="546" name="pasted-image.pdf" descr="pasted-image.pdf"/>
          <p:cNvPicPr>
            <a:picLocks noChangeAspect="1"/>
          </p:cNvPicPr>
          <p:nvPr/>
        </p:nvPicPr>
        <p:blipFill>
          <a:blip r:embed="rId3"/>
          <a:stretch>
            <a:fillRect/>
          </a:stretch>
        </p:blipFill>
        <p:spPr>
          <a:xfrm>
            <a:off x="-593977" y="0"/>
            <a:ext cx="444501" cy="6858000"/>
          </a:xfrm>
          <a:prstGeom prst="rect">
            <a:avLst/>
          </a:prstGeom>
          <a:ln w="12700">
            <a:miter lim="400000"/>
          </a:ln>
        </p:spPr>
      </p:pic>
      <p:sp>
        <p:nvSpPr>
          <p:cNvPr id="547" name="FPO.png"/>
          <p:cNvSpPr>
            <a:spLocks noGrp="1"/>
          </p:cNvSpPr>
          <p:nvPr>
            <p:ph type="pic" sz="half" idx="22"/>
          </p:nvPr>
        </p:nvSpPr>
        <p:spPr>
          <a:xfrm>
            <a:off x="6164139" y="1293724"/>
            <a:ext cx="5585115" cy="5284576"/>
          </a:xfrm>
          <a:prstGeom prst="rect">
            <a:avLst/>
          </a:prstGeom>
        </p:spPr>
        <p:txBody>
          <a:bodyPr tIns="45719" bIns="45719">
            <a:noAutofit/>
          </a:bodyPr>
          <a:lstStyle/>
          <a:p>
            <a:endParaRPr/>
          </a:p>
        </p:txBody>
      </p:sp>
      <p:pic>
        <p:nvPicPr>
          <p:cNvPr id="548" name="pasted-image.pdf" descr="pasted-image.pdf"/>
          <p:cNvPicPr>
            <a:picLocks noChangeAspect="1"/>
          </p:cNvPicPr>
          <p:nvPr/>
        </p:nvPicPr>
        <p:blipFill>
          <a:blip r:embed="rId4"/>
          <a:stretch>
            <a:fillRect/>
          </a:stretch>
        </p:blipFill>
        <p:spPr>
          <a:xfrm>
            <a:off x="459491" y="6597402"/>
            <a:ext cx="336551" cy="159600"/>
          </a:xfrm>
          <a:prstGeom prst="rect">
            <a:avLst/>
          </a:prstGeom>
          <a:ln w="12700">
            <a:miter lim="400000"/>
          </a:ln>
        </p:spPr>
      </p:pic>
      <p:sp>
        <p:nvSpPr>
          <p:cNvPr id="549" name="Lijn"/>
          <p:cNvSpPr/>
          <p:nvPr/>
        </p:nvSpPr>
        <p:spPr>
          <a:xfrm>
            <a:off x="459491" y="6514154"/>
            <a:ext cx="11273019" cy="1"/>
          </a:xfrm>
          <a:prstGeom prst="line">
            <a:avLst/>
          </a:prstGeom>
          <a:ln w="6350">
            <a:solidFill>
              <a:srgbClr val="000000"/>
            </a:solidFill>
            <a:miter lim="400000"/>
          </a:ln>
        </p:spPr>
        <p:txBody>
          <a:bodyPr lIns="25400" tIns="25400" rIns="25400" bIns="25400" anchor="ctr"/>
          <a:lstStyle/>
          <a:p>
            <a:pPr>
              <a:lnSpc>
                <a:spcPts val="1650"/>
              </a:lnSpc>
              <a:defRPr sz="2400" spc="-24"/>
            </a:pPr>
            <a:endParaRPr sz="1200"/>
          </a:p>
        </p:txBody>
      </p:sp>
      <p:sp>
        <p:nvSpPr>
          <p:cNvPr id="550" name="Agency of the Year,  for the parts and the sum of parts"/>
          <p:cNvSpPr txBox="1">
            <a:spLocks noGrp="1"/>
          </p:cNvSpPr>
          <p:nvPr>
            <p:ph type="body" sz="quarter" idx="23"/>
          </p:nvPr>
        </p:nvSpPr>
        <p:spPr>
          <a:xfrm>
            <a:off x="445101" y="443148"/>
            <a:ext cx="5588001" cy="1994392"/>
          </a:xfrm>
          <a:prstGeom prst="rect">
            <a:avLst/>
          </a:prstGeom>
        </p:spPr>
        <p:txBody>
          <a:bodyPr wrap="square" lIns="0" tIns="0" rIns="0" bIns="0">
            <a:spAutoFit/>
          </a:bodyPr>
          <a:lstStyle/>
          <a:p>
            <a:pPr marL="0" indent="0" defTabSz="1219169">
              <a:spcBef>
                <a:spcPts val="0"/>
              </a:spcBef>
              <a:buSzTx/>
              <a:buFontTx/>
              <a:buNone/>
              <a:defRPr sz="4800">
                <a:latin typeface="+mn-lt"/>
                <a:ea typeface="+mn-ea"/>
                <a:cs typeface="+mn-cs"/>
                <a:sym typeface="Proximus"/>
              </a:defRPr>
            </a:pPr>
            <a:r>
              <a:t>Agency of the Year, </a:t>
            </a:r>
            <a:br/>
            <a:r>
              <a:t>for the parts and the sum of parts</a:t>
            </a:r>
          </a:p>
        </p:txBody>
      </p:sp>
      <p:sp>
        <p:nvSpPr>
          <p:cNvPr id="551" name="Not only did we win Agency of the Year as the advertising agency we are, we also were awarded Agency of the Year based on our expertise in digital and PR."/>
          <p:cNvSpPr txBox="1">
            <a:spLocks noGrp="1"/>
          </p:cNvSpPr>
          <p:nvPr>
            <p:ph type="body" sz="quarter" idx="24"/>
          </p:nvPr>
        </p:nvSpPr>
        <p:spPr>
          <a:xfrm>
            <a:off x="6162895" y="447275"/>
            <a:ext cx="5152908" cy="784830"/>
          </a:xfrm>
          <a:prstGeom prst="rect">
            <a:avLst/>
          </a:prstGeom>
        </p:spPr>
        <p:txBody>
          <a:bodyPr wrap="square" lIns="0" tIns="0" rIns="0" bIns="0">
            <a:spAutoFit/>
          </a:bodyPr>
          <a:lstStyle>
            <a:lvl1pPr marL="0" indent="0" defTabSz="1219169">
              <a:lnSpc>
                <a:spcPct val="100000"/>
              </a:lnSpc>
              <a:spcBef>
                <a:spcPts val="0"/>
              </a:spcBef>
              <a:buSzTx/>
              <a:buFontTx/>
              <a:buNone/>
              <a:defRPr sz="1700">
                <a:latin typeface="+mn-lt"/>
                <a:ea typeface="+mn-ea"/>
                <a:cs typeface="+mn-cs"/>
                <a:sym typeface="Proximus"/>
              </a:defRPr>
            </a:lvl1pPr>
          </a:lstStyle>
          <a:p>
            <a:r>
              <a:t>Not only did we win Agency of the Year as the advertising agency we are, we also were awarded Agency of the Year based on our expertise in digital and PR.</a:t>
            </a:r>
          </a:p>
        </p:txBody>
      </p:sp>
      <p:sp>
        <p:nvSpPr>
          <p:cNvPr id="552" name="Dianummer"/>
          <p:cNvSpPr txBox="1">
            <a:spLocks noGrp="1"/>
          </p:cNvSpPr>
          <p:nvPr>
            <p:ph type="sldNum" sz="quarter" idx="2"/>
          </p:nvPr>
        </p:nvSpPr>
        <p:spPr>
          <a:xfrm>
            <a:off x="11640155" y="6591300"/>
            <a:ext cx="105235" cy="107951"/>
          </a:xfrm>
          <a:prstGeom prst="rect">
            <a:avLst/>
          </a:prstGeom>
        </p:spPr>
        <p:txBody>
          <a:bodyPr lIns="0" tIns="0" rIns="0" bIns="0" anchor="b"/>
          <a:lstStyle>
            <a:lvl1pPr defTabSz="1219169">
              <a:lnSpc>
                <a:spcPct val="90000"/>
              </a:lnSpc>
              <a:spcBef>
                <a:spcPts val="2250"/>
              </a:spcBef>
              <a:defRPr sz="700">
                <a:latin typeface="Helvetica"/>
                <a:ea typeface="Helvetica"/>
                <a:cs typeface="Helvetica"/>
                <a:sym typeface="Helvetica"/>
              </a:defRPr>
            </a:lvl1pPr>
          </a:lstStyle>
          <a:p>
            <a:fld id="{86CB4B4D-7CA3-9044-876B-883B54F8677D}" type="slidenum">
              <a:t>‹N°›</a:t>
            </a:fld>
            <a:endParaRPr/>
          </a:p>
        </p:txBody>
      </p:sp>
      <p:sp>
        <p:nvSpPr>
          <p:cNvPr id="553" name="Project name"/>
          <p:cNvSpPr txBox="1"/>
          <p:nvPr/>
        </p:nvSpPr>
        <p:spPr>
          <a:xfrm>
            <a:off x="6160679" y="6591476"/>
            <a:ext cx="601092" cy="1292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a:lnSpc>
                <a:spcPct val="120000"/>
              </a:lnSpc>
              <a:spcBef>
                <a:spcPts val="500"/>
              </a:spcBef>
              <a:defRPr sz="1500">
                <a:solidFill>
                  <a:srgbClr val="000000">
                    <a:alpha val="60000"/>
                  </a:srgbClr>
                </a:solidFill>
              </a:defRPr>
            </a:lvl1pPr>
          </a:lstStyle>
          <a:p>
            <a:r>
              <a:rPr sz="750"/>
              <a:t>Project name</a:t>
            </a:r>
          </a:p>
        </p:txBody>
      </p:sp>
    </p:spTree>
    <p:extLst>
      <p:ext uri="{BB962C8B-B14F-4D97-AF65-F5344CB8AC3E}">
        <p14:creationId xmlns:p14="http://schemas.microsoft.com/office/powerpoint/2010/main" val="1519933487"/>
      </p:ext>
    </p:extLst>
  </p:cSld>
  <p:clrMapOvr>
    <a:masterClrMapping/>
  </p:clrMapOvr>
  <p:transition spd="med"/>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type="tx">
  <p:cSld name="Title+body+3Imgs">
    <p:spTree>
      <p:nvGrpSpPr>
        <p:cNvPr id="1" name=""/>
        <p:cNvGrpSpPr/>
        <p:nvPr/>
      </p:nvGrpSpPr>
      <p:grpSpPr>
        <a:xfrm>
          <a:off x="0" y="0"/>
          <a:ext cx="0" cy="0"/>
          <a:chOff x="0" y="0"/>
          <a:chExt cx="0" cy="0"/>
        </a:xfrm>
      </p:grpSpPr>
      <p:sp>
        <p:nvSpPr>
          <p:cNvPr id="560" name="FPO.png"/>
          <p:cNvSpPr>
            <a:spLocks noGrp="1"/>
          </p:cNvSpPr>
          <p:nvPr>
            <p:ph type="pic" sz="half" idx="21"/>
          </p:nvPr>
        </p:nvSpPr>
        <p:spPr>
          <a:xfrm>
            <a:off x="444646" y="1293724"/>
            <a:ext cx="3681983" cy="5284575"/>
          </a:xfrm>
          <a:prstGeom prst="rect">
            <a:avLst/>
          </a:prstGeom>
        </p:spPr>
        <p:txBody>
          <a:bodyPr tIns="45719" bIns="45719">
            <a:noAutofit/>
          </a:bodyPr>
          <a:lstStyle/>
          <a:p>
            <a:endParaRPr/>
          </a:p>
        </p:txBody>
      </p:sp>
      <p:pic>
        <p:nvPicPr>
          <p:cNvPr id="561" name="pasted-image.pdf" descr="pasted-image.pdf"/>
          <p:cNvPicPr>
            <a:picLocks noChangeAspect="1"/>
          </p:cNvPicPr>
          <p:nvPr/>
        </p:nvPicPr>
        <p:blipFill>
          <a:blip r:embed="rId2"/>
          <a:stretch>
            <a:fillRect/>
          </a:stretch>
        </p:blipFill>
        <p:spPr>
          <a:xfrm>
            <a:off x="-1" y="-556289"/>
            <a:ext cx="12192001" cy="444501"/>
          </a:xfrm>
          <a:prstGeom prst="rect">
            <a:avLst/>
          </a:prstGeom>
          <a:ln w="12700">
            <a:miter lim="400000"/>
          </a:ln>
        </p:spPr>
      </p:pic>
      <p:pic>
        <p:nvPicPr>
          <p:cNvPr id="562" name="pasted-image.pdf" descr="pasted-image.pdf"/>
          <p:cNvPicPr>
            <a:picLocks noChangeAspect="1"/>
          </p:cNvPicPr>
          <p:nvPr/>
        </p:nvPicPr>
        <p:blipFill>
          <a:blip r:embed="rId3"/>
          <a:stretch>
            <a:fillRect/>
          </a:stretch>
        </p:blipFill>
        <p:spPr>
          <a:xfrm>
            <a:off x="-593977" y="0"/>
            <a:ext cx="444501" cy="6858000"/>
          </a:xfrm>
          <a:prstGeom prst="rect">
            <a:avLst/>
          </a:prstGeom>
          <a:ln w="12700">
            <a:miter lim="400000"/>
          </a:ln>
        </p:spPr>
      </p:pic>
      <p:sp>
        <p:nvSpPr>
          <p:cNvPr id="563" name="FPO.png"/>
          <p:cNvSpPr>
            <a:spLocks noGrp="1"/>
          </p:cNvSpPr>
          <p:nvPr>
            <p:ph type="pic" sz="half" idx="22"/>
          </p:nvPr>
        </p:nvSpPr>
        <p:spPr>
          <a:xfrm>
            <a:off x="4251821" y="1293724"/>
            <a:ext cx="3681983" cy="5284575"/>
          </a:xfrm>
          <a:prstGeom prst="rect">
            <a:avLst/>
          </a:prstGeom>
        </p:spPr>
        <p:txBody>
          <a:bodyPr tIns="45719" bIns="45719">
            <a:noAutofit/>
          </a:bodyPr>
          <a:lstStyle/>
          <a:p>
            <a:endParaRPr/>
          </a:p>
        </p:txBody>
      </p:sp>
      <p:sp>
        <p:nvSpPr>
          <p:cNvPr id="564" name="FPO.png"/>
          <p:cNvSpPr>
            <a:spLocks noGrp="1"/>
          </p:cNvSpPr>
          <p:nvPr>
            <p:ph type="pic" sz="half" idx="23"/>
          </p:nvPr>
        </p:nvSpPr>
        <p:spPr>
          <a:xfrm>
            <a:off x="8065346" y="1293724"/>
            <a:ext cx="3681983" cy="5284575"/>
          </a:xfrm>
          <a:prstGeom prst="rect">
            <a:avLst/>
          </a:prstGeom>
        </p:spPr>
        <p:txBody>
          <a:bodyPr tIns="45719" bIns="45719">
            <a:noAutofit/>
          </a:bodyPr>
          <a:lstStyle/>
          <a:p>
            <a:endParaRPr/>
          </a:p>
        </p:txBody>
      </p:sp>
      <p:pic>
        <p:nvPicPr>
          <p:cNvPr id="565" name="pasted-image.pdf" descr="pasted-image.pdf"/>
          <p:cNvPicPr>
            <a:picLocks noChangeAspect="1"/>
          </p:cNvPicPr>
          <p:nvPr/>
        </p:nvPicPr>
        <p:blipFill>
          <a:blip r:embed="rId4"/>
          <a:stretch>
            <a:fillRect/>
          </a:stretch>
        </p:blipFill>
        <p:spPr>
          <a:xfrm>
            <a:off x="459491" y="6597402"/>
            <a:ext cx="336551" cy="159600"/>
          </a:xfrm>
          <a:prstGeom prst="rect">
            <a:avLst/>
          </a:prstGeom>
          <a:ln w="12700">
            <a:miter lim="400000"/>
          </a:ln>
        </p:spPr>
      </p:pic>
      <p:sp>
        <p:nvSpPr>
          <p:cNvPr id="566" name="Lijn"/>
          <p:cNvSpPr/>
          <p:nvPr/>
        </p:nvSpPr>
        <p:spPr>
          <a:xfrm>
            <a:off x="459491" y="6514154"/>
            <a:ext cx="11273019" cy="1"/>
          </a:xfrm>
          <a:prstGeom prst="line">
            <a:avLst/>
          </a:prstGeom>
          <a:ln w="6350">
            <a:solidFill>
              <a:srgbClr val="000000"/>
            </a:solidFill>
            <a:miter lim="400000"/>
          </a:ln>
        </p:spPr>
        <p:txBody>
          <a:bodyPr lIns="25400" tIns="25400" rIns="25400" bIns="25400" anchor="ctr"/>
          <a:lstStyle/>
          <a:p>
            <a:pPr>
              <a:lnSpc>
                <a:spcPts val="1650"/>
              </a:lnSpc>
              <a:defRPr sz="2400" spc="-24"/>
            </a:pPr>
            <a:endParaRPr sz="1200"/>
          </a:p>
        </p:txBody>
      </p:sp>
      <p:sp>
        <p:nvSpPr>
          <p:cNvPr id="567" name="Agency of the Year,  for the parts and the sum of parts"/>
          <p:cNvSpPr txBox="1">
            <a:spLocks noGrp="1"/>
          </p:cNvSpPr>
          <p:nvPr>
            <p:ph type="body" sz="quarter" idx="24"/>
          </p:nvPr>
        </p:nvSpPr>
        <p:spPr>
          <a:xfrm>
            <a:off x="445101" y="443148"/>
            <a:ext cx="5588001" cy="1994392"/>
          </a:xfrm>
          <a:prstGeom prst="rect">
            <a:avLst/>
          </a:prstGeom>
        </p:spPr>
        <p:txBody>
          <a:bodyPr wrap="square" lIns="0" tIns="0" rIns="0" bIns="0">
            <a:spAutoFit/>
          </a:bodyPr>
          <a:lstStyle/>
          <a:p>
            <a:pPr marL="0" indent="0" defTabSz="1219169">
              <a:spcBef>
                <a:spcPts val="0"/>
              </a:spcBef>
              <a:buSzTx/>
              <a:buFontTx/>
              <a:buNone/>
              <a:defRPr sz="4800">
                <a:latin typeface="+mn-lt"/>
                <a:ea typeface="+mn-ea"/>
                <a:cs typeface="+mn-cs"/>
                <a:sym typeface="Proximus"/>
              </a:defRPr>
            </a:pPr>
            <a:r>
              <a:t>Agency of the Year, </a:t>
            </a:r>
            <a:br/>
            <a:r>
              <a:t>for the parts and the sum of parts</a:t>
            </a:r>
          </a:p>
        </p:txBody>
      </p:sp>
      <p:sp>
        <p:nvSpPr>
          <p:cNvPr id="568" name="Not only did we win Agency of the Year as the advertising agency we are, we also were awarded Agency of the Year based on our expertise in digital and PR."/>
          <p:cNvSpPr txBox="1">
            <a:spLocks noGrp="1"/>
          </p:cNvSpPr>
          <p:nvPr>
            <p:ph type="body" sz="quarter" idx="25"/>
          </p:nvPr>
        </p:nvSpPr>
        <p:spPr>
          <a:xfrm>
            <a:off x="6162895" y="447275"/>
            <a:ext cx="5152908" cy="784830"/>
          </a:xfrm>
          <a:prstGeom prst="rect">
            <a:avLst/>
          </a:prstGeom>
        </p:spPr>
        <p:txBody>
          <a:bodyPr wrap="square" lIns="0" tIns="0" rIns="0" bIns="0">
            <a:spAutoFit/>
          </a:bodyPr>
          <a:lstStyle>
            <a:lvl1pPr marL="0" indent="0" defTabSz="1219169">
              <a:lnSpc>
                <a:spcPct val="100000"/>
              </a:lnSpc>
              <a:spcBef>
                <a:spcPts val="0"/>
              </a:spcBef>
              <a:buSzTx/>
              <a:buFontTx/>
              <a:buNone/>
              <a:defRPr sz="1700">
                <a:latin typeface="+mn-lt"/>
                <a:ea typeface="+mn-ea"/>
                <a:cs typeface="+mn-cs"/>
                <a:sym typeface="Proximus"/>
              </a:defRPr>
            </a:lvl1pPr>
          </a:lstStyle>
          <a:p>
            <a:r>
              <a:t>Not only did we win Agency of the Year as the advertising agency we are, we also were awarded Agency of the Year based on our expertise in digital and PR.</a:t>
            </a:r>
          </a:p>
        </p:txBody>
      </p:sp>
      <p:sp>
        <p:nvSpPr>
          <p:cNvPr id="569" name="Dianummer"/>
          <p:cNvSpPr txBox="1">
            <a:spLocks noGrp="1"/>
          </p:cNvSpPr>
          <p:nvPr>
            <p:ph type="sldNum" sz="quarter" idx="2"/>
          </p:nvPr>
        </p:nvSpPr>
        <p:spPr>
          <a:xfrm>
            <a:off x="11640155" y="6591300"/>
            <a:ext cx="105235" cy="107951"/>
          </a:xfrm>
          <a:prstGeom prst="rect">
            <a:avLst/>
          </a:prstGeom>
        </p:spPr>
        <p:txBody>
          <a:bodyPr lIns="0" tIns="0" rIns="0" bIns="0" anchor="b"/>
          <a:lstStyle>
            <a:lvl1pPr defTabSz="1219169">
              <a:lnSpc>
                <a:spcPct val="90000"/>
              </a:lnSpc>
              <a:spcBef>
                <a:spcPts val="2250"/>
              </a:spcBef>
              <a:defRPr sz="700">
                <a:latin typeface="Helvetica"/>
                <a:ea typeface="Helvetica"/>
                <a:cs typeface="Helvetica"/>
                <a:sym typeface="Helvetica"/>
              </a:defRPr>
            </a:lvl1pPr>
          </a:lstStyle>
          <a:p>
            <a:fld id="{86CB4B4D-7CA3-9044-876B-883B54F8677D}" type="slidenum">
              <a:t>‹N°›</a:t>
            </a:fld>
            <a:endParaRPr/>
          </a:p>
        </p:txBody>
      </p:sp>
      <p:sp>
        <p:nvSpPr>
          <p:cNvPr id="570" name="Project name"/>
          <p:cNvSpPr txBox="1"/>
          <p:nvPr/>
        </p:nvSpPr>
        <p:spPr>
          <a:xfrm>
            <a:off x="6160679" y="6591476"/>
            <a:ext cx="601092" cy="1292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a:lnSpc>
                <a:spcPct val="120000"/>
              </a:lnSpc>
              <a:spcBef>
                <a:spcPts val="500"/>
              </a:spcBef>
              <a:defRPr sz="1500">
                <a:solidFill>
                  <a:srgbClr val="000000">
                    <a:alpha val="60000"/>
                  </a:srgbClr>
                </a:solidFill>
              </a:defRPr>
            </a:lvl1pPr>
          </a:lstStyle>
          <a:p>
            <a:r>
              <a:rPr sz="750"/>
              <a:t>Project name</a:t>
            </a:r>
          </a:p>
        </p:txBody>
      </p:sp>
    </p:spTree>
    <p:extLst>
      <p:ext uri="{BB962C8B-B14F-4D97-AF65-F5344CB8AC3E}">
        <p14:creationId xmlns:p14="http://schemas.microsoft.com/office/powerpoint/2010/main" val="3261983896"/>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7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EB03DF-0364-6931-F76D-E62AA412E946}"/>
              </a:ext>
            </a:extLst>
          </p:cNvPr>
          <p:cNvSpPr>
            <a:spLocks noGrp="1"/>
          </p:cNvSpPr>
          <p:nvPr>
            <p:ph type="title"/>
          </p:nvPr>
        </p:nvSpPr>
        <p:spPr>
          <a:xfrm>
            <a:off x="406400" y="365125"/>
            <a:ext cx="11398956" cy="1325563"/>
          </a:xfrm>
        </p:spPr>
        <p:txBody>
          <a:bodyPr/>
          <a:lstStyle/>
          <a:p>
            <a:r>
              <a:rPr lang="en-GB"/>
              <a:t>Click to edit Master title style</a:t>
            </a:r>
            <a:endParaRPr lang="nl-NL"/>
          </a:p>
        </p:txBody>
      </p:sp>
      <p:sp>
        <p:nvSpPr>
          <p:cNvPr id="4" name="Footer Placeholder 3">
            <a:extLst>
              <a:ext uri="{FF2B5EF4-FFF2-40B4-BE49-F238E27FC236}">
                <a16:creationId xmlns:a16="http://schemas.microsoft.com/office/drawing/2014/main" id="{B008A1D9-5E86-F3C9-DE14-9E1C5A330EB0}"/>
              </a:ext>
            </a:extLst>
          </p:cNvPr>
          <p:cNvSpPr>
            <a:spLocks noGrp="1"/>
          </p:cNvSpPr>
          <p:nvPr>
            <p:ph type="ftr" sz="quarter" idx="11"/>
          </p:nvPr>
        </p:nvSpPr>
        <p:spPr>
          <a:xfrm>
            <a:off x="406400" y="6310312"/>
            <a:ext cx="4114800" cy="365125"/>
          </a:xfrm>
        </p:spPr>
        <p:txBody>
          <a:bodyPr/>
          <a:lstStyle>
            <a:lvl1pPr algn="l">
              <a:defRPr>
                <a:solidFill>
                  <a:schemeClr val="tx1"/>
                </a:solidFill>
              </a:defRPr>
            </a:lvl1pPr>
          </a:lstStyle>
          <a:p>
            <a:endParaRPr lang="nl-NL"/>
          </a:p>
        </p:txBody>
      </p:sp>
      <p:sp>
        <p:nvSpPr>
          <p:cNvPr id="5" name="Slide Number Placeholder 4">
            <a:extLst>
              <a:ext uri="{FF2B5EF4-FFF2-40B4-BE49-F238E27FC236}">
                <a16:creationId xmlns:a16="http://schemas.microsoft.com/office/drawing/2014/main" id="{BD9F1FFD-7CB2-85B4-0EDE-D166305B5EF8}"/>
              </a:ext>
            </a:extLst>
          </p:cNvPr>
          <p:cNvSpPr>
            <a:spLocks noGrp="1"/>
          </p:cNvSpPr>
          <p:nvPr>
            <p:ph type="sldNum" sz="quarter" idx="12"/>
          </p:nvPr>
        </p:nvSpPr>
        <p:spPr>
          <a:xfrm>
            <a:off x="9062156" y="6356350"/>
            <a:ext cx="2743200" cy="365125"/>
          </a:xfrm>
        </p:spPr>
        <p:txBody>
          <a:bodyPr/>
          <a:lstStyle>
            <a:lvl1pPr>
              <a:defRPr>
                <a:solidFill>
                  <a:schemeClr val="tx1"/>
                </a:solidFill>
              </a:defRPr>
            </a:lvl1pPr>
          </a:lstStyle>
          <a:p>
            <a:fld id="{ADDAA34C-5483-1348-9317-F743A49B0AFE}" type="slidenum">
              <a:rPr lang="nl-NL" smtClean="0"/>
              <a:pPr/>
              <a:t>‹N°›</a:t>
            </a:fld>
            <a:endParaRPr lang="nl-NL"/>
          </a:p>
        </p:txBody>
      </p:sp>
      <p:sp>
        <p:nvSpPr>
          <p:cNvPr id="6" name="Text Placeholder 5">
            <a:extLst>
              <a:ext uri="{FF2B5EF4-FFF2-40B4-BE49-F238E27FC236}">
                <a16:creationId xmlns:a16="http://schemas.microsoft.com/office/drawing/2014/main" id="{7BA63EA3-B29B-9DBE-4EEC-F2E1638F9710}"/>
              </a:ext>
            </a:extLst>
          </p:cNvPr>
          <p:cNvSpPr>
            <a:spLocks noGrp="1"/>
          </p:cNvSpPr>
          <p:nvPr>
            <p:ph type="body" sz="quarter" idx="13"/>
          </p:nvPr>
        </p:nvSpPr>
        <p:spPr>
          <a:xfrm>
            <a:off x="406400" y="1862138"/>
            <a:ext cx="11398250" cy="361191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GB"/>
              <a:t>Click to edit Master text styles</a:t>
            </a:r>
          </a:p>
        </p:txBody>
      </p:sp>
      <p:pic>
        <p:nvPicPr>
          <p:cNvPr id="8" name="Picture 7" descr="A black background with white text&#10;&#10;Description automatically generated">
            <a:extLst>
              <a:ext uri="{FF2B5EF4-FFF2-40B4-BE49-F238E27FC236}">
                <a16:creationId xmlns:a16="http://schemas.microsoft.com/office/drawing/2014/main" id="{4C78695F-4F45-F68C-5D7B-4528BE37D363}"/>
              </a:ext>
            </a:extLst>
          </p:cNvPr>
          <p:cNvPicPr>
            <a:picLocks noChangeAspect="1"/>
          </p:cNvPicPr>
          <p:nvPr userDrawn="1"/>
        </p:nvPicPr>
        <p:blipFill>
          <a:blip r:embed="rId3"/>
          <a:stretch>
            <a:fillRect/>
          </a:stretch>
        </p:blipFill>
        <p:spPr>
          <a:xfrm>
            <a:off x="5654091" y="5474053"/>
            <a:ext cx="883818" cy="1247422"/>
          </a:xfrm>
          <a:prstGeom prst="rect">
            <a:avLst/>
          </a:prstGeom>
        </p:spPr>
      </p:pic>
    </p:spTree>
    <p:extLst>
      <p:ext uri="{BB962C8B-B14F-4D97-AF65-F5344CB8AC3E}">
        <p14:creationId xmlns:p14="http://schemas.microsoft.com/office/powerpoint/2010/main" val="93874089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type="tx">
  <p:cSld name="2imgs+LotsOfTxt">
    <p:spTree>
      <p:nvGrpSpPr>
        <p:cNvPr id="1" name=""/>
        <p:cNvGrpSpPr/>
        <p:nvPr/>
      </p:nvGrpSpPr>
      <p:grpSpPr>
        <a:xfrm>
          <a:off x="0" y="0"/>
          <a:ext cx="0" cy="0"/>
          <a:chOff x="0" y="0"/>
          <a:chExt cx="0" cy="0"/>
        </a:xfrm>
      </p:grpSpPr>
      <p:pic>
        <p:nvPicPr>
          <p:cNvPr id="577" name="pasted-image.pdf" descr="pasted-image.pdf"/>
          <p:cNvPicPr>
            <a:picLocks noChangeAspect="1"/>
          </p:cNvPicPr>
          <p:nvPr/>
        </p:nvPicPr>
        <p:blipFill>
          <a:blip r:embed="rId2"/>
          <a:stretch>
            <a:fillRect/>
          </a:stretch>
        </p:blipFill>
        <p:spPr>
          <a:xfrm>
            <a:off x="-1" y="-556289"/>
            <a:ext cx="12192001" cy="444501"/>
          </a:xfrm>
          <a:prstGeom prst="rect">
            <a:avLst/>
          </a:prstGeom>
          <a:ln w="12700">
            <a:miter lim="400000"/>
          </a:ln>
        </p:spPr>
      </p:pic>
      <p:pic>
        <p:nvPicPr>
          <p:cNvPr id="578" name="pasted-image.pdf" descr="pasted-image.pdf"/>
          <p:cNvPicPr>
            <a:picLocks noChangeAspect="1"/>
          </p:cNvPicPr>
          <p:nvPr/>
        </p:nvPicPr>
        <p:blipFill>
          <a:blip r:embed="rId3"/>
          <a:stretch>
            <a:fillRect/>
          </a:stretch>
        </p:blipFill>
        <p:spPr>
          <a:xfrm>
            <a:off x="-593977" y="0"/>
            <a:ext cx="444501" cy="6858000"/>
          </a:xfrm>
          <a:prstGeom prst="rect">
            <a:avLst/>
          </a:prstGeom>
          <a:ln w="12700">
            <a:miter lim="400000"/>
          </a:ln>
        </p:spPr>
      </p:pic>
      <p:sp>
        <p:nvSpPr>
          <p:cNvPr id="579" name="Lorem ipsum title.…"/>
          <p:cNvSpPr txBox="1">
            <a:spLocks noGrp="1"/>
          </p:cNvSpPr>
          <p:nvPr>
            <p:ph type="body" sz="quarter" idx="21"/>
          </p:nvPr>
        </p:nvSpPr>
        <p:spPr>
          <a:xfrm>
            <a:off x="852039" y="442869"/>
            <a:ext cx="4771539" cy="2871620"/>
          </a:xfrm>
          <a:prstGeom prst="rect">
            <a:avLst/>
          </a:prstGeom>
        </p:spPr>
        <p:txBody>
          <a:bodyPr wrap="square" lIns="0" tIns="0" rIns="0" bIns="0">
            <a:spAutoFit/>
          </a:bodyPr>
          <a:lstStyle/>
          <a:p>
            <a:pPr marL="0" indent="0" defTabSz="1219169">
              <a:spcBef>
                <a:spcPts val="0"/>
              </a:spcBef>
              <a:buSzTx/>
              <a:buFontTx/>
              <a:buNone/>
              <a:defRPr sz="4800">
                <a:latin typeface="+mn-lt"/>
                <a:ea typeface="+mn-ea"/>
                <a:cs typeface="+mn-cs"/>
                <a:sym typeface="Proximus"/>
              </a:defRPr>
            </a:pPr>
            <a:r>
              <a:t>Lorem ipsum title.</a:t>
            </a:r>
          </a:p>
          <a:p>
            <a:pPr marL="0" indent="0" defTabSz="1219169">
              <a:lnSpc>
                <a:spcPts val="1650"/>
              </a:lnSpc>
              <a:spcBef>
                <a:spcPts val="0"/>
              </a:spcBef>
              <a:buSzTx/>
              <a:buFontTx/>
              <a:buNone/>
              <a:defRPr sz="2400" spc="-24">
                <a:latin typeface="+mn-lt"/>
                <a:ea typeface="+mn-ea"/>
                <a:cs typeface="+mn-cs"/>
                <a:sym typeface="Proximus"/>
              </a:defRPr>
            </a:pPr>
            <a:endParaRPr/>
          </a:p>
          <a:p>
            <a:pPr marL="0" indent="0" defTabSz="1219169">
              <a:lnSpc>
                <a:spcPts val="1650"/>
              </a:lnSpc>
              <a:spcBef>
                <a:spcPts val="0"/>
              </a:spcBef>
              <a:buSzTx/>
              <a:buFontTx/>
              <a:buNone/>
              <a:defRPr sz="2400" spc="-24">
                <a:latin typeface="+mn-lt"/>
                <a:ea typeface="+mn-ea"/>
                <a:cs typeface="+mn-cs"/>
                <a:sym typeface="Proximus"/>
              </a:defRPr>
            </a:pPr>
            <a:r>
              <a:t>Lorem ipsum dolor sit amet, consectetur adipiscing elit. Fusce faucibus maximus odio consectetur pretium. Donec at est at massa convallis elementum. Quisque arcu dui, eleifend non lacus non, porttitor dapibus nunc. Pellentesque quam libero, porttitor sed orci at, blandit eleifend nisi.</a:t>
            </a:r>
          </a:p>
        </p:txBody>
      </p:sp>
      <p:sp>
        <p:nvSpPr>
          <p:cNvPr id="580" name="FPO.png"/>
          <p:cNvSpPr>
            <a:spLocks noGrp="1"/>
          </p:cNvSpPr>
          <p:nvPr>
            <p:ph type="pic" sz="half" idx="22"/>
          </p:nvPr>
        </p:nvSpPr>
        <p:spPr>
          <a:xfrm>
            <a:off x="6157635" y="2341778"/>
            <a:ext cx="5585122" cy="4201339"/>
          </a:xfrm>
          <a:prstGeom prst="rect">
            <a:avLst/>
          </a:prstGeom>
        </p:spPr>
        <p:txBody>
          <a:bodyPr tIns="45719" bIns="45719">
            <a:noAutofit/>
          </a:bodyPr>
          <a:lstStyle/>
          <a:p>
            <a:endParaRPr/>
          </a:p>
        </p:txBody>
      </p:sp>
      <p:sp>
        <p:nvSpPr>
          <p:cNvPr id="581" name="FPO.png"/>
          <p:cNvSpPr>
            <a:spLocks noGrp="1"/>
          </p:cNvSpPr>
          <p:nvPr>
            <p:ph type="pic" sz="half" idx="23"/>
          </p:nvPr>
        </p:nvSpPr>
        <p:spPr>
          <a:xfrm>
            <a:off x="452952" y="2341778"/>
            <a:ext cx="5585122" cy="4201339"/>
          </a:xfrm>
          <a:prstGeom prst="rect">
            <a:avLst/>
          </a:prstGeom>
        </p:spPr>
        <p:txBody>
          <a:bodyPr tIns="45719" bIns="45719">
            <a:noAutofit/>
          </a:bodyPr>
          <a:lstStyle/>
          <a:p>
            <a:endParaRPr/>
          </a:p>
        </p:txBody>
      </p:sp>
      <p:sp>
        <p:nvSpPr>
          <p:cNvPr id="582" name="Lorem ipsum title.…"/>
          <p:cNvSpPr txBox="1">
            <a:spLocks noGrp="1"/>
          </p:cNvSpPr>
          <p:nvPr>
            <p:ph type="body" sz="quarter" idx="24"/>
          </p:nvPr>
        </p:nvSpPr>
        <p:spPr>
          <a:xfrm>
            <a:off x="6568422" y="442869"/>
            <a:ext cx="4771539" cy="2871620"/>
          </a:xfrm>
          <a:prstGeom prst="rect">
            <a:avLst/>
          </a:prstGeom>
        </p:spPr>
        <p:txBody>
          <a:bodyPr wrap="square" lIns="0" tIns="0" rIns="0" bIns="0">
            <a:spAutoFit/>
          </a:bodyPr>
          <a:lstStyle/>
          <a:p>
            <a:pPr marL="0" indent="0" defTabSz="1219169">
              <a:spcBef>
                <a:spcPts val="0"/>
              </a:spcBef>
              <a:buSzTx/>
              <a:buFontTx/>
              <a:buNone/>
              <a:defRPr sz="4800">
                <a:latin typeface="+mn-lt"/>
                <a:ea typeface="+mn-ea"/>
                <a:cs typeface="+mn-cs"/>
                <a:sym typeface="Proximus"/>
              </a:defRPr>
            </a:pPr>
            <a:r>
              <a:t>Lorem ipsum title.</a:t>
            </a:r>
          </a:p>
          <a:p>
            <a:pPr marL="0" indent="0" defTabSz="1219169">
              <a:lnSpc>
                <a:spcPts val="1650"/>
              </a:lnSpc>
              <a:spcBef>
                <a:spcPts val="0"/>
              </a:spcBef>
              <a:buSzTx/>
              <a:buFontTx/>
              <a:buNone/>
              <a:defRPr sz="2400" spc="-24">
                <a:latin typeface="+mn-lt"/>
                <a:ea typeface="+mn-ea"/>
                <a:cs typeface="+mn-cs"/>
                <a:sym typeface="Proximus"/>
              </a:defRPr>
            </a:pPr>
            <a:endParaRPr/>
          </a:p>
          <a:p>
            <a:pPr marL="0" indent="0" defTabSz="1219169">
              <a:lnSpc>
                <a:spcPts val="1650"/>
              </a:lnSpc>
              <a:spcBef>
                <a:spcPts val="0"/>
              </a:spcBef>
              <a:buSzTx/>
              <a:buFontTx/>
              <a:buNone/>
              <a:defRPr sz="2400" spc="-24">
                <a:latin typeface="+mn-lt"/>
                <a:ea typeface="+mn-ea"/>
                <a:cs typeface="+mn-cs"/>
                <a:sym typeface="Proximus"/>
              </a:defRPr>
            </a:pPr>
            <a:r>
              <a:t>Lorem ipsum dolor sit amet, consectetur adipiscing elit. Fusce faucibus maximus odio consectetur pretium. Donec at est at massa convallis elementum. Quisque arcu dui, eleifend non lacus non, porttitor dapibus nunc. Pellentesque quam libero, porttitor sed orci at, blandit eleifend nisi.</a:t>
            </a:r>
          </a:p>
        </p:txBody>
      </p:sp>
      <p:pic>
        <p:nvPicPr>
          <p:cNvPr id="583" name="pasted-image.pdf" descr="pasted-image.pdf"/>
          <p:cNvPicPr>
            <a:picLocks noChangeAspect="1"/>
          </p:cNvPicPr>
          <p:nvPr/>
        </p:nvPicPr>
        <p:blipFill>
          <a:blip r:embed="rId4"/>
          <a:stretch>
            <a:fillRect/>
          </a:stretch>
        </p:blipFill>
        <p:spPr>
          <a:xfrm>
            <a:off x="459491" y="6597402"/>
            <a:ext cx="336551" cy="159600"/>
          </a:xfrm>
          <a:prstGeom prst="rect">
            <a:avLst/>
          </a:prstGeom>
          <a:ln w="12700">
            <a:miter lim="400000"/>
          </a:ln>
        </p:spPr>
      </p:pic>
      <p:sp>
        <p:nvSpPr>
          <p:cNvPr id="584" name="Lijn"/>
          <p:cNvSpPr/>
          <p:nvPr/>
        </p:nvSpPr>
        <p:spPr>
          <a:xfrm>
            <a:off x="459491" y="6514154"/>
            <a:ext cx="11273019" cy="1"/>
          </a:xfrm>
          <a:prstGeom prst="line">
            <a:avLst/>
          </a:prstGeom>
          <a:ln w="6350">
            <a:solidFill>
              <a:srgbClr val="000000"/>
            </a:solidFill>
            <a:miter lim="400000"/>
          </a:ln>
        </p:spPr>
        <p:txBody>
          <a:bodyPr lIns="25400" tIns="25400" rIns="25400" bIns="25400" anchor="ctr"/>
          <a:lstStyle/>
          <a:p>
            <a:pPr>
              <a:lnSpc>
                <a:spcPts val="1650"/>
              </a:lnSpc>
              <a:defRPr sz="2400" spc="-24"/>
            </a:pPr>
            <a:endParaRPr sz="1200"/>
          </a:p>
        </p:txBody>
      </p:sp>
      <p:sp>
        <p:nvSpPr>
          <p:cNvPr id="585" name="Lijn"/>
          <p:cNvSpPr/>
          <p:nvPr/>
        </p:nvSpPr>
        <p:spPr>
          <a:xfrm flipV="1">
            <a:off x="6096000" y="454093"/>
            <a:ext cx="1" cy="5949814"/>
          </a:xfrm>
          <a:prstGeom prst="line">
            <a:avLst/>
          </a:prstGeom>
          <a:ln w="6350">
            <a:solidFill>
              <a:srgbClr val="000000"/>
            </a:solidFill>
            <a:miter lim="400000"/>
          </a:ln>
        </p:spPr>
        <p:txBody>
          <a:bodyPr lIns="25400" tIns="25400" rIns="25400" bIns="25400" anchor="ctr"/>
          <a:lstStyle/>
          <a:p>
            <a:pPr>
              <a:lnSpc>
                <a:spcPts val="1650"/>
              </a:lnSpc>
              <a:defRPr sz="2400" spc="-24"/>
            </a:pPr>
            <a:endParaRPr sz="1200"/>
          </a:p>
        </p:txBody>
      </p:sp>
      <p:sp>
        <p:nvSpPr>
          <p:cNvPr id="586" name="Dianummer"/>
          <p:cNvSpPr txBox="1">
            <a:spLocks noGrp="1"/>
          </p:cNvSpPr>
          <p:nvPr>
            <p:ph type="sldNum" sz="quarter" idx="2"/>
          </p:nvPr>
        </p:nvSpPr>
        <p:spPr>
          <a:xfrm>
            <a:off x="11640155" y="6591300"/>
            <a:ext cx="105235" cy="107951"/>
          </a:xfrm>
          <a:prstGeom prst="rect">
            <a:avLst/>
          </a:prstGeom>
        </p:spPr>
        <p:txBody>
          <a:bodyPr lIns="0" tIns="0" rIns="0" bIns="0" anchor="b"/>
          <a:lstStyle>
            <a:lvl1pPr defTabSz="1219169">
              <a:lnSpc>
                <a:spcPct val="90000"/>
              </a:lnSpc>
              <a:spcBef>
                <a:spcPts val="2250"/>
              </a:spcBef>
              <a:defRPr sz="700">
                <a:latin typeface="Helvetica"/>
                <a:ea typeface="Helvetica"/>
                <a:cs typeface="Helvetica"/>
                <a:sym typeface="Helvetica"/>
              </a:defRPr>
            </a:lvl1pPr>
          </a:lstStyle>
          <a:p>
            <a:fld id="{86CB4B4D-7CA3-9044-876B-883B54F8677D}" type="slidenum">
              <a:t>‹N°›</a:t>
            </a:fld>
            <a:endParaRPr/>
          </a:p>
        </p:txBody>
      </p:sp>
      <p:sp>
        <p:nvSpPr>
          <p:cNvPr id="587" name="Project name"/>
          <p:cNvSpPr txBox="1"/>
          <p:nvPr/>
        </p:nvSpPr>
        <p:spPr>
          <a:xfrm>
            <a:off x="6160679" y="6591476"/>
            <a:ext cx="601092" cy="1292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a:lnSpc>
                <a:spcPct val="120000"/>
              </a:lnSpc>
              <a:spcBef>
                <a:spcPts val="500"/>
              </a:spcBef>
              <a:defRPr sz="1500">
                <a:solidFill>
                  <a:srgbClr val="000000">
                    <a:alpha val="60000"/>
                  </a:srgbClr>
                </a:solidFill>
              </a:defRPr>
            </a:lvl1pPr>
          </a:lstStyle>
          <a:p>
            <a:r>
              <a:rPr sz="750"/>
              <a:t>Project name</a:t>
            </a:r>
          </a:p>
        </p:txBody>
      </p:sp>
    </p:spTree>
    <p:extLst>
      <p:ext uri="{BB962C8B-B14F-4D97-AF65-F5344CB8AC3E}">
        <p14:creationId xmlns:p14="http://schemas.microsoft.com/office/powerpoint/2010/main" val="148905603"/>
      </p:ext>
    </p:extLst>
  </p:cSld>
  <p:clrMapOvr>
    <a:masterClrMapping/>
  </p:clrMapOvr>
  <p:transition spd="med"/>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type="tx">
  <p:cSld name="Img Galery + Title">
    <p:spTree>
      <p:nvGrpSpPr>
        <p:cNvPr id="1" name=""/>
        <p:cNvGrpSpPr/>
        <p:nvPr/>
      </p:nvGrpSpPr>
      <p:grpSpPr>
        <a:xfrm>
          <a:off x="0" y="0"/>
          <a:ext cx="0" cy="0"/>
          <a:chOff x="0" y="0"/>
          <a:chExt cx="0" cy="0"/>
        </a:xfrm>
      </p:grpSpPr>
      <p:pic>
        <p:nvPicPr>
          <p:cNvPr id="594" name="pasted-image.pdf" descr="pasted-image.pdf"/>
          <p:cNvPicPr>
            <a:picLocks noChangeAspect="1"/>
          </p:cNvPicPr>
          <p:nvPr/>
        </p:nvPicPr>
        <p:blipFill>
          <a:blip r:embed="rId2"/>
          <a:stretch>
            <a:fillRect/>
          </a:stretch>
        </p:blipFill>
        <p:spPr>
          <a:xfrm>
            <a:off x="-1" y="-556289"/>
            <a:ext cx="12192001" cy="444501"/>
          </a:xfrm>
          <a:prstGeom prst="rect">
            <a:avLst/>
          </a:prstGeom>
          <a:ln w="12700">
            <a:miter lim="400000"/>
          </a:ln>
        </p:spPr>
      </p:pic>
      <p:pic>
        <p:nvPicPr>
          <p:cNvPr id="595" name="pasted-image.pdf" descr="pasted-image.pdf"/>
          <p:cNvPicPr>
            <a:picLocks noChangeAspect="1"/>
          </p:cNvPicPr>
          <p:nvPr/>
        </p:nvPicPr>
        <p:blipFill>
          <a:blip r:embed="rId3"/>
          <a:stretch>
            <a:fillRect/>
          </a:stretch>
        </p:blipFill>
        <p:spPr>
          <a:xfrm>
            <a:off x="-593977" y="0"/>
            <a:ext cx="444501" cy="6858000"/>
          </a:xfrm>
          <a:prstGeom prst="rect">
            <a:avLst/>
          </a:prstGeom>
          <a:ln w="12700">
            <a:miter lim="400000"/>
          </a:ln>
        </p:spPr>
      </p:pic>
      <p:sp>
        <p:nvSpPr>
          <p:cNvPr id="596" name="Lorem ipsum title."/>
          <p:cNvSpPr txBox="1">
            <a:spLocks noGrp="1"/>
          </p:cNvSpPr>
          <p:nvPr>
            <p:ph type="body" sz="quarter" idx="21"/>
          </p:nvPr>
        </p:nvSpPr>
        <p:spPr>
          <a:xfrm>
            <a:off x="3323437" y="1111045"/>
            <a:ext cx="5598639" cy="443198"/>
          </a:xfrm>
          <a:prstGeom prst="rect">
            <a:avLst/>
          </a:prstGeom>
        </p:spPr>
        <p:txBody>
          <a:bodyPr wrap="square" lIns="0" tIns="0" rIns="0" bIns="0" anchor="ctr">
            <a:spAutoFit/>
          </a:bodyPr>
          <a:lstStyle>
            <a:lvl1pPr marL="0" indent="0" algn="ctr" defTabSz="1219169">
              <a:spcBef>
                <a:spcPts val="0"/>
              </a:spcBef>
              <a:buSzTx/>
              <a:buFontTx/>
              <a:buNone/>
              <a:defRPr sz="3200">
                <a:solidFill>
                  <a:schemeClr val="accent6">
                    <a:hueOff val="17900368"/>
                    <a:satOff val="-47368"/>
                    <a:lumOff val="-25755"/>
                  </a:schemeClr>
                </a:solidFill>
                <a:latin typeface="+mn-lt"/>
                <a:ea typeface="+mn-ea"/>
                <a:cs typeface="+mn-cs"/>
                <a:sym typeface="Proximus"/>
              </a:defRPr>
            </a:lvl1pPr>
          </a:lstStyle>
          <a:p>
            <a:r>
              <a:t>Lorem ipsum title.</a:t>
            </a:r>
          </a:p>
        </p:txBody>
      </p:sp>
      <p:sp>
        <p:nvSpPr>
          <p:cNvPr id="597" name="Google Shape;64;p14"/>
          <p:cNvSpPr>
            <a:spLocks noGrp="1"/>
          </p:cNvSpPr>
          <p:nvPr>
            <p:ph type="pic" sz="quarter" idx="22"/>
          </p:nvPr>
        </p:nvSpPr>
        <p:spPr>
          <a:xfrm>
            <a:off x="7964474" y="4514710"/>
            <a:ext cx="3889002" cy="1901882"/>
          </a:xfrm>
          <a:prstGeom prst="rect">
            <a:avLst/>
          </a:prstGeom>
        </p:spPr>
        <p:txBody>
          <a:bodyPr tIns="45719" bIns="45719">
            <a:noAutofit/>
          </a:bodyPr>
          <a:lstStyle/>
          <a:p>
            <a:endParaRPr/>
          </a:p>
        </p:txBody>
      </p:sp>
      <p:sp>
        <p:nvSpPr>
          <p:cNvPr id="598" name="Google Shape;64;p14"/>
          <p:cNvSpPr>
            <a:spLocks noGrp="1"/>
          </p:cNvSpPr>
          <p:nvPr>
            <p:ph type="pic" sz="quarter" idx="23"/>
          </p:nvPr>
        </p:nvSpPr>
        <p:spPr>
          <a:xfrm>
            <a:off x="4151548" y="4514710"/>
            <a:ext cx="3889002" cy="1901882"/>
          </a:xfrm>
          <a:prstGeom prst="rect">
            <a:avLst/>
          </a:prstGeom>
        </p:spPr>
        <p:txBody>
          <a:bodyPr tIns="45719" bIns="45719">
            <a:noAutofit/>
          </a:bodyPr>
          <a:lstStyle/>
          <a:p>
            <a:endParaRPr/>
          </a:p>
        </p:txBody>
      </p:sp>
      <p:sp>
        <p:nvSpPr>
          <p:cNvPr id="599" name="Google Shape;64;p14"/>
          <p:cNvSpPr>
            <a:spLocks noGrp="1"/>
          </p:cNvSpPr>
          <p:nvPr>
            <p:ph type="pic" sz="quarter" idx="24"/>
          </p:nvPr>
        </p:nvSpPr>
        <p:spPr>
          <a:xfrm>
            <a:off x="344972" y="4514710"/>
            <a:ext cx="3889002" cy="1901882"/>
          </a:xfrm>
          <a:prstGeom prst="rect">
            <a:avLst/>
          </a:prstGeom>
        </p:spPr>
        <p:txBody>
          <a:bodyPr tIns="45719" bIns="45719">
            <a:noAutofit/>
          </a:bodyPr>
          <a:lstStyle/>
          <a:p>
            <a:endParaRPr/>
          </a:p>
        </p:txBody>
      </p:sp>
      <p:sp>
        <p:nvSpPr>
          <p:cNvPr id="600" name="Google Shape;64;p14"/>
          <p:cNvSpPr>
            <a:spLocks noGrp="1"/>
          </p:cNvSpPr>
          <p:nvPr>
            <p:ph type="pic" sz="quarter" idx="25"/>
          </p:nvPr>
        </p:nvSpPr>
        <p:spPr>
          <a:xfrm>
            <a:off x="7964474" y="2478088"/>
            <a:ext cx="3889002" cy="1901882"/>
          </a:xfrm>
          <a:prstGeom prst="rect">
            <a:avLst/>
          </a:prstGeom>
        </p:spPr>
        <p:txBody>
          <a:bodyPr tIns="45719" bIns="45719">
            <a:noAutofit/>
          </a:bodyPr>
          <a:lstStyle/>
          <a:p>
            <a:endParaRPr/>
          </a:p>
        </p:txBody>
      </p:sp>
      <p:sp>
        <p:nvSpPr>
          <p:cNvPr id="601" name="Google Shape;64;p14"/>
          <p:cNvSpPr>
            <a:spLocks noGrp="1"/>
          </p:cNvSpPr>
          <p:nvPr>
            <p:ph type="pic" sz="quarter" idx="26"/>
          </p:nvPr>
        </p:nvSpPr>
        <p:spPr>
          <a:xfrm>
            <a:off x="4151548" y="2478088"/>
            <a:ext cx="3889002" cy="1901882"/>
          </a:xfrm>
          <a:prstGeom prst="rect">
            <a:avLst/>
          </a:prstGeom>
        </p:spPr>
        <p:txBody>
          <a:bodyPr tIns="45719" bIns="45719">
            <a:noAutofit/>
          </a:bodyPr>
          <a:lstStyle/>
          <a:p>
            <a:endParaRPr/>
          </a:p>
        </p:txBody>
      </p:sp>
      <p:sp>
        <p:nvSpPr>
          <p:cNvPr id="602" name="Google Shape;64;p14"/>
          <p:cNvSpPr>
            <a:spLocks noGrp="1"/>
          </p:cNvSpPr>
          <p:nvPr>
            <p:ph type="pic" sz="quarter" idx="27"/>
          </p:nvPr>
        </p:nvSpPr>
        <p:spPr>
          <a:xfrm>
            <a:off x="344972" y="2478088"/>
            <a:ext cx="3889002" cy="1901882"/>
          </a:xfrm>
          <a:prstGeom prst="rect">
            <a:avLst/>
          </a:prstGeom>
        </p:spPr>
        <p:txBody>
          <a:bodyPr tIns="45719" bIns="45719">
            <a:noAutofit/>
          </a:bodyPr>
          <a:lstStyle/>
          <a:p>
            <a:endParaRPr/>
          </a:p>
        </p:txBody>
      </p:sp>
      <p:pic>
        <p:nvPicPr>
          <p:cNvPr id="603" name="pasted-image.pdf" descr="pasted-image.pdf"/>
          <p:cNvPicPr>
            <a:picLocks noChangeAspect="1"/>
          </p:cNvPicPr>
          <p:nvPr/>
        </p:nvPicPr>
        <p:blipFill>
          <a:blip r:embed="rId4"/>
          <a:stretch>
            <a:fillRect/>
          </a:stretch>
        </p:blipFill>
        <p:spPr>
          <a:xfrm>
            <a:off x="459491" y="6597402"/>
            <a:ext cx="336551" cy="159600"/>
          </a:xfrm>
          <a:prstGeom prst="rect">
            <a:avLst/>
          </a:prstGeom>
          <a:ln w="12700">
            <a:miter lim="400000"/>
          </a:ln>
        </p:spPr>
      </p:pic>
      <p:sp>
        <p:nvSpPr>
          <p:cNvPr id="604" name="Lijn"/>
          <p:cNvSpPr/>
          <p:nvPr/>
        </p:nvSpPr>
        <p:spPr>
          <a:xfrm>
            <a:off x="459491" y="6514154"/>
            <a:ext cx="11273019" cy="1"/>
          </a:xfrm>
          <a:prstGeom prst="line">
            <a:avLst/>
          </a:prstGeom>
          <a:ln w="6350">
            <a:solidFill>
              <a:srgbClr val="000000"/>
            </a:solidFill>
            <a:miter lim="400000"/>
          </a:ln>
        </p:spPr>
        <p:txBody>
          <a:bodyPr lIns="25400" tIns="25400" rIns="25400" bIns="25400" anchor="ctr"/>
          <a:lstStyle/>
          <a:p>
            <a:pPr>
              <a:lnSpc>
                <a:spcPts val="1650"/>
              </a:lnSpc>
              <a:defRPr sz="2400" spc="-24"/>
            </a:pPr>
            <a:endParaRPr sz="1200"/>
          </a:p>
        </p:txBody>
      </p:sp>
      <p:sp>
        <p:nvSpPr>
          <p:cNvPr id="605" name="Dianummer"/>
          <p:cNvSpPr txBox="1">
            <a:spLocks noGrp="1"/>
          </p:cNvSpPr>
          <p:nvPr>
            <p:ph type="sldNum" sz="quarter" idx="2"/>
          </p:nvPr>
        </p:nvSpPr>
        <p:spPr>
          <a:xfrm>
            <a:off x="11640155" y="6591300"/>
            <a:ext cx="105235" cy="107951"/>
          </a:xfrm>
          <a:prstGeom prst="rect">
            <a:avLst/>
          </a:prstGeom>
        </p:spPr>
        <p:txBody>
          <a:bodyPr lIns="0" tIns="0" rIns="0" bIns="0" anchor="b"/>
          <a:lstStyle>
            <a:lvl1pPr defTabSz="1219169">
              <a:lnSpc>
                <a:spcPct val="90000"/>
              </a:lnSpc>
              <a:spcBef>
                <a:spcPts val="2250"/>
              </a:spcBef>
              <a:defRPr sz="700">
                <a:latin typeface="Helvetica"/>
                <a:ea typeface="Helvetica"/>
                <a:cs typeface="Helvetica"/>
                <a:sym typeface="Helvetica"/>
              </a:defRPr>
            </a:lvl1pPr>
          </a:lstStyle>
          <a:p>
            <a:fld id="{86CB4B4D-7CA3-9044-876B-883B54F8677D}" type="slidenum">
              <a:t>‹N°›</a:t>
            </a:fld>
            <a:endParaRPr/>
          </a:p>
        </p:txBody>
      </p:sp>
      <p:sp>
        <p:nvSpPr>
          <p:cNvPr id="606" name="Project name"/>
          <p:cNvSpPr txBox="1"/>
          <p:nvPr/>
        </p:nvSpPr>
        <p:spPr>
          <a:xfrm>
            <a:off x="6160679" y="6591476"/>
            <a:ext cx="601092" cy="1292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a:lnSpc>
                <a:spcPct val="120000"/>
              </a:lnSpc>
              <a:spcBef>
                <a:spcPts val="500"/>
              </a:spcBef>
              <a:defRPr sz="1500">
                <a:solidFill>
                  <a:srgbClr val="000000">
                    <a:alpha val="60000"/>
                  </a:srgbClr>
                </a:solidFill>
              </a:defRPr>
            </a:lvl1pPr>
          </a:lstStyle>
          <a:p>
            <a:r>
              <a:rPr sz="750"/>
              <a:t>Project name</a:t>
            </a:r>
          </a:p>
        </p:txBody>
      </p:sp>
    </p:spTree>
    <p:extLst>
      <p:ext uri="{BB962C8B-B14F-4D97-AF65-F5344CB8AC3E}">
        <p14:creationId xmlns:p14="http://schemas.microsoft.com/office/powerpoint/2010/main" val="3155270444"/>
      </p:ext>
    </p:extLst>
  </p:cSld>
  <p:clrMapOvr>
    <a:masterClrMapping/>
  </p:clrMapOvr>
  <p:transition spd="med"/>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type="tx">
  <p:cSld name="Title+6imgs+Captions">
    <p:spTree>
      <p:nvGrpSpPr>
        <p:cNvPr id="1" name=""/>
        <p:cNvGrpSpPr/>
        <p:nvPr/>
      </p:nvGrpSpPr>
      <p:grpSpPr>
        <a:xfrm>
          <a:off x="0" y="0"/>
          <a:ext cx="0" cy="0"/>
          <a:chOff x="0" y="0"/>
          <a:chExt cx="0" cy="0"/>
        </a:xfrm>
      </p:grpSpPr>
      <p:pic>
        <p:nvPicPr>
          <p:cNvPr id="613" name="pasted-image.pdf" descr="pasted-image.pdf"/>
          <p:cNvPicPr>
            <a:picLocks noChangeAspect="1"/>
          </p:cNvPicPr>
          <p:nvPr/>
        </p:nvPicPr>
        <p:blipFill>
          <a:blip r:embed="rId2"/>
          <a:stretch>
            <a:fillRect/>
          </a:stretch>
        </p:blipFill>
        <p:spPr>
          <a:xfrm>
            <a:off x="-1" y="-556289"/>
            <a:ext cx="12192001" cy="444501"/>
          </a:xfrm>
          <a:prstGeom prst="rect">
            <a:avLst/>
          </a:prstGeom>
          <a:ln w="12700">
            <a:miter lim="400000"/>
          </a:ln>
        </p:spPr>
      </p:pic>
      <p:pic>
        <p:nvPicPr>
          <p:cNvPr id="614" name="pasted-image.pdf" descr="pasted-image.pdf"/>
          <p:cNvPicPr>
            <a:picLocks noChangeAspect="1"/>
          </p:cNvPicPr>
          <p:nvPr/>
        </p:nvPicPr>
        <p:blipFill>
          <a:blip r:embed="rId3"/>
          <a:stretch>
            <a:fillRect/>
          </a:stretch>
        </p:blipFill>
        <p:spPr>
          <a:xfrm>
            <a:off x="-593977" y="0"/>
            <a:ext cx="444501" cy="6858000"/>
          </a:xfrm>
          <a:prstGeom prst="rect">
            <a:avLst/>
          </a:prstGeom>
          <a:ln w="12700">
            <a:miter lim="400000"/>
          </a:ln>
        </p:spPr>
      </p:pic>
      <p:sp>
        <p:nvSpPr>
          <p:cNvPr id="615" name="Surrounded by experts"/>
          <p:cNvSpPr txBox="1">
            <a:spLocks noGrp="1"/>
          </p:cNvSpPr>
          <p:nvPr>
            <p:ph type="body" sz="quarter" idx="21"/>
          </p:nvPr>
        </p:nvSpPr>
        <p:spPr>
          <a:xfrm>
            <a:off x="1264251" y="660651"/>
            <a:ext cx="9663498" cy="443198"/>
          </a:xfrm>
          <a:prstGeom prst="rect">
            <a:avLst/>
          </a:prstGeom>
        </p:spPr>
        <p:txBody>
          <a:bodyPr wrap="square" lIns="0" tIns="0" rIns="0" bIns="0" anchor="ctr">
            <a:spAutoFit/>
          </a:bodyPr>
          <a:lstStyle>
            <a:lvl1pPr marL="0" indent="0" algn="ctr" defTabSz="1219169">
              <a:spcBef>
                <a:spcPts val="0"/>
              </a:spcBef>
              <a:buSzTx/>
              <a:buFontTx/>
              <a:buNone/>
              <a:defRPr sz="3200">
                <a:solidFill>
                  <a:schemeClr val="accent6">
                    <a:hueOff val="17900368"/>
                    <a:satOff val="-47368"/>
                    <a:lumOff val="-25755"/>
                  </a:schemeClr>
                </a:solidFill>
                <a:latin typeface="+mn-lt"/>
                <a:ea typeface="+mn-ea"/>
                <a:cs typeface="+mn-cs"/>
                <a:sym typeface="Proximus"/>
              </a:defRPr>
            </a:lvl1pPr>
          </a:lstStyle>
          <a:p>
            <a:r>
              <a:t>Surrounded by experts</a:t>
            </a:r>
          </a:p>
        </p:txBody>
      </p:sp>
      <p:pic>
        <p:nvPicPr>
          <p:cNvPr id="616" name="pasted-image.pdf" descr="pasted-image.pdf"/>
          <p:cNvPicPr>
            <a:picLocks noChangeAspect="1"/>
          </p:cNvPicPr>
          <p:nvPr/>
        </p:nvPicPr>
        <p:blipFill>
          <a:blip r:embed="rId4"/>
          <a:stretch>
            <a:fillRect/>
          </a:stretch>
        </p:blipFill>
        <p:spPr>
          <a:xfrm>
            <a:off x="459491" y="6597402"/>
            <a:ext cx="336551" cy="159600"/>
          </a:xfrm>
          <a:prstGeom prst="rect">
            <a:avLst/>
          </a:prstGeom>
          <a:ln w="12700">
            <a:miter lim="400000"/>
          </a:ln>
        </p:spPr>
      </p:pic>
      <p:sp>
        <p:nvSpPr>
          <p:cNvPr id="617" name="Lijn"/>
          <p:cNvSpPr/>
          <p:nvPr/>
        </p:nvSpPr>
        <p:spPr>
          <a:xfrm>
            <a:off x="459491" y="6514154"/>
            <a:ext cx="11273019" cy="1"/>
          </a:xfrm>
          <a:prstGeom prst="line">
            <a:avLst/>
          </a:prstGeom>
          <a:ln w="6350">
            <a:solidFill>
              <a:srgbClr val="000000"/>
            </a:solidFill>
            <a:miter lim="400000"/>
          </a:ln>
        </p:spPr>
        <p:txBody>
          <a:bodyPr lIns="25400" tIns="25400" rIns="25400" bIns="25400" anchor="ctr"/>
          <a:lstStyle/>
          <a:p>
            <a:pPr>
              <a:lnSpc>
                <a:spcPts val="1650"/>
              </a:lnSpc>
              <a:defRPr sz="2400" spc="-24"/>
            </a:pPr>
            <a:endParaRPr sz="1200"/>
          </a:p>
        </p:txBody>
      </p:sp>
      <p:sp>
        <p:nvSpPr>
          <p:cNvPr id="618" name="John Doe…"/>
          <p:cNvSpPr txBox="1"/>
          <p:nvPr/>
        </p:nvSpPr>
        <p:spPr>
          <a:xfrm>
            <a:off x="445047" y="4897167"/>
            <a:ext cx="1785938" cy="38574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p>
            <a:pPr>
              <a:lnSpc>
                <a:spcPts val="1650"/>
              </a:lnSpc>
              <a:defRPr sz="2400" spc="-24"/>
            </a:pPr>
            <a:r>
              <a:rPr sz="1200"/>
              <a:t>John Doe</a:t>
            </a:r>
          </a:p>
          <a:p>
            <a:pPr>
              <a:lnSpc>
                <a:spcPct val="120000"/>
              </a:lnSpc>
              <a:spcBef>
                <a:spcPts val="250"/>
              </a:spcBef>
              <a:defRPr sz="1500">
                <a:solidFill>
                  <a:srgbClr val="000000">
                    <a:alpha val="60000"/>
                  </a:srgbClr>
                </a:solidFill>
              </a:defRPr>
            </a:pPr>
            <a:r>
              <a:rPr sz="750"/>
              <a:t>Brand Manager</a:t>
            </a:r>
          </a:p>
        </p:txBody>
      </p:sp>
      <p:sp>
        <p:nvSpPr>
          <p:cNvPr id="619" name="John Doe…"/>
          <p:cNvSpPr txBox="1"/>
          <p:nvPr/>
        </p:nvSpPr>
        <p:spPr>
          <a:xfrm>
            <a:off x="2347440" y="4897167"/>
            <a:ext cx="1785937" cy="38574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p>
            <a:pPr>
              <a:lnSpc>
                <a:spcPts val="1650"/>
              </a:lnSpc>
              <a:defRPr sz="2400" spc="-24"/>
            </a:pPr>
            <a:r>
              <a:rPr sz="1200"/>
              <a:t>John Doe</a:t>
            </a:r>
          </a:p>
          <a:p>
            <a:pPr>
              <a:lnSpc>
                <a:spcPct val="120000"/>
              </a:lnSpc>
              <a:spcBef>
                <a:spcPts val="250"/>
              </a:spcBef>
              <a:defRPr sz="1500">
                <a:solidFill>
                  <a:srgbClr val="000000">
                    <a:alpha val="60000"/>
                  </a:srgbClr>
                </a:solidFill>
              </a:defRPr>
            </a:pPr>
            <a:r>
              <a:rPr sz="750"/>
              <a:t>Brand Manager</a:t>
            </a:r>
          </a:p>
        </p:txBody>
      </p:sp>
      <p:sp>
        <p:nvSpPr>
          <p:cNvPr id="620" name="John Doe…"/>
          <p:cNvSpPr txBox="1"/>
          <p:nvPr/>
        </p:nvSpPr>
        <p:spPr>
          <a:xfrm>
            <a:off x="4255021" y="4897167"/>
            <a:ext cx="1785938" cy="38574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p>
            <a:pPr>
              <a:lnSpc>
                <a:spcPts val="1650"/>
              </a:lnSpc>
              <a:defRPr sz="2400" spc="-24"/>
            </a:pPr>
            <a:r>
              <a:rPr sz="1200"/>
              <a:t>John Doe</a:t>
            </a:r>
          </a:p>
          <a:p>
            <a:pPr>
              <a:lnSpc>
                <a:spcPct val="120000"/>
              </a:lnSpc>
              <a:spcBef>
                <a:spcPts val="250"/>
              </a:spcBef>
              <a:defRPr sz="1500">
                <a:solidFill>
                  <a:srgbClr val="000000">
                    <a:alpha val="60000"/>
                  </a:srgbClr>
                </a:solidFill>
              </a:defRPr>
            </a:pPr>
            <a:r>
              <a:rPr sz="750"/>
              <a:t>Brand Manager</a:t>
            </a:r>
          </a:p>
        </p:txBody>
      </p:sp>
      <p:sp>
        <p:nvSpPr>
          <p:cNvPr id="621" name="John Doe…"/>
          <p:cNvSpPr txBox="1"/>
          <p:nvPr/>
        </p:nvSpPr>
        <p:spPr>
          <a:xfrm>
            <a:off x="6157414" y="4897167"/>
            <a:ext cx="1785937" cy="38574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p>
            <a:pPr>
              <a:lnSpc>
                <a:spcPts val="1650"/>
              </a:lnSpc>
              <a:defRPr sz="2400" spc="-24"/>
            </a:pPr>
            <a:r>
              <a:rPr sz="1200"/>
              <a:t>John Doe</a:t>
            </a:r>
          </a:p>
          <a:p>
            <a:pPr>
              <a:lnSpc>
                <a:spcPct val="120000"/>
              </a:lnSpc>
              <a:spcBef>
                <a:spcPts val="250"/>
              </a:spcBef>
              <a:defRPr sz="1500">
                <a:solidFill>
                  <a:srgbClr val="000000">
                    <a:alpha val="60000"/>
                  </a:srgbClr>
                </a:solidFill>
              </a:defRPr>
            </a:pPr>
            <a:r>
              <a:rPr sz="750"/>
              <a:t>Brand Manager</a:t>
            </a:r>
          </a:p>
        </p:txBody>
      </p:sp>
      <p:sp>
        <p:nvSpPr>
          <p:cNvPr id="622" name="John Doe…"/>
          <p:cNvSpPr txBox="1"/>
          <p:nvPr/>
        </p:nvSpPr>
        <p:spPr>
          <a:xfrm>
            <a:off x="8068864" y="4897167"/>
            <a:ext cx="1785937" cy="38574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p>
            <a:pPr>
              <a:lnSpc>
                <a:spcPts val="1650"/>
              </a:lnSpc>
              <a:defRPr sz="2400" spc="-24"/>
            </a:pPr>
            <a:r>
              <a:rPr sz="1200"/>
              <a:t>John Doe</a:t>
            </a:r>
          </a:p>
          <a:p>
            <a:pPr>
              <a:lnSpc>
                <a:spcPct val="120000"/>
              </a:lnSpc>
              <a:spcBef>
                <a:spcPts val="250"/>
              </a:spcBef>
              <a:defRPr sz="1500">
                <a:solidFill>
                  <a:srgbClr val="000000">
                    <a:alpha val="60000"/>
                  </a:srgbClr>
                </a:solidFill>
              </a:defRPr>
            </a:pPr>
            <a:r>
              <a:rPr sz="750"/>
              <a:t>Brand Manager</a:t>
            </a:r>
          </a:p>
        </p:txBody>
      </p:sp>
      <p:sp>
        <p:nvSpPr>
          <p:cNvPr id="623" name="John Doe…"/>
          <p:cNvSpPr txBox="1"/>
          <p:nvPr/>
        </p:nvSpPr>
        <p:spPr>
          <a:xfrm>
            <a:off x="9971256" y="4897167"/>
            <a:ext cx="1785938" cy="38574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p>
            <a:pPr>
              <a:lnSpc>
                <a:spcPts val="1650"/>
              </a:lnSpc>
              <a:defRPr sz="2400" spc="-24"/>
            </a:pPr>
            <a:r>
              <a:rPr sz="1200"/>
              <a:t>John Doe</a:t>
            </a:r>
          </a:p>
          <a:p>
            <a:pPr>
              <a:lnSpc>
                <a:spcPct val="120000"/>
              </a:lnSpc>
              <a:spcBef>
                <a:spcPts val="250"/>
              </a:spcBef>
              <a:defRPr sz="1500">
                <a:solidFill>
                  <a:srgbClr val="000000">
                    <a:alpha val="60000"/>
                  </a:srgbClr>
                </a:solidFill>
              </a:defRPr>
            </a:pPr>
            <a:r>
              <a:rPr sz="750"/>
              <a:t>Brand Manager</a:t>
            </a:r>
          </a:p>
        </p:txBody>
      </p:sp>
      <p:sp>
        <p:nvSpPr>
          <p:cNvPr id="624" name="Google Shape;64;p14"/>
          <p:cNvSpPr>
            <a:spLocks noGrp="1"/>
          </p:cNvSpPr>
          <p:nvPr>
            <p:ph type="pic" sz="quarter" idx="22"/>
          </p:nvPr>
        </p:nvSpPr>
        <p:spPr>
          <a:xfrm>
            <a:off x="9924913" y="1993106"/>
            <a:ext cx="1878684" cy="2794001"/>
          </a:xfrm>
          <a:prstGeom prst="rect">
            <a:avLst/>
          </a:prstGeom>
        </p:spPr>
        <p:txBody>
          <a:bodyPr tIns="45719" bIns="45719">
            <a:noAutofit/>
          </a:bodyPr>
          <a:lstStyle/>
          <a:p>
            <a:endParaRPr/>
          </a:p>
        </p:txBody>
      </p:sp>
      <p:sp>
        <p:nvSpPr>
          <p:cNvPr id="625" name="Google Shape;64;p14"/>
          <p:cNvSpPr>
            <a:spLocks noGrp="1"/>
          </p:cNvSpPr>
          <p:nvPr>
            <p:ph type="pic" sz="quarter" idx="23"/>
          </p:nvPr>
        </p:nvSpPr>
        <p:spPr>
          <a:xfrm>
            <a:off x="8018437" y="1993106"/>
            <a:ext cx="1878684" cy="2794001"/>
          </a:xfrm>
          <a:prstGeom prst="rect">
            <a:avLst/>
          </a:prstGeom>
        </p:spPr>
        <p:txBody>
          <a:bodyPr tIns="45719" bIns="45719">
            <a:noAutofit/>
          </a:bodyPr>
          <a:lstStyle/>
          <a:p>
            <a:endParaRPr/>
          </a:p>
        </p:txBody>
      </p:sp>
      <p:sp>
        <p:nvSpPr>
          <p:cNvPr id="626" name="Google Shape;64;p14"/>
          <p:cNvSpPr>
            <a:spLocks noGrp="1"/>
          </p:cNvSpPr>
          <p:nvPr>
            <p:ph type="pic" sz="quarter" idx="24"/>
          </p:nvPr>
        </p:nvSpPr>
        <p:spPr>
          <a:xfrm>
            <a:off x="6111961" y="1993106"/>
            <a:ext cx="1878684" cy="2794001"/>
          </a:xfrm>
          <a:prstGeom prst="rect">
            <a:avLst/>
          </a:prstGeom>
        </p:spPr>
        <p:txBody>
          <a:bodyPr tIns="45719" bIns="45719">
            <a:noAutofit/>
          </a:bodyPr>
          <a:lstStyle/>
          <a:p>
            <a:endParaRPr/>
          </a:p>
        </p:txBody>
      </p:sp>
      <p:sp>
        <p:nvSpPr>
          <p:cNvPr id="627" name="Google Shape;64;p14"/>
          <p:cNvSpPr>
            <a:spLocks noGrp="1"/>
          </p:cNvSpPr>
          <p:nvPr>
            <p:ph type="pic" sz="quarter" idx="25"/>
          </p:nvPr>
        </p:nvSpPr>
        <p:spPr>
          <a:xfrm>
            <a:off x="4205484" y="1993106"/>
            <a:ext cx="1878684" cy="2794001"/>
          </a:xfrm>
          <a:prstGeom prst="rect">
            <a:avLst/>
          </a:prstGeom>
        </p:spPr>
        <p:txBody>
          <a:bodyPr tIns="45719" bIns="45719">
            <a:noAutofit/>
          </a:bodyPr>
          <a:lstStyle/>
          <a:p>
            <a:endParaRPr/>
          </a:p>
        </p:txBody>
      </p:sp>
      <p:sp>
        <p:nvSpPr>
          <p:cNvPr id="628" name="Google Shape;64;p14"/>
          <p:cNvSpPr>
            <a:spLocks noGrp="1"/>
          </p:cNvSpPr>
          <p:nvPr>
            <p:ph type="pic" sz="quarter" idx="26"/>
          </p:nvPr>
        </p:nvSpPr>
        <p:spPr>
          <a:xfrm>
            <a:off x="2299008" y="1993106"/>
            <a:ext cx="1878684" cy="2794001"/>
          </a:xfrm>
          <a:prstGeom prst="rect">
            <a:avLst/>
          </a:prstGeom>
        </p:spPr>
        <p:txBody>
          <a:bodyPr tIns="45719" bIns="45719">
            <a:noAutofit/>
          </a:bodyPr>
          <a:lstStyle/>
          <a:p>
            <a:endParaRPr/>
          </a:p>
        </p:txBody>
      </p:sp>
      <p:sp>
        <p:nvSpPr>
          <p:cNvPr id="629" name="Google Shape;64;p14"/>
          <p:cNvSpPr>
            <a:spLocks noGrp="1"/>
          </p:cNvSpPr>
          <p:nvPr>
            <p:ph type="pic" sz="quarter" idx="27"/>
          </p:nvPr>
        </p:nvSpPr>
        <p:spPr>
          <a:xfrm>
            <a:off x="392532" y="1993106"/>
            <a:ext cx="1878684" cy="2794001"/>
          </a:xfrm>
          <a:prstGeom prst="rect">
            <a:avLst/>
          </a:prstGeom>
        </p:spPr>
        <p:txBody>
          <a:bodyPr tIns="45719" bIns="45719">
            <a:noAutofit/>
          </a:bodyPr>
          <a:lstStyle/>
          <a:p>
            <a:endParaRPr/>
          </a:p>
        </p:txBody>
      </p:sp>
      <p:sp>
        <p:nvSpPr>
          <p:cNvPr id="630" name="Dianummer"/>
          <p:cNvSpPr txBox="1">
            <a:spLocks noGrp="1"/>
          </p:cNvSpPr>
          <p:nvPr>
            <p:ph type="sldNum" sz="quarter" idx="2"/>
          </p:nvPr>
        </p:nvSpPr>
        <p:spPr>
          <a:xfrm>
            <a:off x="11640155" y="6591300"/>
            <a:ext cx="105235" cy="107951"/>
          </a:xfrm>
          <a:prstGeom prst="rect">
            <a:avLst/>
          </a:prstGeom>
        </p:spPr>
        <p:txBody>
          <a:bodyPr lIns="0" tIns="0" rIns="0" bIns="0" anchor="b"/>
          <a:lstStyle>
            <a:lvl1pPr defTabSz="1219169">
              <a:lnSpc>
                <a:spcPct val="90000"/>
              </a:lnSpc>
              <a:spcBef>
                <a:spcPts val="2250"/>
              </a:spcBef>
              <a:defRPr sz="700">
                <a:latin typeface="Helvetica"/>
                <a:ea typeface="Helvetica"/>
                <a:cs typeface="Helvetica"/>
                <a:sym typeface="Helvetica"/>
              </a:defRPr>
            </a:lvl1pPr>
          </a:lstStyle>
          <a:p>
            <a:fld id="{86CB4B4D-7CA3-9044-876B-883B54F8677D}" type="slidenum">
              <a:t>‹N°›</a:t>
            </a:fld>
            <a:endParaRPr/>
          </a:p>
        </p:txBody>
      </p:sp>
      <p:sp>
        <p:nvSpPr>
          <p:cNvPr id="631" name="Project name"/>
          <p:cNvSpPr txBox="1"/>
          <p:nvPr/>
        </p:nvSpPr>
        <p:spPr>
          <a:xfrm>
            <a:off x="6160679" y="6591476"/>
            <a:ext cx="601092" cy="1292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a:lnSpc>
                <a:spcPct val="120000"/>
              </a:lnSpc>
              <a:spcBef>
                <a:spcPts val="500"/>
              </a:spcBef>
              <a:defRPr sz="1500">
                <a:solidFill>
                  <a:srgbClr val="000000">
                    <a:alpha val="60000"/>
                  </a:srgbClr>
                </a:solidFill>
              </a:defRPr>
            </a:lvl1pPr>
          </a:lstStyle>
          <a:p>
            <a:r>
              <a:rPr sz="750"/>
              <a:t>Project name</a:t>
            </a:r>
          </a:p>
        </p:txBody>
      </p:sp>
    </p:spTree>
    <p:extLst>
      <p:ext uri="{BB962C8B-B14F-4D97-AF65-F5344CB8AC3E}">
        <p14:creationId xmlns:p14="http://schemas.microsoft.com/office/powerpoint/2010/main" val="2211185380"/>
      </p:ext>
    </p:extLst>
  </p:cSld>
  <p:clrMapOvr>
    <a:masterClrMapping/>
  </p:clrMapOvr>
  <p:transition spd="med"/>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type="tx">
  <p:cSld name="Title+4imgs+Captions">
    <p:spTree>
      <p:nvGrpSpPr>
        <p:cNvPr id="1" name=""/>
        <p:cNvGrpSpPr/>
        <p:nvPr/>
      </p:nvGrpSpPr>
      <p:grpSpPr>
        <a:xfrm>
          <a:off x="0" y="0"/>
          <a:ext cx="0" cy="0"/>
          <a:chOff x="0" y="0"/>
          <a:chExt cx="0" cy="0"/>
        </a:xfrm>
      </p:grpSpPr>
      <p:pic>
        <p:nvPicPr>
          <p:cNvPr id="638" name="pasted-image.pdf" descr="pasted-image.pdf"/>
          <p:cNvPicPr>
            <a:picLocks noChangeAspect="1"/>
          </p:cNvPicPr>
          <p:nvPr/>
        </p:nvPicPr>
        <p:blipFill>
          <a:blip r:embed="rId2"/>
          <a:stretch>
            <a:fillRect/>
          </a:stretch>
        </p:blipFill>
        <p:spPr>
          <a:xfrm>
            <a:off x="-1" y="-556289"/>
            <a:ext cx="12192001" cy="444501"/>
          </a:xfrm>
          <a:prstGeom prst="rect">
            <a:avLst/>
          </a:prstGeom>
          <a:ln w="12700">
            <a:miter lim="400000"/>
          </a:ln>
        </p:spPr>
      </p:pic>
      <p:pic>
        <p:nvPicPr>
          <p:cNvPr id="639" name="pasted-image.pdf" descr="pasted-image.pdf"/>
          <p:cNvPicPr>
            <a:picLocks noChangeAspect="1"/>
          </p:cNvPicPr>
          <p:nvPr/>
        </p:nvPicPr>
        <p:blipFill>
          <a:blip r:embed="rId3"/>
          <a:stretch>
            <a:fillRect/>
          </a:stretch>
        </p:blipFill>
        <p:spPr>
          <a:xfrm>
            <a:off x="-593977" y="0"/>
            <a:ext cx="444501" cy="6858000"/>
          </a:xfrm>
          <a:prstGeom prst="rect">
            <a:avLst/>
          </a:prstGeom>
          <a:ln w="12700">
            <a:miter lim="400000"/>
          </a:ln>
        </p:spPr>
      </p:pic>
      <p:sp>
        <p:nvSpPr>
          <p:cNvPr id="640" name="John Doe…"/>
          <p:cNvSpPr txBox="1">
            <a:spLocks noGrp="1"/>
          </p:cNvSpPr>
          <p:nvPr>
            <p:ph type="body" sz="quarter" idx="21"/>
          </p:nvPr>
        </p:nvSpPr>
        <p:spPr>
          <a:xfrm>
            <a:off x="445047" y="5549458"/>
            <a:ext cx="2729182" cy="574003"/>
          </a:xfrm>
          <a:prstGeom prst="rect">
            <a:avLst/>
          </a:prstGeom>
        </p:spPr>
        <p:txBody>
          <a:bodyPr wrap="square" lIns="0" tIns="0" rIns="0" bIns="0">
            <a:spAutoFit/>
          </a:bodyPr>
          <a:lstStyle/>
          <a:p>
            <a:pPr marL="0" indent="0" defTabSz="1219169">
              <a:lnSpc>
                <a:spcPct val="120000"/>
              </a:lnSpc>
              <a:spcBef>
                <a:spcPts val="250"/>
              </a:spcBef>
              <a:buSzTx/>
              <a:buFontTx/>
              <a:buNone/>
              <a:defRPr sz="1500">
                <a:solidFill>
                  <a:srgbClr val="000000">
                    <a:alpha val="60000"/>
                  </a:srgbClr>
                </a:solidFill>
                <a:latin typeface="+mn-lt"/>
                <a:ea typeface="+mn-ea"/>
                <a:cs typeface="+mn-cs"/>
                <a:sym typeface="Proximus"/>
              </a:defRPr>
            </a:pPr>
            <a:r>
              <a:t>John Doe</a:t>
            </a:r>
          </a:p>
          <a:p>
            <a:pPr marL="0" indent="0" defTabSz="1219169">
              <a:lnSpc>
                <a:spcPct val="120000"/>
              </a:lnSpc>
              <a:spcBef>
                <a:spcPts val="250"/>
              </a:spcBef>
              <a:buSzTx/>
              <a:buFontTx/>
              <a:buNone/>
              <a:defRPr sz="1500">
                <a:solidFill>
                  <a:srgbClr val="000000">
                    <a:alpha val="60000"/>
                  </a:srgbClr>
                </a:solidFill>
                <a:latin typeface="+mn-lt"/>
                <a:ea typeface="+mn-ea"/>
                <a:cs typeface="+mn-cs"/>
                <a:sym typeface="Proximus"/>
              </a:defRPr>
            </a:pPr>
            <a:r>
              <a:t>Brand Manager</a:t>
            </a:r>
          </a:p>
        </p:txBody>
      </p:sp>
      <p:sp>
        <p:nvSpPr>
          <p:cNvPr id="641" name="Google Shape;64;p14"/>
          <p:cNvSpPr>
            <a:spLocks noGrp="1"/>
          </p:cNvSpPr>
          <p:nvPr>
            <p:ph type="pic" sz="quarter" idx="22"/>
          </p:nvPr>
        </p:nvSpPr>
        <p:spPr>
          <a:xfrm>
            <a:off x="371888" y="1459365"/>
            <a:ext cx="2881940" cy="3938395"/>
          </a:xfrm>
          <a:prstGeom prst="rect">
            <a:avLst/>
          </a:prstGeom>
        </p:spPr>
        <p:txBody>
          <a:bodyPr tIns="45719" bIns="45719">
            <a:noAutofit/>
          </a:bodyPr>
          <a:lstStyle/>
          <a:p>
            <a:endParaRPr/>
          </a:p>
        </p:txBody>
      </p:sp>
      <p:sp>
        <p:nvSpPr>
          <p:cNvPr id="642" name="John Doe…"/>
          <p:cNvSpPr txBox="1">
            <a:spLocks noGrp="1"/>
          </p:cNvSpPr>
          <p:nvPr>
            <p:ph type="body" sz="quarter" idx="23"/>
          </p:nvPr>
        </p:nvSpPr>
        <p:spPr>
          <a:xfrm>
            <a:off x="3302547" y="5549458"/>
            <a:ext cx="2729182" cy="574003"/>
          </a:xfrm>
          <a:prstGeom prst="rect">
            <a:avLst/>
          </a:prstGeom>
        </p:spPr>
        <p:txBody>
          <a:bodyPr wrap="square" lIns="0" tIns="0" rIns="0" bIns="0">
            <a:spAutoFit/>
          </a:bodyPr>
          <a:lstStyle/>
          <a:p>
            <a:pPr marL="0" indent="0" defTabSz="1219169">
              <a:lnSpc>
                <a:spcPct val="120000"/>
              </a:lnSpc>
              <a:spcBef>
                <a:spcPts val="250"/>
              </a:spcBef>
              <a:buSzTx/>
              <a:buFontTx/>
              <a:buNone/>
              <a:defRPr sz="1500">
                <a:solidFill>
                  <a:srgbClr val="000000">
                    <a:alpha val="60000"/>
                  </a:srgbClr>
                </a:solidFill>
                <a:latin typeface="+mn-lt"/>
                <a:ea typeface="+mn-ea"/>
                <a:cs typeface="+mn-cs"/>
                <a:sym typeface="Proximus"/>
              </a:defRPr>
            </a:pPr>
            <a:r>
              <a:t>John Doe</a:t>
            </a:r>
          </a:p>
          <a:p>
            <a:pPr marL="0" indent="0" defTabSz="1219169">
              <a:lnSpc>
                <a:spcPct val="120000"/>
              </a:lnSpc>
              <a:spcBef>
                <a:spcPts val="250"/>
              </a:spcBef>
              <a:buSzTx/>
              <a:buFontTx/>
              <a:buNone/>
              <a:defRPr sz="1500">
                <a:solidFill>
                  <a:srgbClr val="000000">
                    <a:alpha val="60000"/>
                  </a:srgbClr>
                </a:solidFill>
                <a:latin typeface="+mn-lt"/>
                <a:ea typeface="+mn-ea"/>
                <a:cs typeface="+mn-cs"/>
                <a:sym typeface="Proximus"/>
              </a:defRPr>
            </a:pPr>
            <a:r>
              <a:t>Brand Manager</a:t>
            </a:r>
          </a:p>
        </p:txBody>
      </p:sp>
      <p:sp>
        <p:nvSpPr>
          <p:cNvPr id="643" name="Google Shape;64;p14"/>
          <p:cNvSpPr>
            <a:spLocks noGrp="1"/>
          </p:cNvSpPr>
          <p:nvPr>
            <p:ph type="pic" sz="quarter" idx="24"/>
          </p:nvPr>
        </p:nvSpPr>
        <p:spPr>
          <a:xfrm>
            <a:off x="3229388" y="1459365"/>
            <a:ext cx="2881940" cy="3938395"/>
          </a:xfrm>
          <a:prstGeom prst="rect">
            <a:avLst/>
          </a:prstGeom>
        </p:spPr>
        <p:txBody>
          <a:bodyPr tIns="45719" bIns="45719">
            <a:noAutofit/>
          </a:bodyPr>
          <a:lstStyle/>
          <a:p>
            <a:endParaRPr/>
          </a:p>
        </p:txBody>
      </p:sp>
      <p:sp>
        <p:nvSpPr>
          <p:cNvPr id="644" name="John Doe…"/>
          <p:cNvSpPr txBox="1">
            <a:spLocks noGrp="1"/>
          </p:cNvSpPr>
          <p:nvPr>
            <p:ph type="body" sz="quarter" idx="25"/>
          </p:nvPr>
        </p:nvSpPr>
        <p:spPr>
          <a:xfrm>
            <a:off x="6157695" y="5549458"/>
            <a:ext cx="2729182" cy="574003"/>
          </a:xfrm>
          <a:prstGeom prst="rect">
            <a:avLst/>
          </a:prstGeom>
        </p:spPr>
        <p:txBody>
          <a:bodyPr wrap="square" lIns="0" tIns="0" rIns="0" bIns="0">
            <a:spAutoFit/>
          </a:bodyPr>
          <a:lstStyle/>
          <a:p>
            <a:pPr marL="0" indent="0" defTabSz="1219169">
              <a:lnSpc>
                <a:spcPct val="120000"/>
              </a:lnSpc>
              <a:spcBef>
                <a:spcPts val="250"/>
              </a:spcBef>
              <a:buSzTx/>
              <a:buFontTx/>
              <a:buNone/>
              <a:defRPr sz="1500">
                <a:solidFill>
                  <a:srgbClr val="000000">
                    <a:alpha val="60000"/>
                  </a:srgbClr>
                </a:solidFill>
                <a:latin typeface="+mn-lt"/>
                <a:ea typeface="+mn-ea"/>
                <a:cs typeface="+mn-cs"/>
                <a:sym typeface="Proximus"/>
              </a:defRPr>
            </a:pPr>
            <a:r>
              <a:t>John Doe</a:t>
            </a:r>
          </a:p>
          <a:p>
            <a:pPr marL="0" indent="0" defTabSz="1219169">
              <a:lnSpc>
                <a:spcPct val="120000"/>
              </a:lnSpc>
              <a:spcBef>
                <a:spcPts val="250"/>
              </a:spcBef>
              <a:buSzTx/>
              <a:buFontTx/>
              <a:buNone/>
              <a:defRPr sz="1500">
                <a:solidFill>
                  <a:srgbClr val="000000">
                    <a:alpha val="60000"/>
                  </a:srgbClr>
                </a:solidFill>
                <a:latin typeface="+mn-lt"/>
                <a:ea typeface="+mn-ea"/>
                <a:cs typeface="+mn-cs"/>
                <a:sym typeface="Proximus"/>
              </a:defRPr>
            </a:pPr>
            <a:r>
              <a:t>Brand Manager</a:t>
            </a:r>
          </a:p>
        </p:txBody>
      </p:sp>
      <p:sp>
        <p:nvSpPr>
          <p:cNvPr id="645" name="Google Shape;64;p14"/>
          <p:cNvSpPr>
            <a:spLocks noGrp="1"/>
          </p:cNvSpPr>
          <p:nvPr>
            <p:ph type="pic" sz="quarter" idx="26"/>
          </p:nvPr>
        </p:nvSpPr>
        <p:spPr>
          <a:xfrm>
            <a:off x="6084537" y="1459365"/>
            <a:ext cx="2881940" cy="3938395"/>
          </a:xfrm>
          <a:prstGeom prst="rect">
            <a:avLst/>
          </a:prstGeom>
        </p:spPr>
        <p:txBody>
          <a:bodyPr tIns="45719" bIns="45719">
            <a:noAutofit/>
          </a:bodyPr>
          <a:lstStyle/>
          <a:p>
            <a:endParaRPr/>
          </a:p>
        </p:txBody>
      </p:sp>
      <p:sp>
        <p:nvSpPr>
          <p:cNvPr id="646" name="John Doe…"/>
          <p:cNvSpPr txBox="1">
            <a:spLocks noGrp="1"/>
          </p:cNvSpPr>
          <p:nvPr>
            <p:ph type="body" sz="quarter" idx="27"/>
          </p:nvPr>
        </p:nvSpPr>
        <p:spPr>
          <a:xfrm>
            <a:off x="9016764" y="5549458"/>
            <a:ext cx="2729182" cy="574003"/>
          </a:xfrm>
          <a:prstGeom prst="rect">
            <a:avLst/>
          </a:prstGeom>
        </p:spPr>
        <p:txBody>
          <a:bodyPr wrap="square" lIns="0" tIns="0" rIns="0" bIns="0">
            <a:spAutoFit/>
          </a:bodyPr>
          <a:lstStyle/>
          <a:p>
            <a:pPr marL="0" indent="0" defTabSz="1219169">
              <a:lnSpc>
                <a:spcPct val="120000"/>
              </a:lnSpc>
              <a:spcBef>
                <a:spcPts val="250"/>
              </a:spcBef>
              <a:buSzTx/>
              <a:buFontTx/>
              <a:buNone/>
              <a:defRPr sz="1500">
                <a:solidFill>
                  <a:srgbClr val="000000">
                    <a:alpha val="60000"/>
                  </a:srgbClr>
                </a:solidFill>
                <a:latin typeface="+mn-lt"/>
                <a:ea typeface="+mn-ea"/>
                <a:cs typeface="+mn-cs"/>
                <a:sym typeface="Proximus"/>
              </a:defRPr>
            </a:pPr>
            <a:r>
              <a:t>John Doe</a:t>
            </a:r>
          </a:p>
          <a:p>
            <a:pPr marL="0" indent="0" defTabSz="1219169">
              <a:lnSpc>
                <a:spcPct val="120000"/>
              </a:lnSpc>
              <a:spcBef>
                <a:spcPts val="250"/>
              </a:spcBef>
              <a:buSzTx/>
              <a:buFontTx/>
              <a:buNone/>
              <a:defRPr sz="1500">
                <a:solidFill>
                  <a:srgbClr val="000000">
                    <a:alpha val="60000"/>
                  </a:srgbClr>
                </a:solidFill>
                <a:latin typeface="+mn-lt"/>
                <a:ea typeface="+mn-ea"/>
                <a:cs typeface="+mn-cs"/>
                <a:sym typeface="Proximus"/>
              </a:defRPr>
            </a:pPr>
            <a:r>
              <a:t>Brand Manager</a:t>
            </a:r>
          </a:p>
        </p:txBody>
      </p:sp>
      <p:sp>
        <p:nvSpPr>
          <p:cNvPr id="647" name="Google Shape;64;p14"/>
          <p:cNvSpPr>
            <a:spLocks noGrp="1"/>
          </p:cNvSpPr>
          <p:nvPr>
            <p:ph type="pic" sz="quarter" idx="28"/>
          </p:nvPr>
        </p:nvSpPr>
        <p:spPr>
          <a:xfrm>
            <a:off x="8943606" y="1459365"/>
            <a:ext cx="2881940" cy="3938395"/>
          </a:xfrm>
          <a:prstGeom prst="rect">
            <a:avLst/>
          </a:prstGeom>
        </p:spPr>
        <p:txBody>
          <a:bodyPr tIns="45719" bIns="45719">
            <a:noAutofit/>
          </a:bodyPr>
          <a:lstStyle/>
          <a:p>
            <a:endParaRPr/>
          </a:p>
        </p:txBody>
      </p:sp>
      <p:sp>
        <p:nvSpPr>
          <p:cNvPr id="648" name="Surrounded by experts"/>
          <p:cNvSpPr txBox="1">
            <a:spLocks noGrp="1"/>
          </p:cNvSpPr>
          <p:nvPr>
            <p:ph type="body" sz="quarter" idx="29"/>
          </p:nvPr>
        </p:nvSpPr>
        <p:spPr>
          <a:xfrm>
            <a:off x="1264251" y="660651"/>
            <a:ext cx="9663498" cy="443198"/>
          </a:xfrm>
          <a:prstGeom prst="rect">
            <a:avLst/>
          </a:prstGeom>
        </p:spPr>
        <p:txBody>
          <a:bodyPr wrap="square" lIns="0" tIns="0" rIns="0" bIns="0" anchor="ctr">
            <a:spAutoFit/>
          </a:bodyPr>
          <a:lstStyle>
            <a:lvl1pPr marL="0" indent="0" algn="ctr" defTabSz="1219169">
              <a:spcBef>
                <a:spcPts val="0"/>
              </a:spcBef>
              <a:buSzTx/>
              <a:buFontTx/>
              <a:buNone/>
              <a:defRPr sz="3200">
                <a:solidFill>
                  <a:schemeClr val="accent6">
                    <a:hueOff val="17900368"/>
                    <a:satOff val="-47368"/>
                    <a:lumOff val="-25755"/>
                  </a:schemeClr>
                </a:solidFill>
                <a:latin typeface="+mn-lt"/>
                <a:ea typeface="+mn-ea"/>
                <a:cs typeface="+mn-cs"/>
                <a:sym typeface="Proximus"/>
              </a:defRPr>
            </a:lvl1pPr>
          </a:lstStyle>
          <a:p>
            <a:r>
              <a:t>Surrounded by experts</a:t>
            </a:r>
          </a:p>
        </p:txBody>
      </p:sp>
      <p:pic>
        <p:nvPicPr>
          <p:cNvPr id="649" name="pasted-image.pdf" descr="pasted-image.pdf"/>
          <p:cNvPicPr>
            <a:picLocks noChangeAspect="1"/>
          </p:cNvPicPr>
          <p:nvPr/>
        </p:nvPicPr>
        <p:blipFill>
          <a:blip r:embed="rId4"/>
          <a:stretch>
            <a:fillRect/>
          </a:stretch>
        </p:blipFill>
        <p:spPr>
          <a:xfrm>
            <a:off x="459491" y="6597402"/>
            <a:ext cx="336551" cy="159600"/>
          </a:xfrm>
          <a:prstGeom prst="rect">
            <a:avLst/>
          </a:prstGeom>
          <a:ln w="12700">
            <a:miter lim="400000"/>
          </a:ln>
        </p:spPr>
      </p:pic>
      <p:sp>
        <p:nvSpPr>
          <p:cNvPr id="650" name="Lijn"/>
          <p:cNvSpPr/>
          <p:nvPr/>
        </p:nvSpPr>
        <p:spPr>
          <a:xfrm>
            <a:off x="459491" y="6514154"/>
            <a:ext cx="11273019" cy="1"/>
          </a:xfrm>
          <a:prstGeom prst="line">
            <a:avLst/>
          </a:prstGeom>
          <a:ln w="6350">
            <a:solidFill>
              <a:srgbClr val="000000"/>
            </a:solidFill>
            <a:miter lim="400000"/>
          </a:ln>
        </p:spPr>
        <p:txBody>
          <a:bodyPr lIns="25400" tIns="25400" rIns="25400" bIns="25400" anchor="ctr"/>
          <a:lstStyle/>
          <a:p>
            <a:pPr>
              <a:lnSpc>
                <a:spcPts val="1650"/>
              </a:lnSpc>
              <a:defRPr sz="2400" spc="-24"/>
            </a:pPr>
            <a:endParaRPr sz="1200"/>
          </a:p>
        </p:txBody>
      </p:sp>
      <p:sp>
        <p:nvSpPr>
          <p:cNvPr id="651" name="Dianummer"/>
          <p:cNvSpPr txBox="1">
            <a:spLocks noGrp="1"/>
          </p:cNvSpPr>
          <p:nvPr>
            <p:ph type="sldNum" sz="quarter" idx="2"/>
          </p:nvPr>
        </p:nvSpPr>
        <p:spPr>
          <a:xfrm>
            <a:off x="11640096" y="6591300"/>
            <a:ext cx="105235" cy="107951"/>
          </a:xfrm>
          <a:prstGeom prst="rect">
            <a:avLst/>
          </a:prstGeom>
        </p:spPr>
        <p:txBody>
          <a:bodyPr lIns="0" tIns="0" rIns="0" bIns="0" anchor="b"/>
          <a:lstStyle>
            <a:lvl1pPr defTabSz="1219169">
              <a:lnSpc>
                <a:spcPct val="90000"/>
              </a:lnSpc>
              <a:spcBef>
                <a:spcPts val="2250"/>
              </a:spcBef>
              <a:defRPr sz="700">
                <a:latin typeface="Helvetica"/>
                <a:ea typeface="Helvetica"/>
                <a:cs typeface="Helvetica"/>
                <a:sym typeface="Helvetica"/>
              </a:defRPr>
            </a:lvl1pPr>
          </a:lstStyle>
          <a:p>
            <a:fld id="{86CB4B4D-7CA3-9044-876B-883B54F8677D}" type="slidenum">
              <a:t>‹N°›</a:t>
            </a:fld>
            <a:endParaRPr/>
          </a:p>
        </p:txBody>
      </p:sp>
      <p:sp>
        <p:nvSpPr>
          <p:cNvPr id="652" name="Project name"/>
          <p:cNvSpPr txBox="1"/>
          <p:nvPr/>
        </p:nvSpPr>
        <p:spPr>
          <a:xfrm>
            <a:off x="6160679" y="6591476"/>
            <a:ext cx="601092" cy="1292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a:lnSpc>
                <a:spcPct val="120000"/>
              </a:lnSpc>
              <a:spcBef>
                <a:spcPts val="500"/>
              </a:spcBef>
              <a:defRPr sz="1500">
                <a:solidFill>
                  <a:srgbClr val="000000">
                    <a:alpha val="60000"/>
                  </a:srgbClr>
                </a:solidFill>
              </a:defRPr>
            </a:lvl1pPr>
          </a:lstStyle>
          <a:p>
            <a:r>
              <a:rPr sz="750"/>
              <a:t>Project name</a:t>
            </a:r>
          </a:p>
        </p:txBody>
      </p:sp>
    </p:spTree>
    <p:extLst>
      <p:ext uri="{BB962C8B-B14F-4D97-AF65-F5344CB8AC3E}">
        <p14:creationId xmlns:p14="http://schemas.microsoft.com/office/powerpoint/2010/main" val="261351475"/>
      </p:ext>
    </p:extLst>
  </p:cSld>
  <p:clrMapOvr>
    <a:masterClrMapping/>
  </p:clrMapOvr>
  <p:transition spd="med"/>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type="tx">
  <p:cSld name="Title+3imgs+Captions">
    <p:spTree>
      <p:nvGrpSpPr>
        <p:cNvPr id="1" name=""/>
        <p:cNvGrpSpPr/>
        <p:nvPr/>
      </p:nvGrpSpPr>
      <p:grpSpPr>
        <a:xfrm>
          <a:off x="0" y="0"/>
          <a:ext cx="0" cy="0"/>
          <a:chOff x="0" y="0"/>
          <a:chExt cx="0" cy="0"/>
        </a:xfrm>
      </p:grpSpPr>
      <p:pic>
        <p:nvPicPr>
          <p:cNvPr id="659" name="pasted-image.pdf" descr="pasted-image.pdf"/>
          <p:cNvPicPr>
            <a:picLocks noChangeAspect="1"/>
          </p:cNvPicPr>
          <p:nvPr/>
        </p:nvPicPr>
        <p:blipFill>
          <a:blip r:embed="rId2"/>
          <a:stretch>
            <a:fillRect/>
          </a:stretch>
        </p:blipFill>
        <p:spPr>
          <a:xfrm>
            <a:off x="-1" y="-556289"/>
            <a:ext cx="12192001" cy="444501"/>
          </a:xfrm>
          <a:prstGeom prst="rect">
            <a:avLst/>
          </a:prstGeom>
          <a:ln w="12700">
            <a:miter lim="400000"/>
          </a:ln>
        </p:spPr>
      </p:pic>
      <p:pic>
        <p:nvPicPr>
          <p:cNvPr id="660" name="pasted-image.pdf" descr="pasted-image.pdf"/>
          <p:cNvPicPr>
            <a:picLocks noChangeAspect="1"/>
          </p:cNvPicPr>
          <p:nvPr/>
        </p:nvPicPr>
        <p:blipFill>
          <a:blip r:embed="rId3"/>
          <a:stretch>
            <a:fillRect/>
          </a:stretch>
        </p:blipFill>
        <p:spPr>
          <a:xfrm>
            <a:off x="-593977" y="0"/>
            <a:ext cx="444501" cy="6858000"/>
          </a:xfrm>
          <a:prstGeom prst="rect">
            <a:avLst/>
          </a:prstGeom>
          <a:ln w="12700">
            <a:miter lim="400000"/>
          </a:ln>
        </p:spPr>
      </p:pic>
      <p:sp>
        <p:nvSpPr>
          <p:cNvPr id="661" name="John Doe…"/>
          <p:cNvSpPr txBox="1">
            <a:spLocks noGrp="1"/>
          </p:cNvSpPr>
          <p:nvPr>
            <p:ph type="body" sz="quarter" idx="21"/>
          </p:nvPr>
        </p:nvSpPr>
        <p:spPr>
          <a:xfrm>
            <a:off x="445047" y="5549458"/>
            <a:ext cx="3684390" cy="574003"/>
          </a:xfrm>
          <a:prstGeom prst="rect">
            <a:avLst/>
          </a:prstGeom>
        </p:spPr>
        <p:txBody>
          <a:bodyPr wrap="square" lIns="0" tIns="0" rIns="0" bIns="0">
            <a:spAutoFit/>
          </a:bodyPr>
          <a:lstStyle/>
          <a:p>
            <a:pPr marL="0" indent="0" defTabSz="1219169">
              <a:lnSpc>
                <a:spcPct val="120000"/>
              </a:lnSpc>
              <a:spcBef>
                <a:spcPts val="250"/>
              </a:spcBef>
              <a:buSzTx/>
              <a:buFontTx/>
              <a:buNone/>
              <a:defRPr sz="1500">
                <a:solidFill>
                  <a:srgbClr val="000000">
                    <a:alpha val="60000"/>
                  </a:srgbClr>
                </a:solidFill>
                <a:latin typeface="+mn-lt"/>
                <a:ea typeface="+mn-ea"/>
                <a:cs typeface="+mn-cs"/>
                <a:sym typeface="Proximus"/>
              </a:defRPr>
            </a:pPr>
            <a:r>
              <a:t>John Doe</a:t>
            </a:r>
          </a:p>
          <a:p>
            <a:pPr marL="0" indent="0" defTabSz="1219169">
              <a:lnSpc>
                <a:spcPct val="120000"/>
              </a:lnSpc>
              <a:spcBef>
                <a:spcPts val="250"/>
              </a:spcBef>
              <a:buSzTx/>
              <a:buFontTx/>
              <a:buNone/>
              <a:defRPr sz="1500">
                <a:solidFill>
                  <a:srgbClr val="000000">
                    <a:alpha val="60000"/>
                  </a:srgbClr>
                </a:solidFill>
                <a:latin typeface="+mn-lt"/>
                <a:ea typeface="+mn-ea"/>
                <a:cs typeface="+mn-cs"/>
                <a:sym typeface="Proximus"/>
              </a:defRPr>
            </a:pPr>
            <a:r>
              <a:t>Brand Manager</a:t>
            </a:r>
          </a:p>
        </p:txBody>
      </p:sp>
      <p:sp>
        <p:nvSpPr>
          <p:cNvPr id="662" name="Google Shape;64;p14"/>
          <p:cNvSpPr>
            <a:spLocks noGrp="1"/>
          </p:cNvSpPr>
          <p:nvPr>
            <p:ph type="pic" sz="quarter" idx="22"/>
          </p:nvPr>
        </p:nvSpPr>
        <p:spPr>
          <a:xfrm>
            <a:off x="344882" y="1465715"/>
            <a:ext cx="3892367" cy="3938395"/>
          </a:xfrm>
          <a:prstGeom prst="rect">
            <a:avLst/>
          </a:prstGeom>
        </p:spPr>
        <p:txBody>
          <a:bodyPr tIns="45719" bIns="45719">
            <a:noAutofit/>
          </a:bodyPr>
          <a:lstStyle/>
          <a:p>
            <a:endParaRPr/>
          </a:p>
        </p:txBody>
      </p:sp>
      <p:sp>
        <p:nvSpPr>
          <p:cNvPr id="663" name="John Doe…"/>
          <p:cNvSpPr txBox="1">
            <a:spLocks noGrp="1"/>
          </p:cNvSpPr>
          <p:nvPr>
            <p:ph type="body" sz="quarter" idx="23"/>
          </p:nvPr>
        </p:nvSpPr>
        <p:spPr>
          <a:xfrm>
            <a:off x="4258221" y="5549458"/>
            <a:ext cx="3684390" cy="574003"/>
          </a:xfrm>
          <a:prstGeom prst="rect">
            <a:avLst/>
          </a:prstGeom>
        </p:spPr>
        <p:txBody>
          <a:bodyPr wrap="square" lIns="0" tIns="0" rIns="0" bIns="0">
            <a:spAutoFit/>
          </a:bodyPr>
          <a:lstStyle/>
          <a:p>
            <a:pPr marL="0" indent="0" defTabSz="1219169">
              <a:lnSpc>
                <a:spcPct val="120000"/>
              </a:lnSpc>
              <a:spcBef>
                <a:spcPts val="250"/>
              </a:spcBef>
              <a:buSzTx/>
              <a:buFontTx/>
              <a:buNone/>
              <a:defRPr sz="1500">
                <a:solidFill>
                  <a:srgbClr val="000000">
                    <a:alpha val="60000"/>
                  </a:srgbClr>
                </a:solidFill>
                <a:latin typeface="+mn-lt"/>
                <a:ea typeface="+mn-ea"/>
                <a:cs typeface="+mn-cs"/>
                <a:sym typeface="Proximus"/>
              </a:defRPr>
            </a:pPr>
            <a:r>
              <a:t>John Doe</a:t>
            </a:r>
          </a:p>
          <a:p>
            <a:pPr marL="0" indent="0" defTabSz="1219169">
              <a:lnSpc>
                <a:spcPct val="120000"/>
              </a:lnSpc>
              <a:spcBef>
                <a:spcPts val="250"/>
              </a:spcBef>
              <a:buSzTx/>
              <a:buFontTx/>
              <a:buNone/>
              <a:defRPr sz="1500">
                <a:solidFill>
                  <a:srgbClr val="000000">
                    <a:alpha val="60000"/>
                  </a:srgbClr>
                </a:solidFill>
                <a:latin typeface="+mn-lt"/>
                <a:ea typeface="+mn-ea"/>
                <a:cs typeface="+mn-cs"/>
                <a:sym typeface="Proximus"/>
              </a:defRPr>
            </a:pPr>
            <a:r>
              <a:t>Brand Manager</a:t>
            </a:r>
          </a:p>
        </p:txBody>
      </p:sp>
      <p:sp>
        <p:nvSpPr>
          <p:cNvPr id="664" name="Google Shape;64;p14"/>
          <p:cNvSpPr>
            <a:spLocks noGrp="1"/>
          </p:cNvSpPr>
          <p:nvPr>
            <p:ph type="pic" sz="quarter" idx="24"/>
          </p:nvPr>
        </p:nvSpPr>
        <p:spPr>
          <a:xfrm>
            <a:off x="4151705" y="1465715"/>
            <a:ext cx="3892367" cy="3938395"/>
          </a:xfrm>
          <a:prstGeom prst="rect">
            <a:avLst/>
          </a:prstGeom>
        </p:spPr>
        <p:txBody>
          <a:bodyPr tIns="45719" bIns="45719">
            <a:noAutofit/>
          </a:bodyPr>
          <a:lstStyle/>
          <a:p>
            <a:endParaRPr/>
          </a:p>
        </p:txBody>
      </p:sp>
      <p:sp>
        <p:nvSpPr>
          <p:cNvPr id="665" name="John Doe…"/>
          <p:cNvSpPr txBox="1">
            <a:spLocks noGrp="1"/>
          </p:cNvSpPr>
          <p:nvPr>
            <p:ph type="body" sz="quarter" idx="25"/>
          </p:nvPr>
        </p:nvSpPr>
        <p:spPr>
          <a:xfrm>
            <a:off x="8063905" y="5549458"/>
            <a:ext cx="3684390" cy="574003"/>
          </a:xfrm>
          <a:prstGeom prst="rect">
            <a:avLst/>
          </a:prstGeom>
        </p:spPr>
        <p:txBody>
          <a:bodyPr wrap="square" lIns="0" tIns="0" rIns="0" bIns="0">
            <a:spAutoFit/>
          </a:bodyPr>
          <a:lstStyle/>
          <a:p>
            <a:pPr marL="0" indent="0" defTabSz="1219169">
              <a:lnSpc>
                <a:spcPct val="120000"/>
              </a:lnSpc>
              <a:spcBef>
                <a:spcPts val="250"/>
              </a:spcBef>
              <a:buSzTx/>
              <a:buFontTx/>
              <a:buNone/>
              <a:defRPr sz="1500">
                <a:solidFill>
                  <a:srgbClr val="000000">
                    <a:alpha val="60000"/>
                  </a:srgbClr>
                </a:solidFill>
                <a:latin typeface="+mn-lt"/>
                <a:ea typeface="+mn-ea"/>
                <a:cs typeface="+mn-cs"/>
                <a:sym typeface="Proximus"/>
              </a:defRPr>
            </a:pPr>
            <a:r>
              <a:t>John Doe</a:t>
            </a:r>
          </a:p>
          <a:p>
            <a:pPr marL="0" indent="0" defTabSz="1219169">
              <a:lnSpc>
                <a:spcPct val="120000"/>
              </a:lnSpc>
              <a:spcBef>
                <a:spcPts val="250"/>
              </a:spcBef>
              <a:buSzTx/>
              <a:buFontTx/>
              <a:buNone/>
              <a:defRPr sz="1500">
                <a:solidFill>
                  <a:srgbClr val="000000">
                    <a:alpha val="60000"/>
                  </a:srgbClr>
                </a:solidFill>
                <a:latin typeface="+mn-lt"/>
                <a:ea typeface="+mn-ea"/>
                <a:cs typeface="+mn-cs"/>
                <a:sym typeface="Proximus"/>
              </a:defRPr>
            </a:pPr>
            <a:r>
              <a:t>Brand Manager</a:t>
            </a:r>
          </a:p>
        </p:txBody>
      </p:sp>
      <p:sp>
        <p:nvSpPr>
          <p:cNvPr id="666" name="Google Shape;64;p14"/>
          <p:cNvSpPr>
            <a:spLocks noGrp="1"/>
          </p:cNvSpPr>
          <p:nvPr>
            <p:ph type="pic" sz="quarter" idx="26"/>
          </p:nvPr>
        </p:nvSpPr>
        <p:spPr>
          <a:xfrm>
            <a:off x="7963739" y="1465715"/>
            <a:ext cx="3892367" cy="3938395"/>
          </a:xfrm>
          <a:prstGeom prst="rect">
            <a:avLst/>
          </a:prstGeom>
        </p:spPr>
        <p:txBody>
          <a:bodyPr tIns="45719" bIns="45719">
            <a:noAutofit/>
          </a:bodyPr>
          <a:lstStyle/>
          <a:p>
            <a:endParaRPr/>
          </a:p>
        </p:txBody>
      </p:sp>
      <p:sp>
        <p:nvSpPr>
          <p:cNvPr id="667" name="Surrounded by experts"/>
          <p:cNvSpPr txBox="1">
            <a:spLocks noGrp="1"/>
          </p:cNvSpPr>
          <p:nvPr>
            <p:ph type="body" sz="quarter" idx="27"/>
          </p:nvPr>
        </p:nvSpPr>
        <p:spPr>
          <a:xfrm>
            <a:off x="1264251" y="660651"/>
            <a:ext cx="9663498" cy="443198"/>
          </a:xfrm>
          <a:prstGeom prst="rect">
            <a:avLst/>
          </a:prstGeom>
        </p:spPr>
        <p:txBody>
          <a:bodyPr wrap="square" lIns="0" tIns="0" rIns="0" bIns="0" anchor="ctr">
            <a:spAutoFit/>
          </a:bodyPr>
          <a:lstStyle>
            <a:lvl1pPr marL="0" indent="0" algn="ctr" defTabSz="1219169">
              <a:spcBef>
                <a:spcPts val="0"/>
              </a:spcBef>
              <a:buSzTx/>
              <a:buFontTx/>
              <a:buNone/>
              <a:defRPr sz="3200">
                <a:solidFill>
                  <a:schemeClr val="accent6">
                    <a:hueOff val="17900368"/>
                    <a:satOff val="-47368"/>
                    <a:lumOff val="-25755"/>
                  </a:schemeClr>
                </a:solidFill>
                <a:latin typeface="+mn-lt"/>
                <a:ea typeface="+mn-ea"/>
                <a:cs typeface="+mn-cs"/>
                <a:sym typeface="Proximus"/>
              </a:defRPr>
            </a:lvl1pPr>
          </a:lstStyle>
          <a:p>
            <a:r>
              <a:t>Surrounded by experts</a:t>
            </a:r>
          </a:p>
        </p:txBody>
      </p:sp>
      <p:pic>
        <p:nvPicPr>
          <p:cNvPr id="668" name="pasted-image.pdf" descr="pasted-image.pdf"/>
          <p:cNvPicPr>
            <a:picLocks noChangeAspect="1"/>
          </p:cNvPicPr>
          <p:nvPr/>
        </p:nvPicPr>
        <p:blipFill>
          <a:blip r:embed="rId4"/>
          <a:stretch>
            <a:fillRect/>
          </a:stretch>
        </p:blipFill>
        <p:spPr>
          <a:xfrm>
            <a:off x="459491" y="6597402"/>
            <a:ext cx="336551" cy="159600"/>
          </a:xfrm>
          <a:prstGeom prst="rect">
            <a:avLst/>
          </a:prstGeom>
          <a:ln w="12700">
            <a:miter lim="400000"/>
          </a:ln>
        </p:spPr>
      </p:pic>
      <p:sp>
        <p:nvSpPr>
          <p:cNvPr id="669" name="Lijn"/>
          <p:cNvSpPr/>
          <p:nvPr/>
        </p:nvSpPr>
        <p:spPr>
          <a:xfrm>
            <a:off x="459491" y="6514154"/>
            <a:ext cx="11273019" cy="1"/>
          </a:xfrm>
          <a:prstGeom prst="line">
            <a:avLst/>
          </a:prstGeom>
          <a:ln w="6350">
            <a:solidFill>
              <a:srgbClr val="000000"/>
            </a:solidFill>
            <a:miter lim="400000"/>
          </a:ln>
        </p:spPr>
        <p:txBody>
          <a:bodyPr lIns="25400" tIns="25400" rIns="25400" bIns="25400" anchor="ctr"/>
          <a:lstStyle/>
          <a:p>
            <a:pPr>
              <a:lnSpc>
                <a:spcPts val="1650"/>
              </a:lnSpc>
              <a:defRPr sz="2400" spc="-24"/>
            </a:pPr>
            <a:endParaRPr sz="1200"/>
          </a:p>
        </p:txBody>
      </p:sp>
      <p:sp>
        <p:nvSpPr>
          <p:cNvPr id="670" name="Dianummer"/>
          <p:cNvSpPr txBox="1">
            <a:spLocks noGrp="1"/>
          </p:cNvSpPr>
          <p:nvPr>
            <p:ph type="sldNum" sz="quarter" idx="2"/>
          </p:nvPr>
        </p:nvSpPr>
        <p:spPr>
          <a:xfrm>
            <a:off x="11640155" y="6591300"/>
            <a:ext cx="105235" cy="107951"/>
          </a:xfrm>
          <a:prstGeom prst="rect">
            <a:avLst/>
          </a:prstGeom>
        </p:spPr>
        <p:txBody>
          <a:bodyPr lIns="0" tIns="0" rIns="0" bIns="0" anchor="b"/>
          <a:lstStyle>
            <a:lvl1pPr defTabSz="1219169">
              <a:lnSpc>
                <a:spcPct val="90000"/>
              </a:lnSpc>
              <a:spcBef>
                <a:spcPts val="2250"/>
              </a:spcBef>
              <a:defRPr sz="700">
                <a:latin typeface="Helvetica"/>
                <a:ea typeface="Helvetica"/>
                <a:cs typeface="Helvetica"/>
                <a:sym typeface="Helvetica"/>
              </a:defRPr>
            </a:lvl1pPr>
          </a:lstStyle>
          <a:p>
            <a:fld id="{86CB4B4D-7CA3-9044-876B-883B54F8677D}" type="slidenum">
              <a:t>‹N°›</a:t>
            </a:fld>
            <a:endParaRPr/>
          </a:p>
        </p:txBody>
      </p:sp>
      <p:sp>
        <p:nvSpPr>
          <p:cNvPr id="671" name="Project name"/>
          <p:cNvSpPr txBox="1"/>
          <p:nvPr/>
        </p:nvSpPr>
        <p:spPr>
          <a:xfrm>
            <a:off x="6160679" y="6591476"/>
            <a:ext cx="601092" cy="1292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a:lnSpc>
                <a:spcPct val="120000"/>
              </a:lnSpc>
              <a:spcBef>
                <a:spcPts val="500"/>
              </a:spcBef>
              <a:defRPr sz="1500">
                <a:solidFill>
                  <a:srgbClr val="000000">
                    <a:alpha val="60000"/>
                  </a:srgbClr>
                </a:solidFill>
              </a:defRPr>
            </a:lvl1pPr>
          </a:lstStyle>
          <a:p>
            <a:r>
              <a:rPr sz="750"/>
              <a:t>Project name</a:t>
            </a:r>
          </a:p>
        </p:txBody>
      </p:sp>
    </p:spTree>
    <p:extLst>
      <p:ext uri="{BB962C8B-B14F-4D97-AF65-F5344CB8AC3E}">
        <p14:creationId xmlns:p14="http://schemas.microsoft.com/office/powerpoint/2010/main" val="4233713418"/>
      </p:ext>
    </p:extLst>
  </p:cSld>
  <p:clrMapOvr>
    <a:masterClrMapping/>
  </p:clrMapOvr>
  <p:transition spd="med"/>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type="tx">
  <p:cSld name="Title+2imgs+Captions">
    <p:spTree>
      <p:nvGrpSpPr>
        <p:cNvPr id="1" name=""/>
        <p:cNvGrpSpPr/>
        <p:nvPr/>
      </p:nvGrpSpPr>
      <p:grpSpPr>
        <a:xfrm>
          <a:off x="0" y="0"/>
          <a:ext cx="0" cy="0"/>
          <a:chOff x="0" y="0"/>
          <a:chExt cx="0" cy="0"/>
        </a:xfrm>
      </p:grpSpPr>
      <p:pic>
        <p:nvPicPr>
          <p:cNvPr id="678" name="pasted-image.pdf" descr="pasted-image.pdf"/>
          <p:cNvPicPr>
            <a:picLocks noChangeAspect="1"/>
          </p:cNvPicPr>
          <p:nvPr/>
        </p:nvPicPr>
        <p:blipFill>
          <a:blip r:embed="rId2"/>
          <a:stretch>
            <a:fillRect/>
          </a:stretch>
        </p:blipFill>
        <p:spPr>
          <a:xfrm>
            <a:off x="-1" y="-556289"/>
            <a:ext cx="12192001" cy="444501"/>
          </a:xfrm>
          <a:prstGeom prst="rect">
            <a:avLst/>
          </a:prstGeom>
          <a:ln w="12700">
            <a:miter lim="400000"/>
          </a:ln>
        </p:spPr>
      </p:pic>
      <p:pic>
        <p:nvPicPr>
          <p:cNvPr id="679" name="pasted-image.pdf" descr="pasted-image.pdf"/>
          <p:cNvPicPr>
            <a:picLocks noChangeAspect="1"/>
          </p:cNvPicPr>
          <p:nvPr/>
        </p:nvPicPr>
        <p:blipFill>
          <a:blip r:embed="rId3"/>
          <a:stretch>
            <a:fillRect/>
          </a:stretch>
        </p:blipFill>
        <p:spPr>
          <a:xfrm>
            <a:off x="-593977" y="0"/>
            <a:ext cx="444501" cy="6858000"/>
          </a:xfrm>
          <a:prstGeom prst="rect">
            <a:avLst/>
          </a:prstGeom>
          <a:ln w="12700">
            <a:miter lim="400000"/>
          </a:ln>
        </p:spPr>
      </p:pic>
      <p:sp>
        <p:nvSpPr>
          <p:cNvPr id="680" name="John Doe…"/>
          <p:cNvSpPr txBox="1">
            <a:spLocks noGrp="1"/>
          </p:cNvSpPr>
          <p:nvPr>
            <p:ph type="body" sz="quarter" idx="21"/>
          </p:nvPr>
        </p:nvSpPr>
        <p:spPr>
          <a:xfrm>
            <a:off x="445047" y="5530408"/>
            <a:ext cx="5596334" cy="574003"/>
          </a:xfrm>
          <a:prstGeom prst="rect">
            <a:avLst/>
          </a:prstGeom>
        </p:spPr>
        <p:txBody>
          <a:bodyPr wrap="square" lIns="0" tIns="0" rIns="0" bIns="0">
            <a:spAutoFit/>
          </a:bodyPr>
          <a:lstStyle/>
          <a:p>
            <a:pPr marL="0" indent="0" defTabSz="1219169">
              <a:lnSpc>
                <a:spcPct val="120000"/>
              </a:lnSpc>
              <a:spcBef>
                <a:spcPts val="250"/>
              </a:spcBef>
              <a:buSzTx/>
              <a:buFontTx/>
              <a:buNone/>
              <a:defRPr sz="1500">
                <a:solidFill>
                  <a:srgbClr val="000000">
                    <a:alpha val="60000"/>
                  </a:srgbClr>
                </a:solidFill>
                <a:latin typeface="+mn-lt"/>
                <a:ea typeface="+mn-ea"/>
                <a:cs typeface="+mn-cs"/>
                <a:sym typeface="Proximus"/>
              </a:defRPr>
            </a:pPr>
            <a:r>
              <a:t>John Doe</a:t>
            </a:r>
          </a:p>
          <a:p>
            <a:pPr marL="0" indent="0" defTabSz="1219169">
              <a:lnSpc>
                <a:spcPct val="120000"/>
              </a:lnSpc>
              <a:spcBef>
                <a:spcPts val="250"/>
              </a:spcBef>
              <a:buSzTx/>
              <a:buFontTx/>
              <a:buNone/>
              <a:defRPr sz="1500">
                <a:solidFill>
                  <a:srgbClr val="000000">
                    <a:alpha val="60000"/>
                  </a:srgbClr>
                </a:solidFill>
                <a:latin typeface="+mn-lt"/>
                <a:ea typeface="+mn-ea"/>
                <a:cs typeface="+mn-cs"/>
                <a:sym typeface="Proximus"/>
              </a:defRPr>
            </a:pPr>
            <a:r>
              <a:t>Brand Manager</a:t>
            </a:r>
          </a:p>
        </p:txBody>
      </p:sp>
      <p:sp>
        <p:nvSpPr>
          <p:cNvPr id="681" name="Google Shape;64;p14"/>
          <p:cNvSpPr>
            <a:spLocks noGrp="1"/>
          </p:cNvSpPr>
          <p:nvPr>
            <p:ph type="pic" sz="half" idx="22"/>
          </p:nvPr>
        </p:nvSpPr>
        <p:spPr>
          <a:xfrm>
            <a:off x="291113" y="1465715"/>
            <a:ext cx="5904110" cy="3938395"/>
          </a:xfrm>
          <a:prstGeom prst="rect">
            <a:avLst/>
          </a:prstGeom>
        </p:spPr>
        <p:txBody>
          <a:bodyPr tIns="45719" bIns="45719">
            <a:noAutofit/>
          </a:bodyPr>
          <a:lstStyle/>
          <a:p>
            <a:endParaRPr/>
          </a:p>
        </p:txBody>
      </p:sp>
      <p:sp>
        <p:nvSpPr>
          <p:cNvPr id="682" name="John Doe…"/>
          <p:cNvSpPr txBox="1">
            <a:spLocks noGrp="1"/>
          </p:cNvSpPr>
          <p:nvPr>
            <p:ph type="body" sz="quarter" idx="23"/>
          </p:nvPr>
        </p:nvSpPr>
        <p:spPr>
          <a:xfrm>
            <a:off x="6160505" y="5530408"/>
            <a:ext cx="5596335" cy="574003"/>
          </a:xfrm>
          <a:prstGeom prst="rect">
            <a:avLst/>
          </a:prstGeom>
        </p:spPr>
        <p:txBody>
          <a:bodyPr wrap="square" lIns="0" tIns="0" rIns="0" bIns="0">
            <a:spAutoFit/>
          </a:bodyPr>
          <a:lstStyle/>
          <a:p>
            <a:pPr marL="0" indent="0" defTabSz="1219169">
              <a:lnSpc>
                <a:spcPct val="120000"/>
              </a:lnSpc>
              <a:spcBef>
                <a:spcPts val="250"/>
              </a:spcBef>
              <a:buSzTx/>
              <a:buFontTx/>
              <a:buNone/>
              <a:defRPr sz="1500">
                <a:solidFill>
                  <a:srgbClr val="000000">
                    <a:alpha val="60000"/>
                  </a:srgbClr>
                </a:solidFill>
                <a:latin typeface="+mn-lt"/>
                <a:ea typeface="+mn-ea"/>
                <a:cs typeface="+mn-cs"/>
                <a:sym typeface="Proximus"/>
              </a:defRPr>
            </a:pPr>
            <a:r>
              <a:t>John Doe</a:t>
            </a:r>
          </a:p>
          <a:p>
            <a:pPr marL="0" indent="0" defTabSz="1219169">
              <a:lnSpc>
                <a:spcPct val="120000"/>
              </a:lnSpc>
              <a:spcBef>
                <a:spcPts val="250"/>
              </a:spcBef>
              <a:buSzTx/>
              <a:buFontTx/>
              <a:buNone/>
              <a:defRPr sz="1500">
                <a:solidFill>
                  <a:srgbClr val="000000">
                    <a:alpha val="60000"/>
                  </a:srgbClr>
                </a:solidFill>
                <a:latin typeface="+mn-lt"/>
                <a:ea typeface="+mn-ea"/>
                <a:cs typeface="+mn-cs"/>
                <a:sym typeface="Proximus"/>
              </a:defRPr>
            </a:pPr>
            <a:r>
              <a:t>Brand Manager</a:t>
            </a:r>
          </a:p>
        </p:txBody>
      </p:sp>
      <p:sp>
        <p:nvSpPr>
          <p:cNvPr id="683" name="Google Shape;64;p14"/>
          <p:cNvSpPr>
            <a:spLocks noGrp="1"/>
          </p:cNvSpPr>
          <p:nvPr>
            <p:ph type="pic" sz="half" idx="24"/>
          </p:nvPr>
        </p:nvSpPr>
        <p:spPr>
          <a:xfrm>
            <a:off x="6006571" y="1465715"/>
            <a:ext cx="5904110" cy="3938395"/>
          </a:xfrm>
          <a:prstGeom prst="rect">
            <a:avLst/>
          </a:prstGeom>
        </p:spPr>
        <p:txBody>
          <a:bodyPr tIns="45719" bIns="45719">
            <a:noAutofit/>
          </a:bodyPr>
          <a:lstStyle/>
          <a:p>
            <a:endParaRPr/>
          </a:p>
        </p:txBody>
      </p:sp>
      <p:sp>
        <p:nvSpPr>
          <p:cNvPr id="684" name="Surrounded by experts"/>
          <p:cNvSpPr txBox="1">
            <a:spLocks noGrp="1"/>
          </p:cNvSpPr>
          <p:nvPr>
            <p:ph type="body" sz="quarter" idx="25"/>
          </p:nvPr>
        </p:nvSpPr>
        <p:spPr>
          <a:xfrm>
            <a:off x="1264251" y="660651"/>
            <a:ext cx="9663498" cy="443198"/>
          </a:xfrm>
          <a:prstGeom prst="rect">
            <a:avLst/>
          </a:prstGeom>
        </p:spPr>
        <p:txBody>
          <a:bodyPr wrap="square" lIns="0" tIns="0" rIns="0" bIns="0" anchor="ctr">
            <a:spAutoFit/>
          </a:bodyPr>
          <a:lstStyle>
            <a:lvl1pPr marL="0" indent="0" algn="ctr" defTabSz="1219169">
              <a:spcBef>
                <a:spcPts val="0"/>
              </a:spcBef>
              <a:buSzTx/>
              <a:buFontTx/>
              <a:buNone/>
              <a:defRPr sz="3200">
                <a:solidFill>
                  <a:schemeClr val="accent6">
                    <a:hueOff val="17900368"/>
                    <a:satOff val="-47368"/>
                    <a:lumOff val="-25755"/>
                  </a:schemeClr>
                </a:solidFill>
                <a:latin typeface="+mn-lt"/>
                <a:ea typeface="+mn-ea"/>
                <a:cs typeface="+mn-cs"/>
                <a:sym typeface="Proximus"/>
              </a:defRPr>
            </a:lvl1pPr>
          </a:lstStyle>
          <a:p>
            <a:r>
              <a:t>Surrounded by experts</a:t>
            </a:r>
          </a:p>
        </p:txBody>
      </p:sp>
      <p:pic>
        <p:nvPicPr>
          <p:cNvPr id="685" name="pasted-image.pdf" descr="pasted-image.pdf"/>
          <p:cNvPicPr>
            <a:picLocks noChangeAspect="1"/>
          </p:cNvPicPr>
          <p:nvPr/>
        </p:nvPicPr>
        <p:blipFill>
          <a:blip r:embed="rId4"/>
          <a:stretch>
            <a:fillRect/>
          </a:stretch>
        </p:blipFill>
        <p:spPr>
          <a:xfrm>
            <a:off x="459491" y="6597402"/>
            <a:ext cx="336551" cy="159600"/>
          </a:xfrm>
          <a:prstGeom prst="rect">
            <a:avLst/>
          </a:prstGeom>
          <a:ln w="12700">
            <a:miter lim="400000"/>
          </a:ln>
        </p:spPr>
      </p:pic>
      <p:sp>
        <p:nvSpPr>
          <p:cNvPr id="686" name="Lijn"/>
          <p:cNvSpPr/>
          <p:nvPr/>
        </p:nvSpPr>
        <p:spPr>
          <a:xfrm>
            <a:off x="459491" y="6514154"/>
            <a:ext cx="11273019" cy="1"/>
          </a:xfrm>
          <a:prstGeom prst="line">
            <a:avLst/>
          </a:prstGeom>
          <a:ln w="6350">
            <a:solidFill>
              <a:srgbClr val="000000"/>
            </a:solidFill>
            <a:miter lim="400000"/>
          </a:ln>
        </p:spPr>
        <p:txBody>
          <a:bodyPr lIns="25400" tIns="25400" rIns="25400" bIns="25400" anchor="ctr"/>
          <a:lstStyle/>
          <a:p>
            <a:pPr>
              <a:lnSpc>
                <a:spcPts val="1650"/>
              </a:lnSpc>
              <a:defRPr sz="2400" spc="-24"/>
            </a:pPr>
            <a:endParaRPr sz="1200"/>
          </a:p>
        </p:txBody>
      </p:sp>
      <p:sp>
        <p:nvSpPr>
          <p:cNvPr id="687" name="Dianummer"/>
          <p:cNvSpPr txBox="1">
            <a:spLocks noGrp="1"/>
          </p:cNvSpPr>
          <p:nvPr>
            <p:ph type="sldNum" sz="quarter" idx="2"/>
          </p:nvPr>
        </p:nvSpPr>
        <p:spPr>
          <a:xfrm>
            <a:off x="11640155" y="6591300"/>
            <a:ext cx="105235" cy="107951"/>
          </a:xfrm>
          <a:prstGeom prst="rect">
            <a:avLst/>
          </a:prstGeom>
        </p:spPr>
        <p:txBody>
          <a:bodyPr lIns="0" tIns="0" rIns="0" bIns="0" anchor="b"/>
          <a:lstStyle>
            <a:lvl1pPr defTabSz="1219169">
              <a:lnSpc>
                <a:spcPct val="90000"/>
              </a:lnSpc>
              <a:spcBef>
                <a:spcPts val="2250"/>
              </a:spcBef>
              <a:defRPr sz="700">
                <a:latin typeface="Helvetica"/>
                <a:ea typeface="Helvetica"/>
                <a:cs typeface="Helvetica"/>
                <a:sym typeface="Helvetica"/>
              </a:defRPr>
            </a:lvl1pPr>
          </a:lstStyle>
          <a:p>
            <a:fld id="{86CB4B4D-7CA3-9044-876B-883B54F8677D}" type="slidenum">
              <a:t>‹N°›</a:t>
            </a:fld>
            <a:endParaRPr/>
          </a:p>
        </p:txBody>
      </p:sp>
      <p:sp>
        <p:nvSpPr>
          <p:cNvPr id="688" name="Project name"/>
          <p:cNvSpPr txBox="1"/>
          <p:nvPr/>
        </p:nvSpPr>
        <p:spPr>
          <a:xfrm>
            <a:off x="6160679" y="6591476"/>
            <a:ext cx="601092" cy="1292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a:lnSpc>
                <a:spcPct val="120000"/>
              </a:lnSpc>
              <a:spcBef>
                <a:spcPts val="500"/>
              </a:spcBef>
              <a:defRPr sz="1500">
                <a:solidFill>
                  <a:srgbClr val="000000">
                    <a:alpha val="60000"/>
                  </a:srgbClr>
                </a:solidFill>
              </a:defRPr>
            </a:lvl1pPr>
          </a:lstStyle>
          <a:p>
            <a:r>
              <a:rPr sz="750"/>
              <a:t>Project name</a:t>
            </a:r>
          </a:p>
        </p:txBody>
      </p:sp>
    </p:spTree>
    <p:extLst>
      <p:ext uri="{BB962C8B-B14F-4D97-AF65-F5344CB8AC3E}">
        <p14:creationId xmlns:p14="http://schemas.microsoft.com/office/powerpoint/2010/main" val="2285855743"/>
      </p:ext>
    </p:extLst>
  </p:cSld>
  <p:clrMapOvr>
    <a:masterClrMapping/>
  </p:clrMapOvr>
  <p:transition spd="med"/>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type="tx">
  <p:cSld name="1 image only">
    <p:spTree>
      <p:nvGrpSpPr>
        <p:cNvPr id="1" name=""/>
        <p:cNvGrpSpPr/>
        <p:nvPr/>
      </p:nvGrpSpPr>
      <p:grpSpPr>
        <a:xfrm>
          <a:off x="0" y="0"/>
          <a:ext cx="0" cy="0"/>
          <a:chOff x="0" y="0"/>
          <a:chExt cx="0" cy="0"/>
        </a:xfrm>
      </p:grpSpPr>
      <p:pic>
        <p:nvPicPr>
          <p:cNvPr id="695" name="pasted-image.pdf" descr="pasted-image.pdf"/>
          <p:cNvPicPr>
            <a:picLocks noChangeAspect="1"/>
          </p:cNvPicPr>
          <p:nvPr/>
        </p:nvPicPr>
        <p:blipFill>
          <a:blip r:embed="rId2"/>
          <a:stretch>
            <a:fillRect/>
          </a:stretch>
        </p:blipFill>
        <p:spPr>
          <a:xfrm>
            <a:off x="-1" y="-556289"/>
            <a:ext cx="12192001" cy="444501"/>
          </a:xfrm>
          <a:prstGeom prst="rect">
            <a:avLst/>
          </a:prstGeom>
          <a:ln w="12700">
            <a:miter lim="400000"/>
          </a:ln>
        </p:spPr>
      </p:pic>
      <p:pic>
        <p:nvPicPr>
          <p:cNvPr id="696" name="pasted-image.pdf" descr="pasted-image.pdf"/>
          <p:cNvPicPr>
            <a:picLocks noChangeAspect="1"/>
          </p:cNvPicPr>
          <p:nvPr/>
        </p:nvPicPr>
        <p:blipFill>
          <a:blip r:embed="rId3"/>
          <a:stretch>
            <a:fillRect/>
          </a:stretch>
        </p:blipFill>
        <p:spPr>
          <a:xfrm>
            <a:off x="-593977" y="0"/>
            <a:ext cx="444501" cy="6858000"/>
          </a:xfrm>
          <a:prstGeom prst="rect">
            <a:avLst/>
          </a:prstGeom>
          <a:ln w="12700">
            <a:miter lim="400000"/>
          </a:ln>
        </p:spPr>
      </p:pic>
      <p:sp>
        <p:nvSpPr>
          <p:cNvPr id="697" name="FPO.png"/>
          <p:cNvSpPr>
            <a:spLocks noGrp="1"/>
          </p:cNvSpPr>
          <p:nvPr>
            <p:ph type="pic" idx="21"/>
          </p:nvPr>
        </p:nvSpPr>
        <p:spPr>
          <a:xfrm>
            <a:off x="441914" y="251401"/>
            <a:ext cx="11308242" cy="6367798"/>
          </a:xfrm>
          <a:prstGeom prst="rect">
            <a:avLst/>
          </a:prstGeom>
        </p:spPr>
        <p:txBody>
          <a:bodyPr tIns="45719" bIns="45719">
            <a:noAutofit/>
          </a:bodyPr>
          <a:lstStyle/>
          <a:p>
            <a:endParaRPr/>
          </a:p>
        </p:txBody>
      </p:sp>
      <p:pic>
        <p:nvPicPr>
          <p:cNvPr id="698" name="pasted-image.pdf" descr="pasted-image.pdf"/>
          <p:cNvPicPr>
            <a:picLocks noChangeAspect="1"/>
          </p:cNvPicPr>
          <p:nvPr/>
        </p:nvPicPr>
        <p:blipFill>
          <a:blip r:embed="rId4"/>
          <a:stretch>
            <a:fillRect/>
          </a:stretch>
        </p:blipFill>
        <p:spPr>
          <a:xfrm>
            <a:off x="459491" y="6597402"/>
            <a:ext cx="336551" cy="159600"/>
          </a:xfrm>
          <a:prstGeom prst="rect">
            <a:avLst/>
          </a:prstGeom>
          <a:ln w="12700">
            <a:miter lim="400000"/>
          </a:ln>
        </p:spPr>
      </p:pic>
      <p:sp>
        <p:nvSpPr>
          <p:cNvPr id="699" name="Lijn"/>
          <p:cNvSpPr/>
          <p:nvPr/>
        </p:nvSpPr>
        <p:spPr>
          <a:xfrm>
            <a:off x="459491" y="6514154"/>
            <a:ext cx="11273019" cy="1"/>
          </a:xfrm>
          <a:prstGeom prst="line">
            <a:avLst/>
          </a:prstGeom>
          <a:ln w="6350">
            <a:solidFill>
              <a:srgbClr val="000000"/>
            </a:solidFill>
            <a:miter lim="400000"/>
          </a:ln>
        </p:spPr>
        <p:txBody>
          <a:bodyPr lIns="25400" tIns="25400" rIns="25400" bIns="25400" anchor="ctr"/>
          <a:lstStyle/>
          <a:p>
            <a:pPr>
              <a:lnSpc>
                <a:spcPts val="1650"/>
              </a:lnSpc>
              <a:defRPr sz="2400" spc="-24"/>
            </a:pPr>
            <a:endParaRPr sz="1200"/>
          </a:p>
        </p:txBody>
      </p:sp>
      <p:sp>
        <p:nvSpPr>
          <p:cNvPr id="700" name="Dianummer"/>
          <p:cNvSpPr txBox="1">
            <a:spLocks noGrp="1"/>
          </p:cNvSpPr>
          <p:nvPr>
            <p:ph type="sldNum" sz="quarter" idx="2"/>
          </p:nvPr>
        </p:nvSpPr>
        <p:spPr>
          <a:xfrm>
            <a:off x="11640155" y="6591300"/>
            <a:ext cx="105235" cy="107951"/>
          </a:xfrm>
          <a:prstGeom prst="rect">
            <a:avLst/>
          </a:prstGeom>
        </p:spPr>
        <p:txBody>
          <a:bodyPr lIns="0" tIns="0" rIns="0" bIns="0" anchor="b"/>
          <a:lstStyle>
            <a:lvl1pPr defTabSz="1219169">
              <a:lnSpc>
                <a:spcPct val="90000"/>
              </a:lnSpc>
              <a:spcBef>
                <a:spcPts val="2250"/>
              </a:spcBef>
              <a:defRPr sz="700">
                <a:latin typeface="Helvetica"/>
                <a:ea typeface="Helvetica"/>
                <a:cs typeface="Helvetica"/>
                <a:sym typeface="Helvetica"/>
              </a:defRPr>
            </a:lvl1pPr>
          </a:lstStyle>
          <a:p>
            <a:fld id="{86CB4B4D-7CA3-9044-876B-883B54F8677D}" type="slidenum">
              <a:t>‹N°›</a:t>
            </a:fld>
            <a:endParaRPr/>
          </a:p>
        </p:txBody>
      </p:sp>
      <p:sp>
        <p:nvSpPr>
          <p:cNvPr id="701" name="Project name"/>
          <p:cNvSpPr txBox="1"/>
          <p:nvPr/>
        </p:nvSpPr>
        <p:spPr>
          <a:xfrm>
            <a:off x="6160679" y="6591476"/>
            <a:ext cx="601092" cy="1292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a:lnSpc>
                <a:spcPct val="120000"/>
              </a:lnSpc>
              <a:spcBef>
                <a:spcPts val="500"/>
              </a:spcBef>
              <a:defRPr sz="1500">
                <a:solidFill>
                  <a:srgbClr val="000000">
                    <a:alpha val="60000"/>
                  </a:srgbClr>
                </a:solidFill>
              </a:defRPr>
            </a:lvl1pPr>
          </a:lstStyle>
          <a:p>
            <a:r>
              <a:rPr sz="750"/>
              <a:t>Project name</a:t>
            </a:r>
          </a:p>
        </p:txBody>
      </p:sp>
    </p:spTree>
    <p:extLst>
      <p:ext uri="{BB962C8B-B14F-4D97-AF65-F5344CB8AC3E}">
        <p14:creationId xmlns:p14="http://schemas.microsoft.com/office/powerpoint/2010/main" val="1921373575"/>
      </p:ext>
    </p:extLst>
  </p:cSld>
  <p:clrMapOvr>
    <a:masterClrMapping/>
  </p:clrMapOvr>
  <p:transition spd="med"/>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type="tx">
  <p:cSld name="2 img only">
    <p:spTree>
      <p:nvGrpSpPr>
        <p:cNvPr id="1" name=""/>
        <p:cNvGrpSpPr/>
        <p:nvPr/>
      </p:nvGrpSpPr>
      <p:grpSpPr>
        <a:xfrm>
          <a:off x="0" y="0"/>
          <a:ext cx="0" cy="0"/>
          <a:chOff x="0" y="0"/>
          <a:chExt cx="0" cy="0"/>
        </a:xfrm>
      </p:grpSpPr>
      <p:pic>
        <p:nvPicPr>
          <p:cNvPr id="708" name="pasted-image.pdf" descr="pasted-image.pdf"/>
          <p:cNvPicPr>
            <a:picLocks noChangeAspect="1"/>
          </p:cNvPicPr>
          <p:nvPr/>
        </p:nvPicPr>
        <p:blipFill>
          <a:blip r:embed="rId2"/>
          <a:stretch>
            <a:fillRect/>
          </a:stretch>
        </p:blipFill>
        <p:spPr>
          <a:xfrm>
            <a:off x="-1" y="-556289"/>
            <a:ext cx="12192001" cy="444501"/>
          </a:xfrm>
          <a:prstGeom prst="rect">
            <a:avLst/>
          </a:prstGeom>
          <a:ln w="12700">
            <a:miter lim="400000"/>
          </a:ln>
        </p:spPr>
      </p:pic>
      <p:pic>
        <p:nvPicPr>
          <p:cNvPr id="709" name="pasted-image.pdf" descr="pasted-image.pdf"/>
          <p:cNvPicPr>
            <a:picLocks noChangeAspect="1"/>
          </p:cNvPicPr>
          <p:nvPr/>
        </p:nvPicPr>
        <p:blipFill>
          <a:blip r:embed="rId3"/>
          <a:stretch>
            <a:fillRect/>
          </a:stretch>
        </p:blipFill>
        <p:spPr>
          <a:xfrm>
            <a:off x="-593977" y="0"/>
            <a:ext cx="444501" cy="6858000"/>
          </a:xfrm>
          <a:prstGeom prst="rect">
            <a:avLst/>
          </a:prstGeom>
          <a:ln w="12700">
            <a:miter lim="400000"/>
          </a:ln>
        </p:spPr>
      </p:pic>
      <p:sp>
        <p:nvSpPr>
          <p:cNvPr id="710" name="FPO.png"/>
          <p:cNvSpPr>
            <a:spLocks noGrp="1"/>
          </p:cNvSpPr>
          <p:nvPr>
            <p:ph type="pic" idx="21"/>
          </p:nvPr>
        </p:nvSpPr>
        <p:spPr>
          <a:xfrm>
            <a:off x="448264" y="251401"/>
            <a:ext cx="5588001" cy="6367799"/>
          </a:xfrm>
          <a:prstGeom prst="rect">
            <a:avLst/>
          </a:prstGeom>
        </p:spPr>
        <p:txBody>
          <a:bodyPr tIns="45719" bIns="45719">
            <a:noAutofit/>
          </a:bodyPr>
          <a:lstStyle/>
          <a:p>
            <a:endParaRPr/>
          </a:p>
        </p:txBody>
      </p:sp>
      <p:sp>
        <p:nvSpPr>
          <p:cNvPr id="711" name="FPO.png"/>
          <p:cNvSpPr>
            <a:spLocks noGrp="1"/>
          </p:cNvSpPr>
          <p:nvPr>
            <p:ph type="pic" idx="22"/>
          </p:nvPr>
        </p:nvSpPr>
        <p:spPr>
          <a:xfrm>
            <a:off x="6163264" y="251401"/>
            <a:ext cx="5588001" cy="6367799"/>
          </a:xfrm>
          <a:prstGeom prst="rect">
            <a:avLst/>
          </a:prstGeom>
        </p:spPr>
        <p:txBody>
          <a:bodyPr tIns="45719" bIns="45719">
            <a:noAutofit/>
          </a:bodyPr>
          <a:lstStyle/>
          <a:p>
            <a:endParaRPr/>
          </a:p>
        </p:txBody>
      </p:sp>
      <p:pic>
        <p:nvPicPr>
          <p:cNvPr id="712" name="pasted-image.pdf" descr="pasted-image.pdf"/>
          <p:cNvPicPr>
            <a:picLocks noChangeAspect="1"/>
          </p:cNvPicPr>
          <p:nvPr/>
        </p:nvPicPr>
        <p:blipFill>
          <a:blip r:embed="rId4"/>
          <a:stretch>
            <a:fillRect/>
          </a:stretch>
        </p:blipFill>
        <p:spPr>
          <a:xfrm>
            <a:off x="459491" y="6597402"/>
            <a:ext cx="336551" cy="159600"/>
          </a:xfrm>
          <a:prstGeom prst="rect">
            <a:avLst/>
          </a:prstGeom>
          <a:ln w="12700">
            <a:miter lim="400000"/>
          </a:ln>
        </p:spPr>
      </p:pic>
      <p:sp>
        <p:nvSpPr>
          <p:cNvPr id="713" name="Lijn"/>
          <p:cNvSpPr/>
          <p:nvPr/>
        </p:nvSpPr>
        <p:spPr>
          <a:xfrm>
            <a:off x="459491" y="6514154"/>
            <a:ext cx="11273019" cy="1"/>
          </a:xfrm>
          <a:prstGeom prst="line">
            <a:avLst/>
          </a:prstGeom>
          <a:ln w="6350">
            <a:solidFill>
              <a:srgbClr val="000000"/>
            </a:solidFill>
            <a:miter lim="400000"/>
          </a:ln>
        </p:spPr>
        <p:txBody>
          <a:bodyPr lIns="25400" tIns="25400" rIns="25400" bIns="25400" anchor="ctr"/>
          <a:lstStyle/>
          <a:p>
            <a:pPr>
              <a:lnSpc>
                <a:spcPts val="1650"/>
              </a:lnSpc>
              <a:defRPr sz="2400" spc="-24"/>
            </a:pPr>
            <a:endParaRPr sz="1200"/>
          </a:p>
        </p:txBody>
      </p:sp>
      <p:sp>
        <p:nvSpPr>
          <p:cNvPr id="714" name="Dianummer"/>
          <p:cNvSpPr txBox="1">
            <a:spLocks noGrp="1"/>
          </p:cNvSpPr>
          <p:nvPr>
            <p:ph type="sldNum" sz="quarter" idx="2"/>
          </p:nvPr>
        </p:nvSpPr>
        <p:spPr>
          <a:xfrm>
            <a:off x="11640155" y="6591300"/>
            <a:ext cx="105235" cy="107951"/>
          </a:xfrm>
          <a:prstGeom prst="rect">
            <a:avLst/>
          </a:prstGeom>
        </p:spPr>
        <p:txBody>
          <a:bodyPr lIns="0" tIns="0" rIns="0" bIns="0" anchor="b"/>
          <a:lstStyle>
            <a:lvl1pPr defTabSz="1219169">
              <a:lnSpc>
                <a:spcPct val="90000"/>
              </a:lnSpc>
              <a:spcBef>
                <a:spcPts val="2250"/>
              </a:spcBef>
              <a:defRPr sz="700">
                <a:latin typeface="Helvetica"/>
                <a:ea typeface="Helvetica"/>
                <a:cs typeface="Helvetica"/>
                <a:sym typeface="Helvetica"/>
              </a:defRPr>
            </a:lvl1pPr>
          </a:lstStyle>
          <a:p>
            <a:fld id="{86CB4B4D-7CA3-9044-876B-883B54F8677D}" type="slidenum">
              <a:t>‹N°›</a:t>
            </a:fld>
            <a:endParaRPr/>
          </a:p>
        </p:txBody>
      </p:sp>
      <p:sp>
        <p:nvSpPr>
          <p:cNvPr id="715" name="Project name"/>
          <p:cNvSpPr txBox="1"/>
          <p:nvPr/>
        </p:nvSpPr>
        <p:spPr>
          <a:xfrm>
            <a:off x="6160679" y="6591476"/>
            <a:ext cx="601092" cy="1292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a:lnSpc>
                <a:spcPct val="120000"/>
              </a:lnSpc>
              <a:spcBef>
                <a:spcPts val="500"/>
              </a:spcBef>
              <a:defRPr sz="1500">
                <a:solidFill>
                  <a:srgbClr val="000000">
                    <a:alpha val="60000"/>
                  </a:srgbClr>
                </a:solidFill>
              </a:defRPr>
            </a:lvl1pPr>
          </a:lstStyle>
          <a:p>
            <a:r>
              <a:rPr sz="750"/>
              <a:t>Project name</a:t>
            </a:r>
          </a:p>
        </p:txBody>
      </p:sp>
    </p:spTree>
    <p:extLst>
      <p:ext uri="{BB962C8B-B14F-4D97-AF65-F5344CB8AC3E}">
        <p14:creationId xmlns:p14="http://schemas.microsoft.com/office/powerpoint/2010/main" val="1466484205"/>
      </p:ext>
    </p:extLst>
  </p:cSld>
  <p:clrMapOvr>
    <a:masterClrMapping/>
  </p:clrMapOvr>
  <p:transition spd="med"/>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type="tx">
  <p:cSld name="3 img only">
    <p:spTree>
      <p:nvGrpSpPr>
        <p:cNvPr id="1" name=""/>
        <p:cNvGrpSpPr/>
        <p:nvPr/>
      </p:nvGrpSpPr>
      <p:grpSpPr>
        <a:xfrm>
          <a:off x="0" y="0"/>
          <a:ext cx="0" cy="0"/>
          <a:chOff x="0" y="0"/>
          <a:chExt cx="0" cy="0"/>
        </a:xfrm>
      </p:grpSpPr>
      <p:pic>
        <p:nvPicPr>
          <p:cNvPr id="722" name="pasted-image.pdf" descr="pasted-image.pdf"/>
          <p:cNvPicPr>
            <a:picLocks noChangeAspect="1"/>
          </p:cNvPicPr>
          <p:nvPr/>
        </p:nvPicPr>
        <p:blipFill>
          <a:blip r:embed="rId2"/>
          <a:stretch>
            <a:fillRect/>
          </a:stretch>
        </p:blipFill>
        <p:spPr>
          <a:xfrm>
            <a:off x="-1" y="-556289"/>
            <a:ext cx="12192001" cy="444501"/>
          </a:xfrm>
          <a:prstGeom prst="rect">
            <a:avLst/>
          </a:prstGeom>
          <a:ln w="12700">
            <a:miter lim="400000"/>
          </a:ln>
        </p:spPr>
      </p:pic>
      <p:pic>
        <p:nvPicPr>
          <p:cNvPr id="723" name="pasted-image.pdf" descr="pasted-image.pdf"/>
          <p:cNvPicPr>
            <a:picLocks noChangeAspect="1"/>
          </p:cNvPicPr>
          <p:nvPr/>
        </p:nvPicPr>
        <p:blipFill>
          <a:blip r:embed="rId3"/>
          <a:stretch>
            <a:fillRect/>
          </a:stretch>
        </p:blipFill>
        <p:spPr>
          <a:xfrm>
            <a:off x="-593977" y="0"/>
            <a:ext cx="444501" cy="6858000"/>
          </a:xfrm>
          <a:prstGeom prst="rect">
            <a:avLst/>
          </a:prstGeom>
          <a:ln w="12700">
            <a:miter lim="400000"/>
          </a:ln>
        </p:spPr>
      </p:pic>
      <p:sp>
        <p:nvSpPr>
          <p:cNvPr id="724" name="FPO.png"/>
          <p:cNvSpPr>
            <a:spLocks noGrp="1"/>
          </p:cNvSpPr>
          <p:nvPr>
            <p:ph type="pic" sz="half" idx="21"/>
          </p:nvPr>
        </p:nvSpPr>
        <p:spPr>
          <a:xfrm>
            <a:off x="448264" y="251401"/>
            <a:ext cx="3680662" cy="6367799"/>
          </a:xfrm>
          <a:prstGeom prst="rect">
            <a:avLst/>
          </a:prstGeom>
        </p:spPr>
        <p:txBody>
          <a:bodyPr tIns="45719" bIns="45719">
            <a:noAutofit/>
          </a:bodyPr>
          <a:lstStyle/>
          <a:p>
            <a:endParaRPr/>
          </a:p>
        </p:txBody>
      </p:sp>
      <p:sp>
        <p:nvSpPr>
          <p:cNvPr id="725" name="FPO.png"/>
          <p:cNvSpPr>
            <a:spLocks noGrp="1"/>
          </p:cNvSpPr>
          <p:nvPr>
            <p:ph type="pic" sz="half" idx="22"/>
          </p:nvPr>
        </p:nvSpPr>
        <p:spPr>
          <a:xfrm>
            <a:off x="4255691" y="251401"/>
            <a:ext cx="3680662" cy="6367799"/>
          </a:xfrm>
          <a:prstGeom prst="rect">
            <a:avLst/>
          </a:prstGeom>
        </p:spPr>
        <p:txBody>
          <a:bodyPr tIns="45719" bIns="45719">
            <a:noAutofit/>
          </a:bodyPr>
          <a:lstStyle/>
          <a:p>
            <a:endParaRPr/>
          </a:p>
        </p:txBody>
      </p:sp>
      <p:sp>
        <p:nvSpPr>
          <p:cNvPr id="726" name="FPO.png"/>
          <p:cNvSpPr>
            <a:spLocks noGrp="1"/>
          </p:cNvSpPr>
          <p:nvPr>
            <p:ph type="pic" sz="half" idx="23"/>
          </p:nvPr>
        </p:nvSpPr>
        <p:spPr>
          <a:xfrm>
            <a:off x="8069467" y="251401"/>
            <a:ext cx="3680662" cy="6367799"/>
          </a:xfrm>
          <a:prstGeom prst="rect">
            <a:avLst/>
          </a:prstGeom>
        </p:spPr>
        <p:txBody>
          <a:bodyPr tIns="45719" bIns="45719">
            <a:noAutofit/>
          </a:bodyPr>
          <a:lstStyle/>
          <a:p>
            <a:endParaRPr/>
          </a:p>
        </p:txBody>
      </p:sp>
      <p:pic>
        <p:nvPicPr>
          <p:cNvPr id="727" name="pasted-image.pdf" descr="pasted-image.pdf"/>
          <p:cNvPicPr>
            <a:picLocks noChangeAspect="1"/>
          </p:cNvPicPr>
          <p:nvPr/>
        </p:nvPicPr>
        <p:blipFill>
          <a:blip r:embed="rId4"/>
          <a:stretch>
            <a:fillRect/>
          </a:stretch>
        </p:blipFill>
        <p:spPr>
          <a:xfrm>
            <a:off x="459491" y="6597402"/>
            <a:ext cx="336551" cy="159600"/>
          </a:xfrm>
          <a:prstGeom prst="rect">
            <a:avLst/>
          </a:prstGeom>
          <a:ln w="12700">
            <a:miter lim="400000"/>
          </a:ln>
        </p:spPr>
      </p:pic>
      <p:sp>
        <p:nvSpPr>
          <p:cNvPr id="728" name="Lijn"/>
          <p:cNvSpPr/>
          <p:nvPr/>
        </p:nvSpPr>
        <p:spPr>
          <a:xfrm>
            <a:off x="459491" y="6514154"/>
            <a:ext cx="11273019" cy="1"/>
          </a:xfrm>
          <a:prstGeom prst="line">
            <a:avLst/>
          </a:prstGeom>
          <a:ln w="6350">
            <a:solidFill>
              <a:srgbClr val="000000"/>
            </a:solidFill>
            <a:miter lim="400000"/>
          </a:ln>
        </p:spPr>
        <p:txBody>
          <a:bodyPr lIns="25400" tIns="25400" rIns="25400" bIns="25400" anchor="ctr"/>
          <a:lstStyle/>
          <a:p>
            <a:pPr>
              <a:lnSpc>
                <a:spcPts val="1650"/>
              </a:lnSpc>
              <a:defRPr sz="2400" spc="-24"/>
            </a:pPr>
            <a:endParaRPr sz="1200"/>
          </a:p>
        </p:txBody>
      </p:sp>
      <p:sp>
        <p:nvSpPr>
          <p:cNvPr id="729" name="Dianummer"/>
          <p:cNvSpPr txBox="1">
            <a:spLocks noGrp="1"/>
          </p:cNvSpPr>
          <p:nvPr>
            <p:ph type="sldNum" sz="quarter" idx="2"/>
          </p:nvPr>
        </p:nvSpPr>
        <p:spPr>
          <a:xfrm>
            <a:off x="11640155" y="6591300"/>
            <a:ext cx="105235" cy="107951"/>
          </a:xfrm>
          <a:prstGeom prst="rect">
            <a:avLst/>
          </a:prstGeom>
        </p:spPr>
        <p:txBody>
          <a:bodyPr lIns="0" tIns="0" rIns="0" bIns="0" anchor="b"/>
          <a:lstStyle>
            <a:lvl1pPr defTabSz="1219169">
              <a:lnSpc>
                <a:spcPct val="90000"/>
              </a:lnSpc>
              <a:spcBef>
                <a:spcPts val="2250"/>
              </a:spcBef>
              <a:defRPr sz="700">
                <a:latin typeface="Helvetica"/>
                <a:ea typeface="Helvetica"/>
                <a:cs typeface="Helvetica"/>
                <a:sym typeface="Helvetica"/>
              </a:defRPr>
            </a:lvl1pPr>
          </a:lstStyle>
          <a:p>
            <a:fld id="{86CB4B4D-7CA3-9044-876B-883B54F8677D}" type="slidenum">
              <a:t>‹N°›</a:t>
            </a:fld>
            <a:endParaRPr/>
          </a:p>
        </p:txBody>
      </p:sp>
      <p:sp>
        <p:nvSpPr>
          <p:cNvPr id="730" name="Project name"/>
          <p:cNvSpPr txBox="1"/>
          <p:nvPr/>
        </p:nvSpPr>
        <p:spPr>
          <a:xfrm>
            <a:off x="6160679" y="6591476"/>
            <a:ext cx="601092" cy="1292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a:lnSpc>
                <a:spcPct val="120000"/>
              </a:lnSpc>
              <a:spcBef>
                <a:spcPts val="500"/>
              </a:spcBef>
              <a:defRPr sz="1500">
                <a:solidFill>
                  <a:srgbClr val="000000">
                    <a:alpha val="60000"/>
                  </a:srgbClr>
                </a:solidFill>
              </a:defRPr>
            </a:lvl1pPr>
          </a:lstStyle>
          <a:p>
            <a:r>
              <a:rPr sz="750"/>
              <a:t>Project name</a:t>
            </a:r>
          </a:p>
        </p:txBody>
      </p:sp>
    </p:spTree>
    <p:extLst>
      <p:ext uri="{BB962C8B-B14F-4D97-AF65-F5344CB8AC3E}">
        <p14:creationId xmlns:p14="http://schemas.microsoft.com/office/powerpoint/2010/main" val="257393043"/>
      </p:ext>
    </p:extLst>
  </p:cSld>
  <p:clrMapOvr>
    <a:masterClrMapping/>
  </p:clrMapOvr>
  <p:transition spd="med"/>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type="tx">
  <p:cSld name="3 img grid">
    <p:spTree>
      <p:nvGrpSpPr>
        <p:cNvPr id="1" name=""/>
        <p:cNvGrpSpPr/>
        <p:nvPr/>
      </p:nvGrpSpPr>
      <p:grpSpPr>
        <a:xfrm>
          <a:off x="0" y="0"/>
          <a:ext cx="0" cy="0"/>
          <a:chOff x="0" y="0"/>
          <a:chExt cx="0" cy="0"/>
        </a:xfrm>
      </p:grpSpPr>
      <p:pic>
        <p:nvPicPr>
          <p:cNvPr id="737" name="pasted-image.pdf" descr="pasted-image.pdf"/>
          <p:cNvPicPr>
            <a:picLocks noChangeAspect="1"/>
          </p:cNvPicPr>
          <p:nvPr/>
        </p:nvPicPr>
        <p:blipFill>
          <a:blip r:embed="rId2"/>
          <a:stretch>
            <a:fillRect/>
          </a:stretch>
        </p:blipFill>
        <p:spPr>
          <a:xfrm>
            <a:off x="-1" y="-556289"/>
            <a:ext cx="12192001" cy="444501"/>
          </a:xfrm>
          <a:prstGeom prst="rect">
            <a:avLst/>
          </a:prstGeom>
          <a:ln w="12700">
            <a:miter lim="400000"/>
          </a:ln>
        </p:spPr>
      </p:pic>
      <p:pic>
        <p:nvPicPr>
          <p:cNvPr id="738" name="pasted-image.pdf" descr="pasted-image.pdf"/>
          <p:cNvPicPr>
            <a:picLocks noChangeAspect="1"/>
          </p:cNvPicPr>
          <p:nvPr/>
        </p:nvPicPr>
        <p:blipFill>
          <a:blip r:embed="rId3"/>
          <a:stretch>
            <a:fillRect/>
          </a:stretch>
        </p:blipFill>
        <p:spPr>
          <a:xfrm>
            <a:off x="-593977" y="0"/>
            <a:ext cx="444501" cy="6858000"/>
          </a:xfrm>
          <a:prstGeom prst="rect">
            <a:avLst/>
          </a:prstGeom>
          <a:ln w="12700">
            <a:miter lim="400000"/>
          </a:ln>
        </p:spPr>
      </p:pic>
      <p:sp>
        <p:nvSpPr>
          <p:cNvPr id="739" name="FPO.png"/>
          <p:cNvSpPr>
            <a:spLocks noGrp="1"/>
          </p:cNvSpPr>
          <p:nvPr>
            <p:ph type="pic" idx="21"/>
          </p:nvPr>
        </p:nvSpPr>
        <p:spPr>
          <a:xfrm>
            <a:off x="448264" y="251401"/>
            <a:ext cx="7493981" cy="6367799"/>
          </a:xfrm>
          <a:prstGeom prst="rect">
            <a:avLst/>
          </a:prstGeom>
        </p:spPr>
        <p:txBody>
          <a:bodyPr tIns="45719" bIns="45719">
            <a:noAutofit/>
          </a:bodyPr>
          <a:lstStyle/>
          <a:p>
            <a:endParaRPr/>
          </a:p>
        </p:txBody>
      </p:sp>
      <p:sp>
        <p:nvSpPr>
          <p:cNvPr id="740" name="FPO.png"/>
          <p:cNvSpPr>
            <a:spLocks noGrp="1"/>
          </p:cNvSpPr>
          <p:nvPr>
            <p:ph type="pic" sz="quarter" idx="22"/>
          </p:nvPr>
        </p:nvSpPr>
        <p:spPr>
          <a:xfrm>
            <a:off x="8068232" y="3401211"/>
            <a:ext cx="3685645" cy="3116382"/>
          </a:xfrm>
          <a:prstGeom prst="rect">
            <a:avLst/>
          </a:prstGeom>
        </p:spPr>
        <p:txBody>
          <a:bodyPr tIns="45719" bIns="45719">
            <a:noAutofit/>
          </a:bodyPr>
          <a:lstStyle/>
          <a:p>
            <a:endParaRPr/>
          </a:p>
        </p:txBody>
      </p:sp>
      <p:sp>
        <p:nvSpPr>
          <p:cNvPr id="741" name="FPO.png"/>
          <p:cNvSpPr>
            <a:spLocks noGrp="1"/>
          </p:cNvSpPr>
          <p:nvPr>
            <p:ph type="pic" sz="quarter" idx="23"/>
          </p:nvPr>
        </p:nvSpPr>
        <p:spPr>
          <a:xfrm>
            <a:off x="8068254" y="350211"/>
            <a:ext cx="3685623" cy="3116381"/>
          </a:xfrm>
          <a:prstGeom prst="rect">
            <a:avLst/>
          </a:prstGeom>
        </p:spPr>
        <p:txBody>
          <a:bodyPr tIns="45719" bIns="45719">
            <a:noAutofit/>
          </a:bodyPr>
          <a:lstStyle/>
          <a:p>
            <a:endParaRPr/>
          </a:p>
        </p:txBody>
      </p:sp>
      <p:pic>
        <p:nvPicPr>
          <p:cNvPr id="742" name="pasted-image.pdf" descr="pasted-image.pdf"/>
          <p:cNvPicPr>
            <a:picLocks noChangeAspect="1"/>
          </p:cNvPicPr>
          <p:nvPr/>
        </p:nvPicPr>
        <p:blipFill>
          <a:blip r:embed="rId4"/>
          <a:stretch>
            <a:fillRect/>
          </a:stretch>
        </p:blipFill>
        <p:spPr>
          <a:xfrm>
            <a:off x="459491" y="6597402"/>
            <a:ext cx="336551" cy="159600"/>
          </a:xfrm>
          <a:prstGeom prst="rect">
            <a:avLst/>
          </a:prstGeom>
          <a:ln w="12700">
            <a:miter lim="400000"/>
          </a:ln>
        </p:spPr>
      </p:pic>
      <p:sp>
        <p:nvSpPr>
          <p:cNvPr id="743" name="Lijn"/>
          <p:cNvSpPr/>
          <p:nvPr/>
        </p:nvSpPr>
        <p:spPr>
          <a:xfrm>
            <a:off x="459491" y="6514154"/>
            <a:ext cx="11273019" cy="1"/>
          </a:xfrm>
          <a:prstGeom prst="line">
            <a:avLst/>
          </a:prstGeom>
          <a:ln w="6350">
            <a:solidFill>
              <a:srgbClr val="000000"/>
            </a:solidFill>
            <a:miter lim="400000"/>
          </a:ln>
        </p:spPr>
        <p:txBody>
          <a:bodyPr lIns="25400" tIns="25400" rIns="25400" bIns="25400" anchor="ctr"/>
          <a:lstStyle/>
          <a:p>
            <a:pPr>
              <a:lnSpc>
                <a:spcPts val="1650"/>
              </a:lnSpc>
              <a:defRPr sz="2400" spc="-24"/>
            </a:pPr>
            <a:endParaRPr sz="1200"/>
          </a:p>
        </p:txBody>
      </p:sp>
      <p:sp>
        <p:nvSpPr>
          <p:cNvPr id="744" name="Dianummer"/>
          <p:cNvSpPr txBox="1">
            <a:spLocks noGrp="1"/>
          </p:cNvSpPr>
          <p:nvPr>
            <p:ph type="sldNum" sz="quarter" idx="2"/>
          </p:nvPr>
        </p:nvSpPr>
        <p:spPr>
          <a:xfrm>
            <a:off x="11640155" y="6591300"/>
            <a:ext cx="105235" cy="107951"/>
          </a:xfrm>
          <a:prstGeom prst="rect">
            <a:avLst/>
          </a:prstGeom>
        </p:spPr>
        <p:txBody>
          <a:bodyPr lIns="0" tIns="0" rIns="0" bIns="0" anchor="b"/>
          <a:lstStyle>
            <a:lvl1pPr defTabSz="1219169">
              <a:lnSpc>
                <a:spcPct val="90000"/>
              </a:lnSpc>
              <a:spcBef>
                <a:spcPts val="2250"/>
              </a:spcBef>
              <a:defRPr sz="700">
                <a:latin typeface="Helvetica"/>
                <a:ea typeface="Helvetica"/>
                <a:cs typeface="Helvetica"/>
                <a:sym typeface="Helvetica"/>
              </a:defRPr>
            </a:lvl1pPr>
          </a:lstStyle>
          <a:p>
            <a:fld id="{86CB4B4D-7CA3-9044-876B-883B54F8677D}" type="slidenum">
              <a:t>‹N°›</a:t>
            </a:fld>
            <a:endParaRPr/>
          </a:p>
        </p:txBody>
      </p:sp>
      <p:sp>
        <p:nvSpPr>
          <p:cNvPr id="745" name="Project name"/>
          <p:cNvSpPr txBox="1"/>
          <p:nvPr/>
        </p:nvSpPr>
        <p:spPr>
          <a:xfrm>
            <a:off x="6160679" y="6591476"/>
            <a:ext cx="601092" cy="1292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a:lnSpc>
                <a:spcPct val="120000"/>
              </a:lnSpc>
              <a:spcBef>
                <a:spcPts val="500"/>
              </a:spcBef>
              <a:defRPr sz="1500">
                <a:solidFill>
                  <a:srgbClr val="000000">
                    <a:alpha val="60000"/>
                  </a:srgbClr>
                </a:solidFill>
              </a:defRPr>
            </a:lvl1pPr>
          </a:lstStyle>
          <a:p>
            <a:r>
              <a:rPr sz="750"/>
              <a:t>Project name</a:t>
            </a:r>
          </a:p>
        </p:txBody>
      </p:sp>
    </p:spTree>
    <p:extLst>
      <p:ext uri="{BB962C8B-B14F-4D97-AF65-F5344CB8AC3E}">
        <p14:creationId xmlns:p14="http://schemas.microsoft.com/office/powerpoint/2010/main" val="245131443"/>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1" descr="A black background with white text&#10;&#10;Description automatically generated">
            <a:extLst>
              <a:ext uri="{FF2B5EF4-FFF2-40B4-BE49-F238E27FC236}">
                <a16:creationId xmlns:a16="http://schemas.microsoft.com/office/drawing/2014/main" id="{372FB84E-90B0-77D3-2973-052D7B1209C1}"/>
              </a:ext>
            </a:extLst>
          </p:cNvPr>
          <p:cNvPicPr>
            <a:picLocks noChangeAspect="1"/>
          </p:cNvPicPr>
          <p:nvPr userDrawn="1"/>
        </p:nvPicPr>
        <p:blipFill>
          <a:blip r:embed="rId2"/>
          <a:stretch>
            <a:fillRect/>
          </a:stretch>
        </p:blipFill>
        <p:spPr>
          <a:xfrm>
            <a:off x="386644" y="6251096"/>
            <a:ext cx="2504661" cy="470379"/>
          </a:xfrm>
          <a:prstGeom prst="rect">
            <a:avLst/>
          </a:prstGeom>
        </p:spPr>
      </p:pic>
    </p:spTree>
    <p:extLst>
      <p:ext uri="{BB962C8B-B14F-4D97-AF65-F5344CB8AC3E}">
        <p14:creationId xmlns:p14="http://schemas.microsoft.com/office/powerpoint/2010/main" val="264568247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type="tx">
  <p:cSld name="6img Grid">
    <p:spTree>
      <p:nvGrpSpPr>
        <p:cNvPr id="1" name=""/>
        <p:cNvGrpSpPr/>
        <p:nvPr/>
      </p:nvGrpSpPr>
      <p:grpSpPr>
        <a:xfrm>
          <a:off x="0" y="0"/>
          <a:ext cx="0" cy="0"/>
          <a:chOff x="0" y="0"/>
          <a:chExt cx="0" cy="0"/>
        </a:xfrm>
      </p:grpSpPr>
      <p:pic>
        <p:nvPicPr>
          <p:cNvPr id="752" name="pasted-image.pdf" descr="pasted-image.pdf"/>
          <p:cNvPicPr>
            <a:picLocks noChangeAspect="1"/>
          </p:cNvPicPr>
          <p:nvPr/>
        </p:nvPicPr>
        <p:blipFill>
          <a:blip r:embed="rId2"/>
          <a:stretch>
            <a:fillRect/>
          </a:stretch>
        </p:blipFill>
        <p:spPr>
          <a:xfrm>
            <a:off x="-1" y="-556289"/>
            <a:ext cx="12192001" cy="444501"/>
          </a:xfrm>
          <a:prstGeom prst="rect">
            <a:avLst/>
          </a:prstGeom>
          <a:ln w="12700">
            <a:miter lim="400000"/>
          </a:ln>
        </p:spPr>
      </p:pic>
      <p:pic>
        <p:nvPicPr>
          <p:cNvPr id="753" name="pasted-image.pdf" descr="pasted-image.pdf"/>
          <p:cNvPicPr>
            <a:picLocks noChangeAspect="1"/>
          </p:cNvPicPr>
          <p:nvPr/>
        </p:nvPicPr>
        <p:blipFill>
          <a:blip r:embed="rId3"/>
          <a:stretch>
            <a:fillRect/>
          </a:stretch>
        </p:blipFill>
        <p:spPr>
          <a:xfrm>
            <a:off x="-593977" y="0"/>
            <a:ext cx="444501" cy="6858000"/>
          </a:xfrm>
          <a:prstGeom prst="rect">
            <a:avLst/>
          </a:prstGeom>
          <a:ln w="12700">
            <a:miter lim="400000"/>
          </a:ln>
        </p:spPr>
      </p:pic>
      <p:sp>
        <p:nvSpPr>
          <p:cNvPr id="754" name="FPO.png"/>
          <p:cNvSpPr>
            <a:spLocks noGrp="1"/>
          </p:cNvSpPr>
          <p:nvPr>
            <p:ph type="pic" sz="quarter" idx="21"/>
          </p:nvPr>
        </p:nvSpPr>
        <p:spPr>
          <a:xfrm>
            <a:off x="448264" y="352924"/>
            <a:ext cx="3683276" cy="3119070"/>
          </a:xfrm>
          <a:prstGeom prst="rect">
            <a:avLst/>
          </a:prstGeom>
        </p:spPr>
        <p:txBody>
          <a:bodyPr tIns="45719" bIns="45719">
            <a:noAutofit/>
          </a:bodyPr>
          <a:lstStyle/>
          <a:p>
            <a:endParaRPr/>
          </a:p>
        </p:txBody>
      </p:sp>
      <p:sp>
        <p:nvSpPr>
          <p:cNvPr id="755" name="FPO.png"/>
          <p:cNvSpPr>
            <a:spLocks noGrp="1"/>
          </p:cNvSpPr>
          <p:nvPr>
            <p:ph type="pic" sz="quarter" idx="22"/>
          </p:nvPr>
        </p:nvSpPr>
        <p:spPr>
          <a:xfrm>
            <a:off x="4254401" y="352924"/>
            <a:ext cx="3683276" cy="3119070"/>
          </a:xfrm>
          <a:prstGeom prst="rect">
            <a:avLst/>
          </a:prstGeom>
        </p:spPr>
        <p:txBody>
          <a:bodyPr tIns="45719" bIns="45719">
            <a:noAutofit/>
          </a:bodyPr>
          <a:lstStyle/>
          <a:p>
            <a:endParaRPr/>
          </a:p>
        </p:txBody>
      </p:sp>
      <p:sp>
        <p:nvSpPr>
          <p:cNvPr id="756" name="FPO.png"/>
          <p:cNvSpPr>
            <a:spLocks noGrp="1"/>
          </p:cNvSpPr>
          <p:nvPr>
            <p:ph type="pic" sz="quarter" idx="23"/>
          </p:nvPr>
        </p:nvSpPr>
        <p:spPr>
          <a:xfrm>
            <a:off x="8066887" y="352924"/>
            <a:ext cx="3683276" cy="3119070"/>
          </a:xfrm>
          <a:prstGeom prst="rect">
            <a:avLst/>
          </a:prstGeom>
        </p:spPr>
        <p:txBody>
          <a:bodyPr tIns="45719" bIns="45719">
            <a:noAutofit/>
          </a:bodyPr>
          <a:lstStyle/>
          <a:p>
            <a:endParaRPr/>
          </a:p>
        </p:txBody>
      </p:sp>
      <p:sp>
        <p:nvSpPr>
          <p:cNvPr id="757" name="FPO.png"/>
          <p:cNvSpPr>
            <a:spLocks noGrp="1"/>
          </p:cNvSpPr>
          <p:nvPr>
            <p:ph type="pic" sz="quarter" idx="24"/>
          </p:nvPr>
        </p:nvSpPr>
        <p:spPr>
          <a:xfrm>
            <a:off x="448264" y="3397722"/>
            <a:ext cx="3683276" cy="3119069"/>
          </a:xfrm>
          <a:prstGeom prst="rect">
            <a:avLst/>
          </a:prstGeom>
        </p:spPr>
        <p:txBody>
          <a:bodyPr tIns="45719" bIns="45719">
            <a:noAutofit/>
          </a:bodyPr>
          <a:lstStyle/>
          <a:p>
            <a:endParaRPr/>
          </a:p>
        </p:txBody>
      </p:sp>
      <p:sp>
        <p:nvSpPr>
          <p:cNvPr id="758" name="FPO.png"/>
          <p:cNvSpPr>
            <a:spLocks noGrp="1"/>
          </p:cNvSpPr>
          <p:nvPr>
            <p:ph type="pic" sz="quarter" idx="25"/>
          </p:nvPr>
        </p:nvSpPr>
        <p:spPr>
          <a:xfrm>
            <a:off x="4254401" y="3397722"/>
            <a:ext cx="3683276" cy="3119069"/>
          </a:xfrm>
          <a:prstGeom prst="rect">
            <a:avLst/>
          </a:prstGeom>
        </p:spPr>
        <p:txBody>
          <a:bodyPr tIns="45719" bIns="45719">
            <a:noAutofit/>
          </a:bodyPr>
          <a:lstStyle/>
          <a:p>
            <a:endParaRPr/>
          </a:p>
        </p:txBody>
      </p:sp>
      <p:sp>
        <p:nvSpPr>
          <p:cNvPr id="759" name="FPO.png"/>
          <p:cNvSpPr>
            <a:spLocks noGrp="1"/>
          </p:cNvSpPr>
          <p:nvPr>
            <p:ph type="pic" sz="quarter" idx="26"/>
          </p:nvPr>
        </p:nvSpPr>
        <p:spPr>
          <a:xfrm>
            <a:off x="8066887" y="3397722"/>
            <a:ext cx="3683276" cy="3119069"/>
          </a:xfrm>
          <a:prstGeom prst="rect">
            <a:avLst/>
          </a:prstGeom>
        </p:spPr>
        <p:txBody>
          <a:bodyPr tIns="45719" bIns="45719">
            <a:noAutofit/>
          </a:bodyPr>
          <a:lstStyle/>
          <a:p>
            <a:endParaRPr/>
          </a:p>
        </p:txBody>
      </p:sp>
      <p:pic>
        <p:nvPicPr>
          <p:cNvPr id="760" name="pasted-image.pdf" descr="pasted-image.pdf"/>
          <p:cNvPicPr>
            <a:picLocks noChangeAspect="1"/>
          </p:cNvPicPr>
          <p:nvPr/>
        </p:nvPicPr>
        <p:blipFill>
          <a:blip r:embed="rId4"/>
          <a:stretch>
            <a:fillRect/>
          </a:stretch>
        </p:blipFill>
        <p:spPr>
          <a:xfrm>
            <a:off x="459491" y="6597402"/>
            <a:ext cx="336551" cy="159600"/>
          </a:xfrm>
          <a:prstGeom prst="rect">
            <a:avLst/>
          </a:prstGeom>
          <a:ln w="12700">
            <a:miter lim="400000"/>
          </a:ln>
        </p:spPr>
      </p:pic>
      <p:sp>
        <p:nvSpPr>
          <p:cNvPr id="761" name="Lijn"/>
          <p:cNvSpPr/>
          <p:nvPr/>
        </p:nvSpPr>
        <p:spPr>
          <a:xfrm>
            <a:off x="459491" y="6514154"/>
            <a:ext cx="11273019" cy="1"/>
          </a:xfrm>
          <a:prstGeom prst="line">
            <a:avLst/>
          </a:prstGeom>
          <a:ln w="6350">
            <a:solidFill>
              <a:srgbClr val="000000"/>
            </a:solidFill>
            <a:miter lim="400000"/>
          </a:ln>
        </p:spPr>
        <p:txBody>
          <a:bodyPr lIns="25400" tIns="25400" rIns="25400" bIns="25400" anchor="ctr"/>
          <a:lstStyle/>
          <a:p>
            <a:pPr>
              <a:lnSpc>
                <a:spcPts val="1650"/>
              </a:lnSpc>
              <a:defRPr sz="2400" spc="-24"/>
            </a:pPr>
            <a:endParaRPr sz="1200"/>
          </a:p>
        </p:txBody>
      </p:sp>
      <p:sp>
        <p:nvSpPr>
          <p:cNvPr id="762" name="Dianummer"/>
          <p:cNvSpPr txBox="1">
            <a:spLocks noGrp="1"/>
          </p:cNvSpPr>
          <p:nvPr>
            <p:ph type="sldNum" sz="quarter" idx="2"/>
          </p:nvPr>
        </p:nvSpPr>
        <p:spPr>
          <a:xfrm>
            <a:off x="11640155" y="6591300"/>
            <a:ext cx="105235" cy="107951"/>
          </a:xfrm>
          <a:prstGeom prst="rect">
            <a:avLst/>
          </a:prstGeom>
        </p:spPr>
        <p:txBody>
          <a:bodyPr lIns="0" tIns="0" rIns="0" bIns="0" anchor="b"/>
          <a:lstStyle>
            <a:lvl1pPr defTabSz="1219169">
              <a:lnSpc>
                <a:spcPct val="90000"/>
              </a:lnSpc>
              <a:spcBef>
                <a:spcPts val="2250"/>
              </a:spcBef>
              <a:defRPr sz="700">
                <a:latin typeface="Helvetica"/>
                <a:ea typeface="Helvetica"/>
                <a:cs typeface="Helvetica"/>
                <a:sym typeface="Helvetica"/>
              </a:defRPr>
            </a:lvl1pPr>
          </a:lstStyle>
          <a:p>
            <a:fld id="{86CB4B4D-7CA3-9044-876B-883B54F8677D}" type="slidenum">
              <a:t>‹N°›</a:t>
            </a:fld>
            <a:endParaRPr/>
          </a:p>
        </p:txBody>
      </p:sp>
      <p:sp>
        <p:nvSpPr>
          <p:cNvPr id="763" name="Project name"/>
          <p:cNvSpPr txBox="1"/>
          <p:nvPr/>
        </p:nvSpPr>
        <p:spPr>
          <a:xfrm>
            <a:off x="6160679" y="6591476"/>
            <a:ext cx="601092" cy="1292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a:lnSpc>
                <a:spcPct val="120000"/>
              </a:lnSpc>
              <a:spcBef>
                <a:spcPts val="500"/>
              </a:spcBef>
              <a:defRPr sz="1500">
                <a:solidFill>
                  <a:srgbClr val="000000">
                    <a:alpha val="60000"/>
                  </a:srgbClr>
                </a:solidFill>
              </a:defRPr>
            </a:lvl1pPr>
          </a:lstStyle>
          <a:p>
            <a:r>
              <a:rPr sz="750"/>
              <a:t>Project name</a:t>
            </a:r>
          </a:p>
        </p:txBody>
      </p:sp>
    </p:spTree>
    <p:extLst>
      <p:ext uri="{BB962C8B-B14F-4D97-AF65-F5344CB8AC3E}">
        <p14:creationId xmlns:p14="http://schemas.microsoft.com/office/powerpoint/2010/main" val="1428726848"/>
      </p:ext>
    </p:extLst>
  </p:cSld>
  <p:clrMapOvr>
    <a:masterClrMapping/>
  </p:clrMapOvr>
  <p:transition spd="med"/>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type="tx">
  <p:cSld name="8img Grid">
    <p:spTree>
      <p:nvGrpSpPr>
        <p:cNvPr id="1" name=""/>
        <p:cNvGrpSpPr/>
        <p:nvPr/>
      </p:nvGrpSpPr>
      <p:grpSpPr>
        <a:xfrm>
          <a:off x="0" y="0"/>
          <a:ext cx="0" cy="0"/>
          <a:chOff x="0" y="0"/>
          <a:chExt cx="0" cy="0"/>
        </a:xfrm>
      </p:grpSpPr>
      <p:pic>
        <p:nvPicPr>
          <p:cNvPr id="770" name="pasted-image.pdf" descr="pasted-image.pdf"/>
          <p:cNvPicPr>
            <a:picLocks noChangeAspect="1"/>
          </p:cNvPicPr>
          <p:nvPr/>
        </p:nvPicPr>
        <p:blipFill>
          <a:blip r:embed="rId2"/>
          <a:stretch>
            <a:fillRect/>
          </a:stretch>
        </p:blipFill>
        <p:spPr>
          <a:xfrm>
            <a:off x="-1" y="-556289"/>
            <a:ext cx="12192001" cy="444501"/>
          </a:xfrm>
          <a:prstGeom prst="rect">
            <a:avLst/>
          </a:prstGeom>
          <a:ln w="12700">
            <a:miter lim="400000"/>
          </a:ln>
        </p:spPr>
      </p:pic>
      <p:pic>
        <p:nvPicPr>
          <p:cNvPr id="771" name="pasted-image.pdf" descr="pasted-image.pdf"/>
          <p:cNvPicPr>
            <a:picLocks noChangeAspect="1"/>
          </p:cNvPicPr>
          <p:nvPr/>
        </p:nvPicPr>
        <p:blipFill>
          <a:blip r:embed="rId3"/>
          <a:stretch>
            <a:fillRect/>
          </a:stretch>
        </p:blipFill>
        <p:spPr>
          <a:xfrm>
            <a:off x="-593977" y="0"/>
            <a:ext cx="444501" cy="6858000"/>
          </a:xfrm>
          <a:prstGeom prst="rect">
            <a:avLst/>
          </a:prstGeom>
          <a:ln w="12700">
            <a:miter lim="400000"/>
          </a:ln>
        </p:spPr>
      </p:pic>
      <p:sp>
        <p:nvSpPr>
          <p:cNvPr id="772" name="FPO.png"/>
          <p:cNvSpPr>
            <a:spLocks noGrp="1"/>
          </p:cNvSpPr>
          <p:nvPr>
            <p:ph type="pic" sz="quarter" idx="21"/>
          </p:nvPr>
        </p:nvSpPr>
        <p:spPr>
          <a:xfrm>
            <a:off x="448264" y="352924"/>
            <a:ext cx="2729867" cy="3119070"/>
          </a:xfrm>
          <a:prstGeom prst="rect">
            <a:avLst/>
          </a:prstGeom>
        </p:spPr>
        <p:txBody>
          <a:bodyPr tIns="45719" bIns="45719">
            <a:noAutofit/>
          </a:bodyPr>
          <a:lstStyle/>
          <a:p>
            <a:endParaRPr/>
          </a:p>
        </p:txBody>
      </p:sp>
      <p:sp>
        <p:nvSpPr>
          <p:cNvPr id="773" name="FPO.png"/>
          <p:cNvSpPr>
            <a:spLocks noGrp="1"/>
          </p:cNvSpPr>
          <p:nvPr>
            <p:ph type="pic" sz="quarter" idx="22"/>
          </p:nvPr>
        </p:nvSpPr>
        <p:spPr>
          <a:xfrm>
            <a:off x="3307255" y="352924"/>
            <a:ext cx="2729867" cy="3119070"/>
          </a:xfrm>
          <a:prstGeom prst="rect">
            <a:avLst/>
          </a:prstGeom>
        </p:spPr>
        <p:txBody>
          <a:bodyPr tIns="45719" bIns="45719">
            <a:noAutofit/>
          </a:bodyPr>
          <a:lstStyle/>
          <a:p>
            <a:endParaRPr/>
          </a:p>
        </p:txBody>
      </p:sp>
      <p:sp>
        <p:nvSpPr>
          <p:cNvPr id="774" name="FPO.png"/>
          <p:cNvSpPr>
            <a:spLocks noGrp="1"/>
          </p:cNvSpPr>
          <p:nvPr>
            <p:ph type="pic" sz="quarter" idx="23"/>
          </p:nvPr>
        </p:nvSpPr>
        <p:spPr>
          <a:xfrm>
            <a:off x="6166246" y="352924"/>
            <a:ext cx="2729867" cy="3119070"/>
          </a:xfrm>
          <a:prstGeom prst="rect">
            <a:avLst/>
          </a:prstGeom>
        </p:spPr>
        <p:txBody>
          <a:bodyPr tIns="45719" bIns="45719">
            <a:noAutofit/>
          </a:bodyPr>
          <a:lstStyle/>
          <a:p>
            <a:endParaRPr/>
          </a:p>
        </p:txBody>
      </p:sp>
      <p:sp>
        <p:nvSpPr>
          <p:cNvPr id="775" name="FPO.png"/>
          <p:cNvSpPr>
            <a:spLocks noGrp="1"/>
          </p:cNvSpPr>
          <p:nvPr>
            <p:ph type="pic" sz="quarter" idx="24"/>
          </p:nvPr>
        </p:nvSpPr>
        <p:spPr>
          <a:xfrm>
            <a:off x="9025237" y="352924"/>
            <a:ext cx="2729867" cy="3119070"/>
          </a:xfrm>
          <a:prstGeom prst="rect">
            <a:avLst/>
          </a:prstGeom>
        </p:spPr>
        <p:txBody>
          <a:bodyPr tIns="45719" bIns="45719">
            <a:noAutofit/>
          </a:bodyPr>
          <a:lstStyle/>
          <a:p>
            <a:endParaRPr/>
          </a:p>
        </p:txBody>
      </p:sp>
      <p:sp>
        <p:nvSpPr>
          <p:cNvPr id="776" name="FPO.png"/>
          <p:cNvSpPr>
            <a:spLocks noGrp="1"/>
          </p:cNvSpPr>
          <p:nvPr>
            <p:ph type="pic" sz="quarter" idx="25"/>
          </p:nvPr>
        </p:nvSpPr>
        <p:spPr>
          <a:xfrm>
            <a:off x="448264" y="3397983"/>
            <a:ext cx="2729867" cy="3119070"/>
          </a:xfrm>
          <a:prstGeom prst="rect">
            <a:avLst/>
          </a:prstGeom>
        </p:spPr>
        <p:txBody>
          <a:bodyPr tIns="45719" bIns="45719">
            <a:noAutofit/>
          </a:bodyPr>
          <a:lstStyle/>
          <a:p>
            <a:endParaRPr/>
          </a:p>
        </p:txBody>
      </p:sp>
      <p:sp>
        <p:nvSpPr>
          <p:cNvPr id="777" name="FPO.png"/>
          <p:cNvSpPr>
            <a:spLocks noGrp="1"/>
          </p:cNvSpPr>
          <p:nvPr>
            <p:ph type="pic" sz="quarter" idx="26"/>
          </p:nvPr>
        </p:nvSpPr>
        <p:spPr>
          <a:xfrm>
            <a:off x="3307255" y="3397983"/>
            <a:ext cx="2729867" cy="3119070"/>
          </a:xfrm>
          <a:prstGeom prst="rect">
            <a:avLst/>
          </a:prstGeom>
        </p:spPr>
        <p:txBody>
          <a:bodyPr tIns="45719" bIns="45719">
            <a:noAutofit/>
          </a:bodyPr>
          <a:lstStyle/>
          <a:p>
            <a:endParaRPr/>
          </a:p>
        </p:txBody>
      </p:sp>
      <p:sp>
        <p:nvSpPr>
          <p:cNvPr id="778" name="FPO.png"/>
          <p:cNvSpPr>
            <a:spLocks noGrp="1"/>
          </p:cNvSpPr>
          <p:nvPr>
            <p:ph type="pic" sz="quarter" idx="27"/>
          </p:nvPr>
        </p:nvSpPr>
        <p:spPr>
          <a:xfrm>
            <a:off x="6166246" y="3397983"/>
            <a:ext cx="2729867" cy="3119070"/>
          </a:xfrm>
          <a:prstGeom prst="rect">
            <a:avLst/>
          </a:prstGeom>
        </p:spPr>
        <p:txBody>
          <a:bodyPr tIns="45719" bIns="45719">
            <a:noAutofit/>
          </a:bodyPr>
          <a:lstStyle/>
          <a:p>
            <a:endParaRPr/>
          </a:p>
        </p:txBody>
      </p:sp>
      <p:sp>
        <p:nvSpPr>
          <p:cNvPr id="779" name="FPO.png"/>
          <p:cNvSpPr>
            <a:spLocks noGrp="1"/>
          </p:cNvSpPr>
          <p:nvPr>
            <p:ph type="pic" sz="quarter" idx="28"/>
          </p:nvPr>
        </p:nvSpPr>
        <p:spPr>
          <a:xfrm>
            <a:off x="9025237" y="3397983"/>
            <a:ext cx="2729867" cy="3119070"/>
          </a:xfrm>
          <a:prstGeom prst="rect">
            <a:avLst/>
          </a:prstGeom>
        </p:spPr>
        <p:txBody>
          <a:bodyPr tIns="45719" bIns="45719">
            <a:noAutofit/>
          </a:bodyPr>
          <a:lstStyle/>
          <a:p>
            <a:endParaRPr/>
          </a:p>
        </p:txBody>
      </p:sp>
      <p:pic>
        <p:nvPicPr>
          <p:cNvPr id="780" name="pasted-image.pdf" descr="pasted-image.pdf"/>
          <p:cNvPicPr>
            <a:picLocks noChangeAspect="1"/>
          </p:cNvPicPr>
          <p:nvPr/>
        </p:nvPicPr>
        <p:blipFill>
          <a:blip r:embed="rId4"/>
          <a:stretch>
            <a:fillRect/>
          </a:stretch>
        </p:blipFill>
        <p:spPr>
          <a:xfrm>
            <a:off x="459491" y="6597402"/>
            <a:ext cx="336551" cy="159600"/>
          </a:xfrm>
          <a:prstGeom prst="rect">
            <a:avLst/>
          </a:prstGeom>
          <a:ln w="12700">
            <a:miter lim="400000"/>
          </a:ln>
        </p:spPr>
      </p:pic>
      <p:sp>
        <p:nvSpPr>
          <p:cNvPr id="781" name="Lijn"/>
          <p:cNvSpPr/>
          <p:nvPr/>
        </p:nvSpPr>
        <p:spPr>
          <a:xfrm>
            <a:off x="459491" y="6514154"/>
            <a:ext cx="11273019" cy="1"/>
          </a:xfrm>
          <a:prstGeom prst="line">
            <a:avLst/>
          </a:prstGeom>
          <a:ln w="6350">
            <a:solidFill>
              <a:srgbClr val="000000"/>
            </a:solidFill>
            <a:miter lim="400000"/>
          </a:ln>
        </p:spPr>
        <p:txBody>
          <a:bodyPr lIns="25400" tIns="25400" rIns="25400" bIns="25400" anchor="ctr"/>
          <a:lstStyle/>
          <a:p>
            <a:pPr>
              <a:lnSpc>
                <a:spcPts val="1650"/>
              </a:lnSpc>
              <a:defRPr sz="2400" spc="-24"/>
            </a:pPr>
            <a:endParaRPr sz="1200"/>
          </a:p>
        </p:txBody>
      </p:sp>
      <p:sp>
        <p:nvSpPr>
          <p:cNvPr id="782" name="Dianummer"/>
          <p:cNvSpPr txBox="1">
            <a:spLocks noGrp="1"/>
          </p:cNvSpPr>
          <p:nvPr>
            <p:ph type="sldNum" sz="quarter" idx="2"/>
          </p:nvPr>
        </p:nvSpPr>
        <p:spPr>
          <a:xfrm>
            <a:off x="11640155" y="6591300"/>
            <a:ext cx="105235" cy="107951"/>
          </a:xfrm>
          <a:prstGeom prst="rect">
            <a:avLst/>
          </a:prstGeom>
        </p:spPr>
        <p:txBody>
          <a:bodyPr lIns="0" tIns="0" rIns="0" bIns="0" anchor="b"/>
          <a:lstStyle>
            <a:lvl1pPr defTabSz="1219169">
              <a:lnSpc>
                <a:spcPct val="90000"/>
              </a:lnSpc>
              <a:spcBef>
                <a:spcPts val="2250"/>
              </a:spcBef>
              <a:defRPr sz="700">
                <a:latin typeface="Helvetica"/>
                <a:ea typeface="Helvetica"/>
                <a:cs typeface="Helvetica"/>
                <a:sym typeface="Helvetica"/>
              </a:defRPr>
            </a:lvl1pPr>
          </a:lstStyle>
          <a:p>
            <a:fld id="{86CB4B4D-7CA3-9044-876B-883B54F8677D}" type="slidenum">
              <a:t>‹N°›</a:t>
            </a:fld>
            <a:endParaRPr/>
          </a:p>
        </p:txBody>
      </p:sp>
      <p:sp>
        <p:nvSpPr>
          <p:cNvPr id="783" name="Project name"/>
          <p:cNvSpPr txBox="1"/>
          <p:nvPr/>
        </p:nvSpPr>
        <p:spPr>
          <a:xfrm>
            <a:off x="6160679" y="6591476"/>
            <a:ext cx="601092" cy="1292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a:lnSpc>
                <a:spcPct val="120000"/>
              </a:lnSpc>
              <a:spcBef>
                <a:spcPts val="500"/>
              </a:spcBef>
              <a:defRPr sz="1500">
                <a:solidFill>
                  <a:srgbClr val="000000">
                    <a:alpha val="60000"/>
                  </a:srgbClr>
                </a:solidFill>
              </a:defRPr>
            </a:lvl1pPr>
          </a:lstStyle>
          <a:p>
            <a:r>
              <a:rPr sz="750"/>
              <a:t>Project name</a:t>
            </a:r>
          </a:p>
        </p:txBody>
      </p:sp>
    </p:spTree>
    <p:extLst>
      <p:ext uri="{BB962C8B-B14F-4D97-AF65-F5344CB8AC3E}">
        <p14:creationId xmlns:p14="http://schemas.microsoft.com/office/powerpoint/2010/main" val="2585707541"/>
      </p:ext>
    </p:extLst>
  </p:cSld>
  <p:clrMapOvr>
    <a:masterClrMapping/>
  </p:clrMapOvr>
  <p:transition spd="med"/>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type="tx">
  <p:cSld name="12img flow Grid">
    <p:spTree>
      <p:nvGrpSpPr>
        <p:cNvPr id="1" name=""/>
        <p:cNvGrpSpPr/>
        <p:nvPr/>
      </p:nvGrpSpPr>
      <p:grpSpPr>
        <a:xfrm>
          <a:off x="0" y="0"/>
          <a:ext cx="0" cy="0"/>
          <a:chOff x="0" y="0"/>
          <a:chExt cx="0" cy="0"/>
        </a:xfrm>
      </p:grpSpPr>
      <p:pic>
        <p:nvPicPr>
          <p:cNvPr id="790" name="pasted-image.pdf" descr="pasted-image.pdf"/>
          <p:cNvPicPr>
            <a:picLocks noChangeAspect="1"/>
          </p:cNvPicPr>
          <p:nvPr/>
        </p:nvPicPr>
        <p:blipFill>
          <a:blip r:embed="rId2"/>
          <a:stretch>
            <a:fillRect/>
          </a:stretch>
        </p:blipFill>
        <p:spPr>
          <a:xfrm>
            <a:off x="-1" y="-556289"/>
            <a:ext cx="12192001" cy="444501"/>
          </a:xfrm>
          <a:prstGeom prst="rect">
            <a:avLst/>
          </a:prstGeom>
          <a:ln w="12700">
            <a:miter lim="400000"/>
          </a:ln>
        </p:spPr>
      </p:pic>
      <p:pic>
        <p:nvPicPr>
          <p:cNvPr id="791" name="pasted-image.pdf" descr="pasted-image.pdf"/>
          <p:cNvPicPr>
            <a:picLocks noChangeAspect="1"/>
          </p:cNvPicPr>
          <p:nvPr/>
        </p:nvPicPr>
        <p:blipFill>
          <a:blip r:embed="rId3"/>
          <a:stretch>
            <a:fillRect/>
          </a:stretch>
        </p:blipFill>
        <p:spPr>
          <a:xfrm>
            <a:off x="-593977" y="0"/>
            <a:ext cx="444501" cy="6858000"/>
          </a:xfrm>
          <a:prstGeom prst="rect">
            <a:avLst/>
          </a:prstGeom>
          <a:ln w="12700">
            <a:miter lim="400000"/>
          </a:ln>
        </p:spPr>
      </p:pic>
      <p:sp>
        <p:nvSpPr>
          <p:cNvPr id="792" name="FPO.png"/>
          <p:cNvSpPr>
            <a:spLocks noGrp="1"/>
          </p:cNvSpPr>
          <p:nvPr>
            <p:ph type="pic" sz="quarter" idx="21"/>
          </p:nvPr>
        </p:nvSpPr>
        <p:spPr>
          <a:xfrm>
            <a:off x="448264" y="2949152"/>
            <a:ext cx="2729867" cy="3119070"/>
          </a:xfrm>
          <a:prstGeom prst="rect">
            <a:avLst/>
          </a:prstGeom>
        </p:spPr>
        <p:txBody>
          <a:bodyPr tIns="45719" bIns="45719">
            <a:noAutofit/>
          </a:bodyPr>
          <a:lstStyle/>
          <a:p>
            <a:endParaRPr/>
          </a:p>
        </p:txBody>
      </p:sp>
      <p:sp>
        <p:nvSpPr>
          <p:cNvPr id="793" name="FPO.png"/>
          <p:cNvSpPr>
            <a:spLocks noGrp="1"/>
          </p:cNvSpPr>
          <p:nvPr>
            <p:ph type="pic" sz="quarter" idx="22"/>
          </p:nvPr>
        </p:nvSpPr>
        <p:spPr>
          <a:xfrm>
            <a:off x="3307255" y="1650797"/>
            <a:ext cx="2729867" cy="3119070"/>
          </a:xfrm>
          <a:prstGeom prst="rect">
            <a:avLst/>
          </a:prstGeom>
        </p:spPr>
        <p:txBody>
          <a:bodyPr tIns="45719" bIns="45719">
            <a:noAutofit/>
          </a:bodyPr>
          <a:lstStyle/>
          <a:p>
            <a:endParaRPr/>
          </a:p>
        </p:txBody>
      </p:sp>
      <p:sp>
        <p:nvSpPr>
          <p:cNvPr id="794" name="FPO.png"/>
          <p:cNvSpPr>
            <a:spLocks noGrp="1"/>
          </p:cNvSpPr>
          <p:nvPr>
            <p:ph type="pic" sz="quarter" idx="23"/>
          </p:nvPr>
        </p:nvSpPr>
        <p:spPr>
          <a:xfrm>
            <a:off x="6166246" y="2285923"/>
            <a:ext cx="2729867" cy="3119070"/>
          </a:xfrm>
          <a:prstGeom prst="rect">
            <a:avLst/>
          </a:prstGeom>
        </p:spPr>
        <p:txBody>
          <a:bodyPr tIns="45719" bIns="45719">
            <a:noAutofit/>
          </a:bodyPr>
          <a:lstStyle/>
          <a:p>
            <a:endParaRPr/>
          </a:p>
        </p:txBody>
      </p:sp>
      <p:sp>
        <p:nvSpPr>
          <p:cNvPr id="795" name="FPO.png"/>
          <p:cNvSpPr>
            <a:spLocks noGrp="1"/>
          </p:cNvSpPr>
          <p:nvPr>
            <p:ph type="pic" sz="quarter" idx="24"/>
          </p:nvPr>
        </p:nvSpPr>
        <p:spPr>
          <a:xfrm>
            <a:off x="9025237" y="1234442"/>
            <a:ext cx="2729867" cy="3119070"/>
          </a:xfrm>
          <a:prstGeom prst="rect">
            <a:avLst/>
          </a:prstGeom>
        </p:spPr>
        <p:txBody>
          <a:bodyPr tIns="45719" bIns="45719">
            <a:noAutofit/>
          </a:bodyPr>
          <a:lstStyle/>
          <a:p>
            <a:endParaRPr/>
          </a:p>
        </p:txBody>
      </p:sp>
      <p:sp>
        <p:nvSpPr>
          <p:cNvPr id="796" name="FPO.png"/>
          <p:cNvSpPr>
            <a:spLocks noGrp="1"/>
          </p:cNvSpPr>
          <p:nvPr>
            <p:ph type="pic" sz="quarter" idx="25"/>
          </p:nvPr>
        </p:nvSpPr>
        <p:spPr>
          <a:xfrm>
            <a:off x="448264" y="5994211"/>
            <a:ext cx="2729867" cy="3119070"/>
          </a:xfrm>
          <a:prstGeom prst="rect">
            <a:avLst/>
          </a:prstGeom>
        </p:spPr>
        <p:txBody>
          <a:bodyPr tIns="45719" bIns="45719">
            <a:noAutofit/>
          </a:bodyPr>
          <a:lstStyle/>
          <a:p>
            <a:endParaRPr/>
          </a:p>
        </p:txBody>
      </p:sp>
      <p:sp>
        <p:nvSpPr>
          <p:cNvPr id="797" name="FPO.png"/>
          <p:cNvSpPr>
            <a:spLocks noGrp="1"/>
          </p:cNvSpPr>
          <p:nvPr>
            <p:ph type="pic" sz="quarter" idx="26"/>
          </p:nvPr>
        </p:nvSpPr>
        <p:spPr>
          <a:xfrm>
            <a:off x="3307255" y="4695856"/>
            <a:ext cx="2729867" cy="3119070"/>
          </a:xfrm>
          <a:prstGeom prst="rect">
            <a:avLst/>
          </a:prstGeom>
        </p:spPr>
        <p:txBody>
          <a:bodyPr tIns="45719" bIns="45719">
            <a:noAutofit/>
          </a:bodyPr>
          <a:lstStyle/>
          <a:p>
            <a:endParaRPr/>
          </a:p>
        </p:txBody>
      </p:sp>
      <p:sp>
        <p:nvSpPr>
          <p:cNvPr id="798" name="FPO.png"/>
          <p:cNvSpPr>
            <a:spLocks noGrp="1"/>
          </p:cNvSpPr>
          <p:nvPr>
            <p:ph type="pic" sz="quarter" idx="27"/>
          </p:nvPr>
        </p:nvSpPr>
        <p:spPr>
          <a:xfrm>
            <a:off x="6166246" y="5330982"/>
            <a:ext cx="2729867" cy="3119070"/>
          </a:xfrm>
          <a:prstGeom prst="rect">
            <a:avLst/>
          </a:prstGeom>
        </p:spPr>
        <p:txBody>
          <a:bodyPr tIns="45719" bIns="45719">
            <a:noAutofit/>
          </a:bodyPr>
          <a:lstStyle/>
          <a:p>
            <a:endParaRPr/>
          </a:p>
        </p:txBody>
      </p:sp>
      <p:sp>
        <p:nvSpPr>
          <p:cNvPr id="799" name="FPO.png"/>
          <p:cNvSpPr>
            <a:spLocks noGrp="1"/>
          </p:cNvSpPr>
          <p:nvPr>
            <p:ph type="pic" sz="quarter" idx="28"/>
          </p:nvPr>
        </p:nvSpPr>
        <p:spPr>
          <a:xfrm>
            <a:off x="9025237" y="4279500"/>
            <a:ext cx="2729867" cy="3119070"/>
          </a:xfrm>
          <a:prstGeom prst="rect">
            <a:avLst/>
          </a:prstGeom>
        </p:spPr>
        <p:txBody>
          <a:bodyPr tIns="45719" bIns="45719">
            <a:noAutofit/>
          </a:bodyPr>
          <a:lstStyle/>
          <a:p>
            <a:endParaRPr/>
          </a:p>
        </p:txBody>
      </p:sp>
      <p:sp>
        <p:nvSpPr>
          <p:cNvPr id="800" name="FPO.png"/>
          <p:cNvSpPr>
            <a:spLocks noGrp="1"/>
          </p:cNvSpPr>
          <p:nvPr>
            <p:ph type="pic" sz="quarter" idx="29"/>
          </p:nvPr>
        </p:nvSpPr>
        <p:spPr>
          <a:xfrm>
            <a:off x="448264" y="-95907"/>
            <a:ext cx="2729867" cy="3119070"/>
          </a:xfrm>
          <a:prstGeom prst="rect">
            <a:avLst/>
          </a:prstGeom>
        </p:spPr>
        <p:txBody>
          <a:bodyPr tIns="45719" bIns="45719">
            <a:noAutofit/>
          </a:bodyPr>
          <a:lstStyle/>
          <a:p>
            <a:endParaRPr/>
          </a:p>
        </p:txBody>
      </p:sp>
      <p:sp>
        <p:nvSpPr>
          <p:cNvPr id="801" name="FPO.png"/>
          <p:cNvSpPr>
            <a:spLocks noGrp="1"/>
          </p:cNvSpPr>
          <p:nvPr>
            <p:ph type="pic" sz="quarter" idx="30"/>
          </p:nvPr>
        </p:nvSpPr>
        <p:spPr>
          <a:xfrm>
            <a:off x="3307255" y="-1394263"/>
            <a:ext cx="2729867" cy="3119070"/>
          </a:xfrm>
          <a:prstGeom prst="rect">
            <a:avLst/>
          </a:prstGeom>
        </p:spPr>
        <p:txBody>
          <a:bodyPr tIns="45719" bIns="45719">
            <a:noAutofit/>
          </a:bodyPr>
          <a:lstStyle/>
          <a:p>
            <a:endParaRPr/>
          </a:p>
        </p:txBody>
      </p:sp>
      <p:sp>
        <p:nvSpPr>
          <p:cNvPr id="802" name="FPO.png"/>
          <p:cNvSpPr>
            <a:spLocks noGrp="1"/>
          </p:cNvSpPr>
          <p:nvPr>
            <p:ph type="pic" sz="quarter" idx="31"/>
          </p:nvPr>
        </p:nvSpPr>
        <p:spPr>
          <a:xfrm>
            <a:off x="6166246" y="-759136"/>
            <a:ext cx="2729867" cy="3119070"/>
          </a:xfrm>
          <a:prstGeom prst="rect">
            <a:avLst/>
          </a:prstGeom>
        </p:spPr>
        <p:txBody>
          <a:bodyPr tIns="45719" bIns="45719">
            <a:noAutofit/>
          </a:bodyPr>
          <a:lstStyle/>
          <a:p>
            <a:endParaRPr/>
          </a:p>
        </p:txBody>
      </p:sp>
      <p:sp>
        <p:nvSpPr>
          <p:cNvPr id="803" name="FPO.png"/>
          <p:cNvSpPr>
            <a:spLocks noGrp="1"/>
          </p:cNvSpPr>
          <p:nvPr>
            <p:ph type="pic" sz="quarter" idx="32"/>
          </p:nvPr>
        </p:nvSpPr>
        <p:spPr>
          <a:xfrm>
            <a:off x="9025237" y="-1810618"/>
            <a:ext cx="2729867" cy="3119070"/>
          </a:xfrm>
          <a:prstGeom prst="rect">
            <a:avLst/>
          </a:prstGeom>
        </p:spPr>
        <p:txBody>
          <a:bodyPr tIns="45719" bIns="45719">
            <a:noAutofit/>
          </a:bodyPr>
          <a:lstStyle/>
          <a:p>
            <a:endParaRPr/>
          </a:p>
        </p:txBody>
      </p:sp>
      <p:sp>
        <p:nvSpPr>
          <p:cNvPr id="804" name="Dianummer"/>
          <p:cNvSpPr txBox="1">
            <a:spLocks noGrp="1"/>
          </p:cNvSpPr>
          <p:nvPr>
            <p:ph type="sldNum" sz="quarter" idx="2"/>
          </p:nvPr>
        </p:nvSpPr>
        <p:spPr>
          <a:xfrm>
            <a:off x="11652855" y="6533641"/>
            <a:ext cx="105235" cy="107951"/>
          </a:xfrm>
          <a:prstGeom prst="rect">
            <a:avLst/>
          </a:prstGeom>
        </p:spPr>
        <p:txBody>
          <a:bodyPr lIns="0" tIns="0" rIns="0" bIns="0" anchor="b"/>
          <a:lstStyle>
            <a:lvl1pPr defTabSz="1219169">
              <a:lnSpc>
                <a:spcPct val="90000"/>
              </a:lnSpc>
              <a:spcBef>
                <a:spcPts val="2250"/>
              </a:spcBef>
              <a:defRPr sz="700">
                <a:latin typeface="Helvetica"/>
                <a:ea typeface="Helvetica"/>
                <a:cs typeface="Helvetica"/>
                <a:sym typeface="Helvetica"/>
              </a:defRPr>
            </a:lvl1pPr>
          </a:lstStyle>
          <a:p>
            <a:fld id="{86CB4B4D-7CA3-9044-876B-883B54F8677D}" type="slidenum">
              <a:t>‹N°›</a:t>
            </a:fld>
            <a:endParaRPr/>
          </a:p>
        </p:txBody>
      </p:sp>
    </p:spTree>
    <p:extLst>
      <p:ext uri="{BB962C8B-B14F-4D97-AF65-F5344CB8AC3E}">
        <p14:creationId xmlns:p14="http://schemas.microsoft.com/office/powerpoint/2010/main" val="832939055"/>
      </p:ext>
    </p:extLst>
  </p:cSld>
  <p:clrMapOvr>
    <a:masterClrMapping/>
  </p:clrMapOvr>
  <p:transition spd="med"/>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type="tx">
  <p:cSld name="16img logos">
    <p:spTree>
      <p:nvGrpSpPr>
        <p:cNvPr id="1" name=""/>
        <p:cNvGrpSpPr/>
        <p:nvPr/>
      </p:nvGrpSpPr>
      <p:grpSpPr>
        <a:xfrm>
          <a:off x="0" y="0"/>
          <a:ext cx="0" cy="0"/>
          <a:chOff x="0" y="0"/>
          <a:chExt cx="0" cy="0"/>
        </a:xfrm>
      </p:grpSpPr>
      <p:pic>
        <p:nvPicPr>
          <p:cNvPr id="811" name="pasted-image.pdf" descr="pasted-image.pdf"/>
          <p:cNvPicPr>
            <a:picLocks noChangeAspect="1"/>
          </p:cNvPicPr>
          <p:nvPr/>
        </p:nvPicPr>
        <p:blipFill>
          <a:blip r:embed="rId2"/>
          <a:stretch>
            <a:fillRect/>
          </a:stretch>
        </p:blipFill>
        <p:spPr>
          <a:xfrm>
            <a:off x="-1" y="-556289"/>
            <a:ext cx="12192001" cy="444501"/>
          </a:xfrm>
          <a:prstGeom prst="rect">
            <a:avLst/>
          </a:prstGeom>
          <a:ln w="12700">
            <a:miter lim="400000"/>
          </a:ln>
        </p:spPr>
      </p:pic>
      <p:pic>
        <p:nvPicPr>
          <p:cNvPr id="812" name="pasted-image.pdf" descr="pasted-image.pdf"/>
          <p:cNvPicPr>
            <a:picLocks noChangeAspect="1"/>
          </p:cNvPicPr>
          <p:nvPr/>
        </p:nvPicPr>
        <p:blipFill>
          <a:blip r:embed="rId3"/>
          <a:stretch>
            <a:fillRect/>
          </a:stretch>
        </p:blipFill>
        <p:spPr>
          <a:xfrm>
            <a:off x="-593977" y="0"/>
            <a:ext cx="444501" cy="6858000"/>
          </a:xfrm>
          <a:prstGeom prst="rect">
            <a:avLst/>
          </a:prstGeom>
          <a:ln w="12700">
            <a:miter lim="400000"/>
          </a:ln>
        </p:spPr>
      </p:pic>
      <p:sp>
        <p:nvSpPr>
          <p:cNvPr id="813" name="FPO.png"/>
          <p:cNvSpPr>
            <a:spLocks noGrp="1"/>
          </p:cNvSpPr>
          <p:nvPr>
            <p:ph type="pic" sz="quarter" idx="21"/>
          </p:nvPr>
        </p:nvSpPr>
        <p:spPr>
          <a:xfrm>
            <a:off x="452497" y="398869"/>
            <a:ext cx="2729867" cy="1490134"/>
          </a:xfrm>
          <a:prstGeom prst="rect">
            <a:avLst/>
          </a:prstGeom>
        </p:spPr>
        <p:txBody>
          <a:bodyPr tIns="45719" bIns="45719">
            <a:noAutofit/>
          </a:bodyPr>
          <a:lstStyle/>
          <a:p>
            <a:endParaRPr/>
          </a:p>
        </p:txBody>
      </p:sp>
      <p:sp>
        <p:nvSpPr>
          <p:cNvPr id="814" name="FPO.png"/>
          <p:cNvSpPr>
            <a:spLocks noGrp="1"/>
          </p:cNvSpPr>
          <p:nvPr>
            <p:ph type="pic" sz="quarter" idx="22"/>
          </p:nvPr>
        </p:nvSpPr>
        <p:spPr>
          <a:xfrm>
            <a:off x="452497" y="1922869"/>
            <a:ext cx="2729867" cy="1490134"/>
          </a:xfrm>
          <a:prstGeom prst="rect">
            <a:avLst/>
          </a:prstGeom>
        </p:spPr>
        <p:txBody>
          <a:bodyPr tIns="45719" bIns="45719">
            <a:noAutofit/>
          </a:bodyPr>
          <a:lstStyle/>
          <a:p>
            <a:endParaRPr/>
          </a:p>
        </p:txBody>
      </p:sp>
      <p:sp>
        <p:nvSpPr>
          <p:cNvPr id="815" name="FPO.png"/>
          <p:cNvSpPr>
            <a:spLocks noGrp="1"/>
          </p:cNvSpPr>
          <p:nvPr>
            <p:ph type="pic" sz="quarter" idx="23"/>
          </p:nvPr>
        </p:nvSpPr>
        <p:spPr>
          <a:xfrm>
            <a:off x="452497" y="3446869"/>
            <a:ext cx="2729867" cy="1490134"/>
          </a:xfrm>
          <a:prstGeom prst="rect">
            <a:avLst/>
          </a:prstGeom>
        </p:spPr>
        <p:txBody>
          <a:bodyPr tIns="45719" bIns="45719">
            <a:noAutofit/>
          </a:bodyPr>
          <a:lstStyle/>
          <a:p>
            <a:endParaRPr/>
          </a:p>
        </p:txBody>
      </p:sp>
      <p:sp>
        <p:nvSpPr>
          <p:cNvPr id="816" name="FPO.png"/>
          <p:cNvSpPr>
            <a:spLocks noGrp="1"/>
          </p:cNvSpPr>
          <p:nvPr>
            <p:ph type="pic" sz="quarter" idx="24"/>
          </p:nvPr>
        </p:nvSpPr>
        <p:spPr>
          <a:xfrm>
            <a:off x="452497" y="4970869"/>
            <a:ext cx="2729867" cy="1490134"/>
          </a:xfrm>
          <a:prstGeom prst="rect">
            <a:avLst/>
          </a:prstGeom>
        </p:spPr>
        <p:txBody>
          <a:bodyPr tIns="45719" bIns="45719">
            <a:noAutofit/>
          </a:bodyPr>
          <a:lstStyle/>
          <a:p>
            <a:endParaRPr/>
          </a:p>
        </p:txBody>
      </p:sp>
      <p:sp>
        <p:nvSpPr>
          <p:cNvPr id="817" name="FPO.png"/>
          <p:cNvSpPr>
            <a:spLocks noGrp="1"/>
          </p:cNvSpPr>
          <p:nvPr>
            <p:ph type="pic" sz="quarter" idx="25"/>
          </p:nvPr>
        </p:nvSpPr>
        <p:spPr>
          <a:xfrm>
            <a:off x="3307881" y="397933"/>
            <a:ext cx="2729867" cy="1490134"/>
          </a:xfrm>
          <a:prstGeom prst="rect">
            <a:avLst/>
          </a:prstGeom>
        </p:spPr>
        <p:txBody>
          <a:bodyPr tIns="45719" bIns="45719">
            <a:noAutofit/>
          </a:bodyPr>
          <a:lstStyle/>
          <a:p>
            <a:endParaRPr/>
          </a:p>
        </p:txBody>
      </p:sp>
      <p:sp>
        <p:nvSpPr>
          <p:cNvPr id="818" name="FPO.png"/>
          <p:cNvSpPr>
            <a:spLocks noGrp="1"/>
          </p:cNvSpPr>
          <p:nvPr>
            <p:ph type="pic" sz="quarter" idx="26"/>
          </p:nvPr>
        </p:nvSpPr>
        <p:spPr>
          <a:xfrm>
            <a:off x="3307881" y="1921933"/>
            <a:ext cx="2729867" cy="1490134"/>
          </a:xfrm>
          <a:prstGeom prst="rect">
            <a:avLst/>
          </a:prstGeom>
        </p:spPr>
        <p:txBody>
          <a:bodyPr tIns="45719" bIns="45719">
            <a:noAutofit/>
          </a:bodyPr>
          <a:lstStyle/>
          <a:p>
            <a:endParaRPr/>
          </a:p>
        </p:txBody>
      </p:sp>
      <p:sp>
        <p:nvSpPr>
          <p:cNvPr id="819" name="FPO.png"/>
          <p:cNvSpPr>
            <a:spLocks noGrp="1"/>
          </p:cNvSpPr>
          <p:nvPr>
            <p:ph type="pic" sz="quarter" idx="27"/>
          </p:nvPr>
        </p:nvSpPr>
        <p:spPr>
          <a:xfrm>
            <a:off x="3307881" y="3445933"/>
            <a:ext cx="2729867" cy="1490134"/>
          </a:xfrm>
          <a:prstGeom prst="rect">
            <a:avLst/>
          </a:prstGeom>
        </p:spPr>
        <p:txBody>
          <a:bodyPr tIns="45719" bIns="45719">
            <a:noAutofit/>
          </a:bodyPr>
          <a:lstStyle/>
          <a:p>
            <a:endParaRPr/>
          </a:p>
        </p:txBody>
      </p:sp>
      <p:sp>
        <p:nvSpPr>
          <p:cNvPr id="820" name="FPO.png"/>
          <p:cNvSpPr>
            <a:spLocks noGrp="1"/>
          </p:cNvSpPr>
          <p:nvPr>
            <p:ph type="pic" sz="quarter" idx="28"/>
          </p:nvPr>
        </p:nvSpPr>
        <p:spPr>
          <a:xfrm>
            <a:off x="3307881" y="4969933"/>
            <a:ext cx="2729867" cy="1490134"/>
          </a:xfrm>
          <a:prstGeom prst="rect">
            <a:avLst/>
          </a:prstGeom>
        </p:spPr>
        <p:txBody>
          <a:bodyPr tIns="45719" bIns="45719">
            <a:noAutofit/>
          </a:bodyPr>
          <a:lstStyle/>
          <a:p>
            <a:endParaRPr/>
          </a:p>
        </p:txBody>
      </p:sp>
      <p:sp>
        <p:nvSpPr>
          <p:cNvPr id="821" name="FPO.png"/>
          <p:cNvSpPr>
            <a:spLocks noGrp="1"/>
          </p:cNvSpPr>
          <p:nvPr>
            <p:ph type="pic" sz="quarter" idx="29"/>
          </p:nvPr>
        </p:nvSpPr>
        <p:spPr>
          <a:xfrm>
            <a:off x="6156914" y="397933"/>
            <a:ext cx="2729867" cy="1490134"/>
          </a:xfrm>
          <a:prstGeom prst="rect">
            <a:avLst/>
          </a:prstGeom>
        </p:spPr>
        <p:txBody>
          <a:bodyPr tIns="45719" bIns="45719">
            <a:noAutofit/>
          </a:bodyPr>
          <a:lstStyle/>
          <a:p>
            <a:endParaRPr/>
          </a:p>
        </p:txBody>
      </p:sp>
      <p:sp>
        <p:nvSpPr>
          <p:cNvPr id="822" name="FPO.png"/>
          <p:cNvSpPr>
            <a:spLocks noGrp="1"/>
          </p:cNvSpPr>
          <p:nvPr>
            <p:ph type="pic" sz="quarter" idx="30"/>
          </p:nvPr>
        </p:nvSpPr>
        <p:spPr>
          <a:xfrm>
            <a:off x="6156914" y="1921933"/>
            <a:ext cx="2729867" cy="1490134"/>
          </a:xfrm>
          <a:prstGeom prst="rect">
            <a:avLst/>
          </a:prstGeom>
        </p:spPr>
        <p:txBody>
          <a:bodyPr tIns="45719" bIns="45719">
            <a:noAutofit/>
          </a:bodyPr>
          <a:lstStyle/>
          <a:p>
            <a:endParaRPr/>
          </a:p>
        </p:txBody>
      </p:sp>
      <p:sp>
        <p:nvSpPr>
          <p:cNvPr id="823" name="FPO.png"/>
          <p:cNvSpPr>
            <a:spLocks noGrp="1"/>
          </p:cNvSpPr>
          <p:nvPr>
            <p:ph type="pic" sz="quarter" idx="31"/>
          </p:nvPr>
        </p:nvSpPr>
        <p:spPr>
          <a:xfrm>
            <a:off x="6156914" y="3445933"/>
            <a:ext cx="2729867" cy="1490134"/>
          </a:xfrm>
          <a:prstGeom prst="rect">
            <a:avLst/>
          </a:prstGeom>
        </p:spPr>
        <p:txBody>
          <a:bodyPr tIns="45719" bIns="45719">
            <a:noAutofit/>
          </a:bodyPr>
          <a:lstStyle/>
          <a:p>
            <a:endParaRPr/>
          </a:p>
        </p:txBody>
      </p:sp>
      <p:sp>
        <p:nvSpPr>
          <p:cNvPr id="824" name="FPO.png"/>
          <p:cNvSpPr>
            <a:spLocks noGrp="1"/>
          </p:cNvSpPr>
          <p:nvPr>
            <p:ph type="pic" sz="quarter" idx="32"/>
          </p:nvPr>
        </p:nvSpPr>
        <p:spPr>
          <a:xfrm>
            <a:off x="6156914" y="4969933"/>
            <a:ext cx="2729867" cy="1490134"/>
          </a:xfrm>
          <a:prstGeom prst="rect">
            <a:avLst/>
          </a:prstGeom>
        </p:spPr>
        <p:txBody>
          <a:bodyPr tIns="45719" bIns="45719">
            <a:noAutofit/>
          </a:bodyPr>
          <a:lstStyle/>
          <a:p>
            <a:endParaRPr/>
          </a:p>
        </p:txBody>
      </p:sp>
      <p:sp>
        <p:nvSpPr>
          <p:cNvPr id="825" name="FPO.png"/>
          <p:cNvSpPr>
            <a:spLocks noGrp="1"/>
          </p:cNvSpPr>
          <p:nvPr>
            <p:ph type="pic" sz="quarter" idx="33"/>
          </p:nvPr>
        </p:nvSpPr>
        <p:spPr>
          <a:xfrm>
            <a:off x="9012297" y="397933"/>
            <a:ext cx="2729867" cy="1490134"/>
          </a:xfrm>
          <a:prstGeom prst="rect">
            <a:avLst/>
          </a:prstGeom>
        </p:spPr>
        <p:txBody>
          <a:bodyPr tIns="45719" bIns="45719">
            <a:noAutofit/>
          </a:bodyPr>
          <a:lstStyle/>
          <a:p>
            <a:endParaRPr/>
          </a:p>
        </p:txBody>
      </p:sp>
      <p:sp>
        <p:nvSpPr>
          <p:cNvPr id="826" name="FPO.png"/>
          <p:cNvSpPr>
            <a:spLocks noGrp="1"/>
          </p:cNvSpPr>
          <p:nvPr>
            <p:ph type="pic" sz="quarter" idx="34"/>
          </p:nvPr>
        </p:nvSpPr>
        <p:spPr>
          <a:xfrm>
            <a:off x="9012297" y="1921933"/>
            <a:ext cx="2729867" cy="1490134"/>
          </a:xfrm>
          <a:prstGeom prst="rect">
            <a:avLst/>
          </a:prstGeom>
        </p:spPr>
        <p:txBody>
          <a:bodyPr tIns="45719" bIns="45719">
            <a:noAutofit/>
          </a:bodyPr>
          <a:lstStyle/>
          <a:p>
            <a:endParaRPr/>
          </a:p>
        </p:txBody>
      </p:sp>
      <p:sp>
        <p:nvSpPr>
          <p:cNvPr id="827" name="FPO.png"/>
          <p:cNvSpPr>
            <a:spLocks noGrp="1"/>
          </p:cNvSpPr>
          <p:nvPr>
            <p:ph type="pic" sz="quarter" idx="35"/>
          </p:nvPr>
        </p:nvSpPr>
        <p:spPr>
          <a:xfrm>
            <a:off x="9012297" y="3445933"/>
            <a:ext cx="2729867" cy="1490134"/>
          </a:xfrm>
          <a:prstGeom prst="rect">
            <a:avLst/>
          </a:prstGeom>
        </p:spPr>
        <p:txBody>
          <a:bodyPr tIns="45719" bIns="45719">
            <a:noAutofit/>
          </a:bodyPr>
          <a:lstStyle/>
          <a:p>
            <a:endParaRPr/>
          </a:p>
        </p:txBody>
      </p:sp>
      <p:sp>
        <p:nvSpPr>
          <p:cNvPr id="828" name="FPO.png"/>
          <p:cNvSpPr>
            <a:spLocks noGrp="1"/>
          </p:cNvSpPr>
          <p:nvPr>
            <p:ph type="pic" sz="quarter" idx="36"/>
          </p:nvPr>
        </p:nvSpPr>
        <p:spPr>
          <a:xfrm>
            <a:off x="9012297" y="4969933"/>
            <a:ext cx="2729867" cy="1490134"/>
          </a:xfrm>
          <a:prstGeom prst="rect">
            <a:avLst/>
          </a:prstGeom>
        </p:spPr>
        <p:txBody>
          <a:bodyPr tIns="45719" bIns="45719">
            <a:noAutofit/>
          </a:bodyPr>
          <a:lstStyle/>
          <a:p>
            <a:endParaRPr/>
          </a:p>
        </p:txBody>
      </p:sp>
      <p:pic>
        <p:nvPicPr>
          <p:cNvPr id="829" name="pasted-image.pdf" descr="pasted-image.pdf"/>
          <p:cNvPicPr>
            <a:picLocks noChangeAspect="1"/>
          </p:cNvPicPr>
          <p:nvPr/>
        </p:nvPicPr>
        <p:blipFill>
          <a:blip r:embed="rId4"/>
          <a:stretch>
            <a:fillRect/>
          </a:stretch>
        </p:blipFill>
        <p:spPr>
          <a:xfrm>
            <a:off x="459491" y="6597402"/>
            <a:ext cx="336551" cy="159600"/>
          </a:xfrm>
          <a:prstGeom prst="rect">
            <a:avLst/>
          </a:prstGeom>
          <a:ln w="12700">
            <a:miter lim="400000"/>
          </a:ln>
        </p:spPr>
      </p:pic>
      <p:sp>
        <p:nvSpPr>
          <p:cNvPr id="830" name="Lijn"/>
          <p:cNvSpPr/>
          <p:nvPr/>
        </p:nvSpPr>
        <p:spPr>
          <a:xfrm>
            <a:off x="459491" y="6514154"/>
            <a:ext cx="11273019" cy="1"/>
          </a:xfrm>
          <a:prstGeom prst="line">
            <a:avLst/>
          </a:prstGeom>
          <a:ln w="6350">
            <a:solidFill>
              <a:srgbClr val="000000"/>
            </a:solidFill>
            <a:miter lim="400000"/>
          </a:ln>
        </p:spPr>
        <p:txBody>
          <a:bodyPr lIns="25400" tIns="25400" rIns="25400" bIns="25400" anchor="ctr"/>
          <a:lstStyle/>
          <a:p>
            <a:pPr>
              <a:lnSpc>
                <a:spcPts val="1650"/>
              </a:lnSpc>
              <a:defRPr sz="2400" spc="-24"/>
            </a:pPr>
            <a:endParaRPr sz="1200"/>
          </a:p>
        </p:txBody>
      </p:sp>
      <p:sp>
        <p:nvSpPr>
          <p:cNvPr id="831" name="Dianummer"/>
          <p:cNvSpPr txBox="1">
            <a:spLocks noGrp="1"/>
          </p:cNvSpPr>
          <p:nvPr>
            <p:ph type="sldNum" sz="quarter" idx="2"/>
          </p:nvPr>
        </p:nvSpPr>
        <p:spPr>
          <a:xfrm>
            <a:off x="11640155" y="6591300"/>
            <a:ext cx="105235" cy="107951"/>
          </a:xfrm>
          <a:prstGeom prst="rect">
            <a:avLst/>
          </a:prstGeom>
        </p:spPr>
        <p:txBody>
          <a:bodyPr lIns="0" tIns="0" rIns="0" bIns="0" anchor="b"/>
          <a:lstStyle>
            <a:lvl1pPr defTabSz="1219169">
              <a:lnSpc>
                <a:spcPct val="90000"/>
              </a:lnSpc>
              <a:spcBef>
                <a:spcPts val="2250"/>
              </a:spcBef>
              <a:defRPr sz="700">
                <a:latin typeface="Helvetica"/>
                <a:ea typeface="Helvetica"/>
                <a:cs typeface="Helvetica"/>
                <a:sym typeface="Helvetica"/>
              </a:defRPr>
            </a:lvl1pPr>
          </a:lstStyle>
          <a:p>
            <a:fld id="{86CB4B4D-7CA3-9044-876B-883B54F8677D}" type="slidenum">
              <a:t>‹N°›</a:t>
            </a:fld>
            <a:endParaRPr/>
          </a:p>
        </p:txBody>
      </p:sp>
      <p:sp>
        <p:nvSpPr>
          <p:cNvPr id="832" name="Project name"/>
          <p:cNvSpPr txBox="1"/>
          <p:nvPr/>
        </p:nvSpPr>
        <p:spPr>
          <a:xfrm>
            <a:off x="6160679" y="6591476"/>
            <a:ext cx="601092" cy="1292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a:lnSpc>
                <a:spcPct val="120000"/>
              </a:lnSpc>
              <a:spcBef>
                <a:spcPts val="500"/>
              </a:spcBef>
              <a:defRPr sz="1500">
                <a:solidFill>
                  <a:srgbClr val="000000">
                    <a:alpha val="60000"/>
                  </a:srgbClr>
                </a:solidFill>
              </a:defRPr>
            </a:lvl1pPr>
          </a:lstStyle>
          <a:p>
            <a:r>
              <a:rPr sz="750"/>
              <a:t>Project name</a:t>
            </a:r>
          </a:p>
        </p:txBody>
      </p:sp>
    </p:spTree>
    <p:extLst>
      <p:ext uri="{BB962C8B-B14F-4D97-AF65-F5344CB8AC3E}">
        <p14:creationId xmlns:p14="http://schemas.microsoft.com/office/powerpoint/2010/main" val="3933472988"/>
      </p:ext>
    </p:extLst>
  </p:cSld>
  <p:clrMapOvr>
    <a:masterClrMapping/>
  </p:clrMapOvr>
  <p:transition spd="med"/>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type="tx">
  <p:cSld name="24img logos copy">
    <p:spTree>
      <p:nvGrpSpPr>
        <p:cNvPr id="1" name=""/>
        <p:cNvGrpSpPr/>
        <p:nvPr/>
      </p:nvGrpSpPr>
      <p:grpSpPr>
        <a:xfrm>
          <a:off x="0" y="0"/>
          <a:ext cx="0" cy="0"/>
          <a:chOff x="0" y="0"/>
          <a:chExt cx="0" cy="0"/>
        </a:xfrm>
      </p:grpSpPr>
      <p:pic>
        <p:nvPicPr>
          <p:cNvPr id="839" name="pasted-image.pdf" descr="pasted-image.pdf"/>
          <p:cNvPicPr>
            <a:picLocks noChangeAspect="1"/>
          </p:cNvPicPr>
          <p:nvPr/>
        </p:nvPicPr>
        <p:blipFill>
          <a:blip r:embed="rId2"/>
          <a:stretch>
            <a:fillRect/>
          </a:stretch>
        </p:blipFill>
        <p:spPr>
          <a:xfrm>
            <a:off x="-1" y="-556289"/>
            <a:ext cx="12192001" cy="444501"/>
          </a:xfrm>
          <a:prstGeom prst="rect">
            <a:avLst/>
          </a:prstGeom>
          <a:ln w="12700">
            <a:miter lim="400000"/>
          </a:ln>
        </p:spPr>
      </p:pic>
      <p:pic>
        <p:nvPicPr>
          <p:cNvPr id="840" name="pasted-image.pdf" descr="pasted-image.pdf"/>
          <p:cNvPicPr>
            <a:picLocks noChangeAspect="1"/>
          </p:cNvPicPr>
          <p:nvPr/>
        </p:nvPicPr>
        <p:blipFill>
          <a:blip r:embed="rId3"/>
          <a:stretch>
            <a:fillRect/>
          </a:stretch>
        </p:blipFill>
        <p:spPr>
          <a:xfrm>
            <a:off x="-593977" y="0"/>
            <a:ext cx="444501" cy="6858000"/>
          </a:xfrm>
          <a:prstGeom prst="rect">
            <a:avLst/>
          </a:prstGeom>
          <a:ln w="12700">
            <a:miter lim="400000"/>
          </a:ln>
        </p:spPr>
      </p:pic>
      <p:sp>
        <p:nvSpPr>
          <p:cNvPr id="841" name="FPO.png"/>
          <p:cNvSpPr>
            <a:spLocks noGrp="1"/>
          </p:cNvSpPr>
          <p:nvPr>
            <p:ph type="pic" sz="quarter" idx="21"/>
          </p:nvPr>
        </p:nvSpPr>
        <p:spPr>
          <a:xfrm>
            <a:off x="452497" y="398869"/>
            <a:ext cx="1776739" cy="1490134"/>
          </a:xfrm>
          <a:prstGeom prst="rect">
            <a:avLst/>
          </a:prstGeom>
        </p:spPr>
        <p:txBody>
          <a:bodyPr tIns="45719" bIns="45719">
            <a:noAutofit/>
          </a:bodyPr>
          <a:lstStyle/>
          <a:p>
            <a:endParaRPr/>
          </a:p>
        </p:txBody>
      </p:sp>
      <p:sp>
        <p:nvSpPr>
          <p:cNvPr id="842" name="FPO.png"/>
          <p:cNvSpPr>
            <a:spLocks noGrp="1"/>
          </p:cNvSpPr>
          <p:nvPr>
            <p:ph type="pic" sz="quarter" idx="22"/>
          </p:nvPr>
        </p:nvSpPr>
        <p:spPr>
          <a:xfrm>
            <a:off x="452497" y="1921933"/>
            <a:ext cx="1776739" cy="1490134"/>
          </a:xfrm>
          <a:prstGeom prst="rect">
            <a:avLst/>
          </a:prstGeom>
        </p:spPr>
        <p:txBody>
          <a:bodyPr tIns="45719" bIns="45719">
            <a:noAutofit/>
          </a:bodyPr>
          <a:lstStyle/>
          <a:p>
            <a:endParaRPr/>
          </a:p>
        </p:txBody>
      </p:sp>
      <p:sp>
        <p:nvSpPr>
          <p:cNvPr id="843" name="FPO.png"/>
          <p:cNvSpPr>
            <a:spLocks noGrp="1"/>
          </p:cNvSpPr>
          <p:nvPr>
            <p:ph type="pic" sz="quarter" idx="23"/>
          </p:nvPr>
        </p:nvSpPr>
        <p:spPr>
          <a:xfrm>
            <a:off x="452497" y="3445933"/>
            <a:ext cx="1776739" cy="1490134"/>
          </a:xfrm>
          <a:prstGeom prst="rect">
            <a:avLst/>
          </a:prstGeom>
        </p:spPr>
        <p:txBody>
          <a:bodyPr tIns="45719" bIns="45719">
            <a:noAutofit/>
          </a:bodyPr>
          <a:lstStyle/>
          <a:p>
            <a:endParaRPr/>
          </a:p>
        </p:txBody>
      </p:sp>
      <p:sp>
        <p:nvSpPr>
          <p:cNvPr id="844" name="FPO.png"/>
          <p:cNvSpPr>
            <a:spLocks noGrp="1"/>
          </p:cNvSpPr>
          <p:nvPr>
            <p:ph type="pic" sz="quarter" idx="24"/>
          </p:nvPr>
        </p:nvSpPr>
        <p:spPr>
          <a:xfrm>
            <a:off x="452497" y="4969933"/>
            <a:ext cx="1776739" cy="1490134"/>
          </a:xfrm>
          <a:prstGeom prst="rect">
            <a:avLst/>
          </a:prstGeom>
        </p:spPr>
        <p:txBody>
          <a:bodyPr tIns="45719" bIns="45719">
            <a:noAutofit/>
          </a:bodyPr>
          <a:lstStyle/>
          <a:p>
            <a:endParaRPr/>
          </a:p>
        </p:txBody>
      </p:sp>
      <p:sp>
        <p:nvSpPr>
          <p:cNvPr id="845" name="FPO.png"/>
          <p:cNvSpPr>
            <a:spLocks noGrp="1"/>
          </p:cNvSpPr>
          <p:nvPr>
            <p:ph type="pic" sz="quarter" idx="25"/>
          </p:nvPr>
        </p:nvSpPr>
        <p:spPr>
          <a:xfrm>
            <a:off x="2353264" y="398401"/>
            <a:ext cx="1776738" cy="1490134"/>
          </a:xfrm>
          <a:prstGeom prst="rect">
            <a:avLst/>
          </a:prstGeom>
        </p:spPr>
        <p:txBody>
          <a:bodyPr tIns="45719" bIns="45719">
            <a:noAutofit/>
          </a:bodyPr>
          <a:lstStyle/>
          <a:p>
            <a:endParaRPr/>
          </a:p>
        </p:txBody>
      </p:sp>
      <p:sp>
        <p:nvSpPr>
          <p:cNvPr id="846" name="FPO.png"/>
          <p:cNvSpPr>
            <a:spLocks noGrp="1"/>
          </p:cNvSpPr>
          <p:nvPr>
            <p:ph type="pic" sz="quarter" idx="26"/>
          </p:nvPr>
        </p:nvSpPr>
        <p:spPr>
          <a:xfrm>
            <a:off x="2353264" y="1921465"/>
            <a:ext cx="1776738" cy="1490134"/>
          </a:xfrm>
          <a:prstGeom prst="rect">
            <a:avLst/>
          </a:prstGeom>
        </p:spPr>
        <p:txBody>
          <a:bodyPr tIns="45719" bIns="45719">
            <a:noAutofit/>
          </a:bodyPr>
          <a:lstStyle/>
          <a:p>
            <a:endParaRPr/>
          </a:p>
        </p:txBody>
      </p:sp>
      <p:sp>
        <p:nvSpPr>
          <p:cNvPr id="847" name="FPO.png"/>
          <p:cNvSpPr>
            <a:spLocks noGrp="1"/>
          </p:cNvSpPr>
          <p:nvPr>
            <p:ph type="pic" sz="quarter" idx="27"/>
          </p:nvPr>
        </p:nvSpPr>
        <p:spPr>
          <a:xfrm>
            <a:off x="2353264" y="3445465"/>
            <a:ext cx="1776738" cy="1490134"/>
          </a:xfrm>
          <a:prstGeom prst="rect">
            <a:avLst/>
          </a:prstGeom>
        </p:spPr>
        <p:txBody>
          <a:bodyPr tIns="45719" bIns="45719">
            <a:noAutofit/>
          </a:bodyPr>
          <a:lstStyle/>
          <a:p>
            <a:endParaRPr/>
          </a:p>
        </p:txBody>
      </p:sp>
      <p:sp>
        <p:nvSpPr>
          <p:cNvPr id="848" name="FPO.png"/>
          <p:cNvSpPr>
            <a:spLocks noGrp="1"/>
          </p:cNvSpPr>
          <p:nvPr>
            <p:ph type="pic" sz="quarter" idx="28"/>
          </p:nvPr>
        </p:nvSpPr>
        <p:spPr>
          <a:xfrm>
            <a:off x="2353264" y="4969465"/>
            <a:ext cx="1776738" cy="1490134"/>
          </a:xfrm>
          <a:prstGeom prst="rect">
            <a:avLst/>
          </a:prstGeom>
        </p:spPr>
        <p:txBody>
          <a:bodyPr tIns="45719" bIns="45719">
            <a:noAutofit/>
          </a:bodyPr>
          <a:lstStyle/>
          <a:p>
            <a:endParaRPr/>
          </a:p>
        </p:txBody>
      </p:sp>
      <p:sp>
        <p:nvSpPr>
          <p:cNvPr id="849" name="FPO.png"/>
          <p:cNvSpPr>
            <a:spLocks noGrp="1"/>
          </p:cNvSpPr>
          <p:nvPr>
            <p:ph type="pic" sz="quarter" idx="29"/>
          </p:nvPr>
        </p:nvSpPr>
        <p:spPr>
          <a:xfrm>
            <a:off x="4261371" y="398401"/>
            <a:ext cx="1776739" cy="1490134"/>
          </a:xfrm>
          <a:prstGeom prst="rect">
            <a:avLst/>
          </a:prstGeom>
        </p:spPr>
        <p:txBody>
          <a:bodyPr tIns="45719" bIns="45719">
            <a:noAutofit/>
          </a:bodyPr>
          <a:lstStyle/>
          <a:p>
            <a:endParaRPr/>
          </a:p>
        </p:txBody>
      </p:sp>
      <p:sp>
        <p:nvSpPr>
          <p:cNvPr id="850" name="FPO.png"/>
          <p:cNvSpPr>
            <a:spLocks noGrp="1"/>
          </p:cNvSpPr>
          <p:nvPr>
            <p:ph type="pic" sz="quarter" idx="30"/>
          </p:nvPr>
        </p:nvSpPr>
        <p:spPr>
          <a:xfrm>
            <a:off x="4261371" y="1921465"/>
            <a:ext cx="1776739" cy="1490134"/>
          </a:xfrm>
          <a:prstGeom prst="rect">
            <a:avLst/>
          </a:prstGeom>
        </p:spPr>
        <p:txBody>
          <a:bodyPr tIns="45719" bIns="45719">
            <a:noAutofit/>
          </a:bodyPr>
          <a:lstStyle/>
          <a:p>
            <a:endParaRPr/>
          </a:p>
        </p:txBody>
      </p:sp>
      <p:sp>
        <p:nvSpPr>
          <p:cNvPr id="851" name="FPO.png"/>
          <p:cNvSpPr>
            <a:spLocks noGrp="1"/>
          </p:cNvSpPr>
          <p:nvPr>
            <p:ph type="pic" sz="quarter" idx="31"/>
          </p:nvPr>
        </p:nvSpPr>
        <p:spPr>
          <a:xfrm>
            <a:off x="4261371" y="3445465"/>
            <a:ext cx="1776739" cy="1490134"/>
          </a:xfrm>
          <a:prstGeom prst="rect">
            <a:avLst/>
          </a:prstGeom>
        </p:spPr>
        <p:txBody>
          <a:bodyPr tIns="45719" bIns="45719">
            <a:noAutofit/>
          </a:bodyPr>
          <a:lstStyle/>
          <a:p>
            <a:endParaRPr/>
          </a:p>
        </p:txBody>
      </p:sp>
      <p:sp>
        <p:nvSpPr>
          <p:cNvPr id="852" name="FPO.png"/>
          <p:cNvSpPr>
            <a:spLocks noGrp="1"/>
          </p:cNvSpPr>
          <p:nvPr>
            <p:ph type="pic" sz="quarter" idx="32"/>
          </p:nvPr>
        </p:nvSpPr>
        <p:spPr>
          <a:xfrm>
            <a:off x="4261371" y="4969465"/>
            <a:ext cx="1776739" cy="1490134"/>
          </a:xfrm>
          <a:prstGeom prst="rect">
            <a:avLst/>
          </a:prstGeom>
        </p:spPr>
        <p:txBody>
          <a:bodyPr tIns="45719" bIns="45719">
            <a:noAutofit/>
          </a:bodyPr>
          <a:lstStyle/>
          <a:p>
            <a:endParaRPr/>
          </a:p>
        </p:txBody>
      </p:sp>
      <p:sp>
        <p:nvSpPr>
          <p:cNvPr id="853" name="FPO.png"/>
          <p:cNvSpPr>
            <a:spLocks noGrp="1"/>
          </p:cNvSpPr>
          <p:nvPr>
            <p:ph type="pic" sz="quarter" idx="33"/>
          </p:nvPr>
        </p:nvSpPr>
        <p:spPr>
          <a:xfrm>
            <a:off x="6155787" y="398401"/>
            <a:ext cx="1776739" cy="1490134"/>
          </a:xfrm>
          <a:prstGeom prst="rect">
            <a:avLst/>
          </a:prstGeom>
        </p:spPr>
        <p:txBody>
          <a:bodyPr tIns="45719" bIns="45719">
            <a:noAutofit/>
          </a:bodyPr>
          <a:lstStyle/>
          <a:p>
            <a:endParaRPr/>
          </a:p>
        </p:txBody>
      </p:sp>
      <p:sp>
        <p:nvSpPr>
          <p:cNvPr id="854" name="FPO.png"/>
          <p:cNvSpPr>
            <a:spLocks noGrp="1"/>
          </p:cNvSpPr>
          <p:nvPr>
            <p:ph type="pic" sz="quarter" idx="34"/>
          </p:nvPr>
        </p:nvSpPr>
        <p:spPr>
          <a:xfrm>
            <a:off x="6155787" y="1921465"/>
            <a:ext cx="1776739" cy="1490134"/>
          </a:xfrm>
          <a:prstGeom prst="rect">
            <a:avLst/>
          </a:prstGeom>
        </p:spPr>
        <p:txBody>
          <a:bodyPr tIns="45719" bIns="45719">
            <a:noAutofit/>
          </a:bodyPr>
          <a:lstStyle/>
          <a:p>
            <a:endParaRPr/>
          </a:p>
        </p:txBody>
      </p:sp>
      <p:sp>
        <p:nvSpPr>
          <p:cNvPr id="855" name="FPO.png"/>
          <p:cNvSpPr>
            <a:spLocks noGrp="1"/>
          </p:cNvSpPr>
          <p:nvPr>
            <p:ph type="pic" sz="quarter" idx="35"/>
          </p:nvPr>
        </p:nvSpPr>
        <p:spPr>
          <a:xfrm>
            <a:off x="6155787" y="3445465"/>
            <a:ext cx="1776739" cy="1490134"/>
          </a:xfrm>
          <a:prstGeom prst="rect">
            <a:avLst/>
          </a:prstGeom>
        </p:spPr>
        <p:txBody>
          <a:bodyPr tIns="45719" bIns="45719">
            <a:noAutofit/>
          </a:bodyPr>
          <a:lstStyle/>
          <a:p>
            <a:endParaRPr/>
          </a:p>
        </p:txBody>
      </p:sp>
      <p:sp>
        <p:nvSpPr>
          <p:cNvPr id="856" name="FPO.png"/>
          <p:cNvSpPr>
            <a:spLocks noGrp="1"/>
          </p:cNvSpPr>
          <p:nvPr>
            <p:ph type="pic" sz="quarter" idx="36"/>
          </p:nvPr>
        </p:nvSpPr>
        <p:spPr>
          <a:xfrm>
            <a:off x="6155787" y="4969465"/>
            <a:ext cx="1776739" cy="1490134"/>
          </a:xfrm>
          <a:prstGeom prst="rect">
            <a:avLst/>
          </a:prstGeom>
        </p:spPr>
        <p:txBody>
          <a:bodyPr tIns="45719" bIns="45719">
            <a:noAutofit/>
          </a:bodyPr>
          <a:lstStyle/>
          <a:p>
            <a:endParaRPr/>
          </a:p>
        </p:txBody>
      </p:sp>
      <p:sp>
        <p:nvSpPr>
          <p:cNvPr id="857" name="FPO.png"/>
          <p:cNvSpPr>
            <a:spLocks noGrp="1"/>
          </p:cNvSpPr>
          <p:nvPr>
            <p:ph type="pic" sz="quarter" idx="37"/>
          </p:nvPr>
        </p:nvSpPr>
        <p:spPr>
          <a:xfrm>
            <a:off x="8070245" y="398401"/>
            <a:ext cx="1776738" cy="1490134"/>
          </a:xfrm>
          <a:prstGeom prst="rect">
            <a:avLst/>
          </a:prstGeom>
        </p:spPr>
        <p:txBody>
          <a:bodyPr tIns="45719" bIns="45719">
            <a:noAutofit/>
          </a:bodyPr>
          <a:lstStyle/>
          <a:p>
            <a:endParaRPr/>
          </a:p>
        </p:txBody>
      </p:sp>
      <p:sp>
        <p:nvSpPr>
          <p:cNvPr id="858" name="FPO.png"/>
          <p:cNvSpPr>
            <a:spLocks noGrp="1"/>
          </p:cNvSpPr>
          <p:nvPr>
            <p:ph type="pic" sz="quarter" idx="38"/>
          </p:nvPr>
        </p:nvSpPr>
        <p:spPr>
          <a:xfrm>
            <a:off x="8070245" y="1921465"/>
            <a:ext cx="1776738" cy="1490134"/>
          </a:xfrm>
          <a:prstGeom prst="rect">
            <a:avLst/>
          </a:prstGeom>
        </p:spPr>
        <p:txBody>
          <a:bodyPr tIns="45719" bIns="45719">
            <a:noAutofit/>
          </a:bodyPr>
          <a:lstStyle/>
          <a:p>
            <a:endParaRPr/>
          </a:p>
        </p:txBody>
      </p:sp>
      <p:sp>
        <p:nvSpPr>
          <p:cNvPr id="859" name="FPO.png"/>
          <p:cNvSpPr>
            <a:spLocks noGrp="1"/>
          </p:cNvSpPr>
          <p:nvPr>
            <p:ph type="pic" sz="quarter" idx="39"/>
          </p:nvPr>
        </p:nvSpPr>
        <p:spPr>
          <a:xfrm>
            <a:off x="8070245" y="3445465"/>
            <a:ext cx="1776738" cy="1490134"/>
          </a:xfrm>
          <a:prstGeom prst="rect">
            <a:avLst/>
          </a:prstGeom>
        </p:spPr>
        <p:txBody>
          <a:bodyPr tIns="45719" bIns="45719">
            <a:noAutofit/>
          </a:bodyPr>
          <a:lstStyle/>
          <a:p>
            <a:endParaRPr/>
          </a:p>
        </p:txBody>
      </p:sp>
      <p:sp>
        <p:nvSpPr>
          <p:cNvPr id="860" name="FPO.png"/>
          <p:cNvSpPr>
            <a:spLocks noGrp="1"/>
          </p:cNvSpPr>
          <p:nvPr>
            <p:ph type="pic" sz="quarter" idx="40"/>
          </p:nvPr>
        </p:nvSpPr>
        <p:spPr>
          <a:xfrm>
            <a:off x="8070245" y="4969465"/>
            <a:ext cx="1776738" cy="1490134"/>
          </a:xfrm>
          <a:prstGeom prst="rect">
            <a:avLst/>
          </a:prstGeom>
        </p:spPr>
        <p:txBody>
          <a:bodyPr tIns="45719" bIns="45719">
            <a:noAutofit/>
          </a:bodyPr>
          <a:lstStyle/>
          <a:p>
            <a:endParaRPr/>
          </a:p>
        </p:txBody>
      </p:sp>
      <p:sp>
        <p:nvSpPr>
          <p:cNvPr id="861" name="FPO.png"/>
          <p:cNvSpPr>
            <a:spLocks noGrp="1"/>
          </p:cNvSpPr>
          <p:nvPr>
            <p:ph type="pic" sz="quarter" idx="41"/>
          </p:nvPr>
        </p:nvSpPr>
        <p:spPr>
          <a:xfrm>
            <a:off x="9978351" y="398401"/>
            <a:ext cx="1776739" cy="1490134"/>
          </a:xfrm>
          <a:prstGeom prst="rect">
            <a:avLst/>
          </a:prstGeom>
        </p:spPr>
        <p:txBody>
          <a:bodyPr tIns="45719" bIns="45719">
            <a:noAutofit/>
          </a:bodyPr>
          <a:lstStyle/>
          <a:p>
            <a:endParaRPr/>
          </a:p>
        </p:txBody>
      </p:sp>
      <p:sp>
        <p:nvSpPr>
          <p:cNvPr id="862" name="FPO.png"/>
          <p:cNvSpPr>
            <a:spLocks noGrp="1"/>
          </p:cNvSpPr>
          <p:nvPr>
            <p:ph type="pic" sz="quarter" idx="42"/>
          </p:nvPr>
        </p:nvSpPr>
        <p:spPr>
          <a:xfrm>
            <a:off x="9978351" y="1921465"/>
            <a:ext cx="1776739" cy="1490134"/>
          </a:xfrm>
          <a:prstGeom prst="rect">
            <a:avLst/>
          </a:prstGeom>
        </p:spPr>
        <p:txBody>
          <a:bodyPr tIns="45719" bIns="45719">
            <a:noAutofit/>
          </a:bodyPr>
          <a:lstStyle/>
          <a:p>
            <a:endParaRPr/>
          </a:p>
        </p:txBody>
      </p:sp>
      <p:sp>
        <p:nvSpPr>
          <p:cNvPr id="863" name="FPO.png"/>
          <p:cNvSpPr>
            <a:spLocks noGrp="1"/>
          </p:cNvSpPr>
          <p:nvPr>
            <p:ph type="pic" sz="quarter" idx="43"/>
          </p:nvPr>
        </p:nvSpPr>
        <p:spPr>
          <a:xfrm>
            <a:off x="9978351" y="3445465"/>
            <a:ext cx="1776739" cy="1490134"/>
          </a:xfrm>
          <a:prstGeom prst="rect">
            <a:avLst/>
          </a:prstGeom>
        </p:spPr>
        <p:txBody>
          <a:bodyPr tIns="45719" bIns="45719">
            <a:noAutofit/>
          </a:bodyPr>
          <a:lstStyle/>
          <a:p>
            <a:endParaRPr/>
          </a:p>
        </p:txBody>
      </p:sp>
      <p:sp>
        <p:nvSpPr>
          <p:cNvPr id="864" name="FPO.png"/>
          <p:cNvSpPr>
            <a:spLocks noGrp="1"/>
          </p:cNvSpPr>
          <p:nvPr>
            <p:ph type="pic" sz="quarter" idx="44"/>
          </p:nvPr>
        </p:nvSpPr>
        <p:spPr>
          <a:xfrm>
            <a:off x="9978351" y="4969465"/>
            <a:ext cx="1776739" cy="1490134"/>
          </a:xfrm>
          <a:prstGeom prst="rect">
            <a:avLst/>
          </a:prstGeom>
        </p:spPr>
        <p:txBody>
          <a:bodyPr tIns="45719" bIns="45719">
            <a:noAutofit/>
          </a:bodyPr>
          <a:lstStyle/>
          <a:p>
            <a:endParaRPr/>
          </a:p>
        </p:txBody>
      </p:sp>
      <p:pic>
        <p:nvPicPr>
          <p:cNvPr id="865" name="pasted-image.pdf" descr="pasted-image.pdf"/>
          <p:cNvPicPr>
            <a:picLocks noChangeAspect="1"/>
          </p:cNvPicPr>
          <p:nvPr/>
        </p:nvPicPr>
        <p:blipFill>
          <a:blip r:embed="rId4"/>
          <a:stretch>
            <a:fillRect/>
          </a:stretch>
        </p:blipFill>
        <p:spPr>
          <a:xfrm>
            <a:off x="459491" y="6597402"/>
            <a:ext cx="336551" cy="159600"/>
          </a:xfrm>
          <a:prstGeom prst="rect">
            <a:avLst/>
          </a:prstGeom>
          <a:ln w="12700">
            <a:miter lim="400000"/>
          </a:ln>
        </p:spPr>
      </p:pic>
      <p:sp>
        <p:nvSpPr>
          <p:cNvPr id="866" name="Lijn"/>
          <p:cNvSpPr/>
          <p:nvPr/>
        </p:nvSpPr>
        <p:spPr>
          <a:xfrm>
            <a:off x="459491" y="6514154"/>
            <a:ext cx="11273019" cy="1"/>
          </a:xfrm>
          <a:prstGeom prst="line">
            <a:avLst/>
          </a:prstGeom>
          <a:ln w="6350">
            <a:solidFill>
              <a:srgbClr val="000000"/>
            </a:solidFill>
            <a:miter lim="400000"/>
          </a:ln>
        </p:spPr>
        <p:txBody>
          <a:bodyPr lIns="25400" tIns="25400" rIns="25400" bIns="25400" anchor="ctr"/>
          <a:lstStyle/>
          <a:p>
            <a:pPr>
              <a:lnSpc>
                <a:spcPts val="1650"/>
              </a:lnSpc>
              <a:defRPr sz="2400" spc="-24"/>
            </a:pPr>
            <a:endParaRPr sz="1200"/>
          </a:p>
        </p:txBody>
      </p:sp>
      <p:sp>
        <p:nvSpPr>
          <p:cNvPr id="867" name="Dianummer"/>
          <p:cNvSpPr txBox="1">
            <a:spLocks noGrp="1"/>
          </p:cNvSpPr>
          <p:nvPr>
            <p:ph type="sldNum" sz="quarter" idx="2"/>
          </p:nvPr>
        </p:nvSpPr>
        <p:spPr>
          <a:xfrm>
            <a:off x="11640155" y="6591300"/>
            <a:ext cx="105235" cy="107951"/>
          </a:xfrm>
          <a:prstGeom prst="rect">
            <a:avLst/>
          </a:prstGeom>
        </p:spPr>
        <p:txBody>
          <a:bodyPr lIns="0" tIns="0" rIns="0" bIns="0" anchor="b"/>
          <a:lstStyle>
            <a:lvl1pPr defTabSz="1219169">
              <a:lnSpc>
                <a:spcPct val="90000"/>
              </a:lnSpc>
              <a:spcBef>
                <a:spcPts val="2250"/>
              </a:spcBef>
              <a:defRPr sz="700">
                <a:latin typeface="Helvetica"/>
                <a:ea typeface="Helvetica"/>
                <a:cs typeface="Helvetica"/>
                <a:sym typeface="Helvetica"/>
              </a:defRPr>
            </a:lvl1pPr>
          </a:lstStyle>
          <a:p>
            <a:fld id="{86CB4B4D-7CA3-9044-876B-883B54F8677D}" type="slidenum">
              <a:t>‹N°›</a:t>
            </a:fld>
            <a:endParaRPr/>
          </a:p>
        </p:txBody>
      </p:sp>
      <p:sp>
        <p:nvSpPr>
          <p:cNvPr id="868" name="Project name"/>
          <p:cNvSpPr txBox="1"/>
          <p:nvPr/>
        </p:nvSpPr>
        <p:spPr>
          <a:xfrm>
            <a:off x="6160679" y="6591476"/>
            <a:ext cx="601092" cy="1292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a:lnSpc>
                <a:spcPct val="120000"/>
              </a:lnSpc>
              <a:spcBef>
                <a:spcPts val="500"/>
              </a:spcBef>
              <a:defRPr sz="1500">
                <a:solidFill>
                  <a:srgbClr val="000000">
                    <a:alpha val="60000"/>
                  </a:srgbClr>
                </a:solidFill>
              </a:defRPr>
            </a:lvl1pPr>
          </a:lstStyle>
          <a:p>
            <a:r>
              <a:rPr sz="750"/>
              <a:t>Project name</a:t>
            </a:r>
          </a:p>
        </p:txBody>
      </p:sp>
    </p:spTree>
    <p:extLst>
      <p:ext uri="{BB962C8B-B14F-4D97-AF65-F5344CB8AC3E}">
        <p14:creationId xmlns:p14="http://schemas.microsoft.com/office/powerpoint/2010/main" val="3687548200"/>
      </p:ext>
    </p:extLst>
  </p:cSld>
  <p:clrMapOvr>
    <a:masterClrMapping/>
  </p:clrMapOvr>
  <p:transition spd="med"/>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type="tx">
  <p:cSld name="1 image only full screen">
    <p:spTree>
      <p:nvGrpSpPr>
        <p:cNvPr id="1" name=""/>
        <p:cNvGrpSpPr/>
        <p:nvPr/>
      </p:nvGrpSpPr>
      <p:grpSpPr>
        <a:xfrm>
          <a:off x="0" y="0"/>
          <a:ext cx="0" cy="0"/>
          <a:chOff x="0" y="0"/>
          <a:chExt cx="0" cy="0"/>
        </a:xfrm>
      </p:grpSpPr>
      <p:pic>
        <p:nvPicPr>
          <p:cNvPr id="875" name="pasted-image.pdf" descr="pasted-image.pdf"/>
          <p:cNvPicPr>
            <a:picLocks noChangeAspect="1"/>
          </p:cNvPicPr>
          <p:nvPr/>
        </p:nvPicPr>
        <p:blipFill>
          <a:blip r:embed="rId2"/>
          <a:stretch>
            <a:fillRect/>
          </a:stretch>
        </p:blipFill>
        <p:spPr>
          <a:xfrm>
            <a:off x="-1" y="-556289"/>
            <a:ext cx="12192001" cy="444501"/>
          </a:xfrm>
          <a:prstGeom prst="rect">
            <a:avLst/>
          </a:prstGeom>
          <a:ln w="12700">
            <a:miter lim="400000"/>
          </a:ln>
        </p:spPr>
      </p:pic>
      <p:pic>
        <p:nvPicPr>
          <p:cNvPr id="876" name="pasted-image.pdf" descr="pasted-image.pdf"/>
          <p:cNvPicPr>
            <a:picLocks noChangeAspect="1"/>
          </p:cNvPicPr>
          <p:nvPr/>
        </p:nvPicPr>
        <p:blipFill>
          <a:blip r:embed="rId3"/>
          <a:stretch>
            <a:fillRect/>
          </a:stretch>
        </p:blipFill>
        <p:spPr>
          <a:xfrm>
            <a:off x="-593977" y="0"/>
            <a:ext cx="444501" cy="6858000"/>
          </a:xfrm>
          <a:prstGeom prst="rect">
            <a:avLst/>
          </a:prstGeom>
          <a:ln w="12700">
            <a:miter lim="400000"/>
          </a:ln>
        </p:spPr>
      </p:pic>
      <p:sp>
        <p:nvSpPr>
          <p:cNvPr id="877" name="FPO.png"/>
          <p:cNvSpPr>
            <a:spLocks noGrp="1"/>
          </p:cNvSpPr>
          <p:nvPr>
            <p:ph type="pic" idx="21"/>
          </p:nvPr>
        </p:nvSpPr>
        <p:spPr>
          <a:xfrm>
            <a:off x="0" y="-228600"/>
            <a:ext cx="12192000" cy="7315200"/>
          </a:xfrm>
          <a:prstGeom prst="rect">
            <a:avLst/>
          </a:prstGeom>
        </p:spPr>
        <p:txBody>
          <a:bodyPr tIns="45719" bIns="45719">
            <a:noAutofit/>
          </a:bodyPr>
          <a:lstStyle/>
          <a:p>
            <a:endParaRPr/>
          </a:p>
        </p:txBody>
      </p:sp>
      <p:sp>
        <p:nvSpPr>
          <p:cNvPr id="878" name="Dianummer"/>
          <p:cNvSpPr txBox="1">
            <a:spLocks noGrp="1"/>
          </p:cNvSpPr>
          <p:nvPr>
            <p:ph type="sldNum" sz="quarter" idx="2"/>
          </p:nvPr>
        </p:nvSpPr>
        <p:spPr>
          <a:xfrm>
            <a:off x="11652855" y="6533641"/>
            <a:ext cx="105235" cy="107951"/>
          </a:xfrm>
          <a:prstGeom prst="rect">
            <a:avLst/>
          </a:prstGeom>
        </p:spPr>
        <p:txBody>
          <a:bodyPr lIns="0" tIns="0" rIns="0" bIns="0" anchor="b"/>
          <a:lstStyle>
            <a:lvl1pPr defTabSz="1219169">
              <a:lnSpc>
                <a:spcPct val="90000"/>
              </a:lnSpc>
              <a:spcBef>
                <a:spcPts val="2250"/>
              </a:spcBef>
              <a:defRPr sz="700">
                <a:latin typeface="Helvetica"/>
                <a:ea typeface="Helvetica"/>
                <a:cs typeface="Helvetica"/>
                <a:sym typeface="Helvetica"/>
              </a:defRPr>
            </a:lvl1pPr>
          </a:lstStyle>
          <a:p>
            <a:fld id="{86CB4B4D-7CA3-9044-876B-883B54F8677D}" type="slidenum">
              <a:t>‹N°›</a:t>
            </a:fld>
            <a:endParaRPr/>
          </a:p>
        </p:txBody>
      </p:sp>
    </p:spTree>
    <p:extLst>
      <p:ext uri="{BB962C8B-B14F-4D97-AF65-F5344CB8AC3E}">
        <p14:creationId xmlns:p14="http://schemas.microsoft.com/office/powerpoint/2010/main" val="905069846"/>
      </p:ext>
    </p:extLst>
  </p:cSld>
  <p:clrMapOvr>
    <a:masterClrMapping/>
  </p:clrMapOvr>
  <p:transition spd="med"/>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type="tx">
  <p:cSld name="1 image only full screen copy">
    <p:spTree>
      <p:nvGrpSpPr>
        <p:cNvPr id="1" name=""/>
        <p:cNvGrpSpPr/>
        <p:nvPr/>
      </p:nvGrpSpPr>
      <p:grpSpPr>
        <a:xfrm>
          <a:off x="0" y="0"/>
          <a:ext cx="0" cy="0"/>
          <a:chOff x="0" y="0"/>
          <a:chExt cx="0" cy="0"/>
        </a:xfrm>
      </p:grpSpPr>
      <p:pic>
        <p:nvPicPr>
          <p:cNvPr id="885" name="pasted-image.pdf" descr="pasted-image.pdf"/>
          <p:cNvPicPr>
            <a:picLocks noChangeAspect="1"/>
          </p:cNvPicPr>
          <p:nvPr/>
        </p:nvPicPr>
        <p:blipFill>
          <a:blip r:embed="rId2"/>
          <a:stretch>
            <a:fillRect/>
          </a:stretch>
        </p:blipFill>
        <p:spPr>
          <a:xfrm>
            <a:off x="-1" y="-556289"/>
            <a:ext cx="12192001" cy="444501"/>
          </a:xfrm>
          <a:prstGeom prst="rect">
            <a:avLst/>
          </a:prstGeom>
          <a:ln w="12700">
            <a:miter lim="400000"/>
          </a:ln>
        </p:spPr>
      </p:pic>
      <p:pic>
        <p:nvPicPr>
          <p:cNvPr id="886" name="pasted-image.pdf" descr="pasted-image.pdf"/>
          <p:cNvPicPr>
            <a:picLocks noChangeAspect="1"/>
          </p:cNvPicPr>
          <p:nvPr/>
        </p:nvPicPr>
        <p:blipFill>
          <a:blip r:embed="rId3"/>
          <a:stretch>
            <a:fillRect/>
          </a:stretch>
        </p:blipFill>
        <p:spPr>
          <a:xfrm>
            <a:off x="-593977" y="0"/>
            <a:ext cx="444501" cy="6858000"/>
          </a:xfrm>
          <a:prstGeom prst="rect">
            <a:avLst/>
          </a:prstGeom>
          <a:ln w="12700">
            <a:miter lim="400000"/>
          </a:ln>
        </p:spPr>
      </p:pic>
      <p:sp>
        <p:nvSpPr>
          <p:cNvPr id="887" name="Rechthoek"/>
          <p:cNvSpPr/>
          <p:nvPr/>
        </p:nvSpPr>
        <p:spPr>
          <a:xfrm>
            <a:off x="3302000" y="450056"/>
            <a:ext cx="5588000" cy="5969001"/>
          </a:xfrm>
          <a:prstGeom prst="rect">
            <a:avLst/>
          </a:prstGeom>
          <a:solidFill>
            <a:srgbClr val="D5D5D5">
              <a:alpha val="50000"/>
            </a:srgbClr>
          </a:solidFill>
          <a:ln w="12700">
            <a:miter lim="400000"/>
          </a:ln>
        </p:spPr>
        <p:txBody>
          <a:bodyPr lIns="25400" tIns="25400" rIns="25400" bIns="25400" anchor="ctr"/>
          <a:lstStyle/>
          <a:p>
            <a:pPr marL="254000" marR="254000" algn="ctr" defTabSz="412750">
              <a:lnSpc>
                <a:spcPct val="100000"/>
              </a:lnSpc>
              <a:defRPr sz="3200">
                <a:solidFill>
                  <a:srgbClr val="FFFFFF"/>
                </a:solidFill>
              </a:defRPr>
            </a:pPr>
            <a:endParaRPr sz="1600"/>
          </a:p>
        </p:txBody>
      </p:sp>
      <p:sp>
        <p:nvSpPr>
          <p:cNvPr id="888" name="Driehoek"/>
          <p:cNvSpPr/>
          <p:nvPr/>
        </p:nvSpPr>
        <p:spPr>
          <a:xfrm>
            <a:off x="3949907" y="1134496"/>
            <a:ext cx="4292187" cy="4589008"/>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blipFill>
            <a:blip r:embed="rId4"/>
          </a:blipFill>
          <a:ln w="12700">
            <a:miter lim="400000"/>
          </a:ln>
        </p:spPr>
        <p:txBody>
          <a:bodyPr lIns="25400" tIns="25400" rIns="25400" bIns="25400" anchor="ctr"/>
          <a:lstStyle/>
          <a:p>
            <a:pPr marL="254000" marR="254000" algn="ctr" defTabSz="412750">
              <a:lnSpc>
                <a:spcPct val="100000"/>
              </a:lnSpc>
              <a:defRPr sz="3200">
                <a:solidFill>
                  <a:srgbClr val="FFFFFF"/>
                </a:solidFill>
              </a:defRPr>
            </a:pPr>
            <a:endParaRPr sz="1600"/>
          </a:p>
        </p:txBody>
      </p:sp>
      <p:sp>
        <p:nvSpPr>
          <p:cNvPr id="889" name="Lijn"/>
          <p:cNvSpPr/>
          <p:nvPr/>
        </p:nvSpPr>
        <p:spPr>
          <a:xfrm>
            <a:off x="3950171" y="4192893"/>
            <a:ext cx="4291659" cy="1"/>
          </a:xfrm>
          <a:prstGeom prst="line">
            <a:avLst/>
          </a:prstGeom>
          <a:ln w="12700">
            <a:solidFill>
              <a:srgbClr val="FFFFFF"/>
            </a:solidFill>
            <a:miter lim="400000"/>
          </a:ln>
        </p:spPr>
        <p:txBody>
          <a:bodyPr lIns="25400" tIns="25400" rIns="25400" bIns="25400" anchor="ctr"/>
          <a:lstStyle/>
          <a:p>
            <a:pPr>
              <a:lnSpc>
                <a:spcPts val="1650"/>
              </a:lnSpc>
              <a:defRPr sz="2400" spc="-24"/>
            </a:pPr>
            <a:endParaRPr sz="1200"/>
          </a:p>
        </p:txBody>
      </p:sp>
      <p:sp>
        <p:nvSpPr>
          <p:cNvPr id="890" name="Lijn"/>
          <p:cNvSpPr/>
          <p:nvPr/>
        </p:nvSpPr>
        <p:spPr>
          <a:xfrm>
            <a:off x="3950171" y="2664754"/>
            <a:ext cx="4291659" cy="1"/>
          </a:xfrm>
          <a:prstGeom prst="line">
            <a:avLst/>
          </a:prstGeom>
          <a:ln w="12700">
            <a:solidFill>
              <a:srgbClr val="FFFFFF"/>
            </a:solidFill>
            <a:miter lim="400000"/>
          </a:ln>
        </p:spPr>
        <p:txBody>
          <a:bodyPr lIns="25400" tIns="25400" rIns="25400" bIns="25400" anchor="ctr"/>
          <a:lstStyle/>
          <a:p>
            <a:pPr>
              <a:lnSpc>
                <a:spcPts val="1650"/>
              </a:lnSpc>
              <a:defRPr sz="2400" spc="-24"/>
            </a:pPr>
            <a:endParaRPr sz="1200"/>
          </a:p>
        </p:txBody>
      </p:sp>
      <p:sp>
        <p:nvSpPr>
          <p:cNvPr id="891" name="1"/>
          <p:cNvSpPr txBox="1"/>
          <p:nvPr/>
        </p:nvSpPr>
        <p:spPr>
          <a:xfrm>
            <a:off x="5983300" y="4695764"/>
            <a:ext cx="225400" cy="4431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nchor="ctr">
            <a:spAutoFit/>
          </a:bodyPr>
          <a:lstStyle>
            <a:lvl1pPr algn="ctr">
              <a:defRPr sz="6400">
                <a:solidFill>
                  <a:srgbClr val="FFFFFF"/>
                </a:solidFill>
              </a:defRPr>
            </a:lvl1pPr>
          </a:lstStyle>
          <a:p>
            <a:r>
              <a:rPr sz="3200"/>
              <a:t>1</a:t>
            </a:r>
          </a:p>
        </p:txBody>
      </p:sp>
      <p:sp>
        <p:nvSpPr>
          <p:cNvPr id="892" name="2"/>
          <p:cNvSpPr txBox="1"/>
          <p:nvPr/>
        </p:nvSpPr>
        <p:spPr>
          <a:xfrm>
            <a:off x="5970092" y="3269760"/>
            <a:ext cx="251816" cy="4431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nchor="ctr">
            <a:spAutoFit/>
          </a:bodyPr>
          <a:lstStyle>
            <a:lvl1pPr algn="ctr">
              <a:defRPr sz="6400">
                <a:solidFill>
                  <a:srgbClr val="FFFFFF"/>
                </a:solidFill>
              </a:defRPr>
            </a:lvl1pPr>
          </a:lstStyle>
          <a:p>
            <a:r>
              <a:rPr sz="3200"/>
              <a:t>2</a:t>
            </a:r>
          </a:p>
        </p:txBody>
      </p:sp>
      <p:sp>
        <p:nvSpPr>
          <p:cNvPr id="893" name="3"/>
          <p:cNvSpPr txBox="1"/>
          <p:nvPr/>
        </p:nvSpPr>
        <p:spPr>
          <a:xfrm>
            <a:off x="5969279" y="1843756"/>
            <a:ext cx="253442" cy="4431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nchor="ctr">
            <a:spAutoFit/>
          </a:bodyPr>
          <a:lstStyle>
            <a:lvl1pPr algn="ctr">
              <a:defRPr sz="6400">
                <a:solidFill>
                  <a:srgbClr val="FFFFFF"/>
                </a:solidFill>
              </a:defRPr>
            </a:lvl1pPr>
          </a:lstStyle>
          <a:p>
            <a:r>
              <a:rPr sz="3200"/>
              <a:t>3</a:t>
            </a:r>
          </a:p>
        </p:txBody>
      </p:sp>
      <p:sp>
        <p:nvSpPr>
          <p:cNvPr id="894" name="Existing clients"/>
          <p:cNvSpPr txBox="1"/>
          <p:nvPr/>
        </p:nvSpPr>
        <p:spPr>
          <a:xfrm>
            <a:off x="5245822" y="5166525"/>
            <a:ext cx="1700356" cy="27387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lstStyle>
            <a:lvl1pPr algn="ctr">
              <a:lnSpc>
                <a:spcPct val="120000"/>
              </a:lnSpc>
              <a:defRPr sz="2400">
                <a:solidFill>
                  <a:srgbClr val="FFFFFF"/>
                </a:solidFill>
              </a:defRPr>
            </a:lvl1pPr>
          </a:lstStyle>
          <a:p>
            <a:r>
              <a:rPr sz="1200"/>
              <a:t>Existing clients</a:t>
            </a:r>
          </a:p>
        </p:txBody>
      </p:sp>
      <p:sp>
        <p:nvSpPr>
          <p:cNvPr id="895" name="New clients"/>
          <p:cNvSpPr txBox="1"/>
          <p:nvPr/>
        </p:nvSpPr>
        <p:spPr>
          <a:xfrm>
            <a:off x="5691478" y="3752067"/>
            <a:ext cx="809045" cy="27387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lstStyle>
            <a:lvl1pPr>
              <a:defRPr sz="2400">
                <a:solidFill>
                  <a:srgbClr val="FFFFFF"/>
                </a:solidFill>
              </a:defRPr>
            </a:lvl1pPr>
          </a:lstStyle>
          <a:p>
            <a:r>
              <a:rPr sz="1200"/>
              <a:t>New clients</a:t>
            </a:r>
          </a:p>
        </p:txBody>
      </p:sp>
      <p:sp>
        <p:nvSpPr>
          <p:cNvPr id="896" name="Renewed clients"/>
          <p:cNvSpPr txBox="1"/>
          <p:nvPr/>
        </p:nvSpPr>
        <p:spPr>
          <a:xfrm>
            <a:off x="5544200" y="2337610"/>
            <a:ext cx="1103601" cy="27387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lstStyle>
            <a:lvl1pPr>
              <a:defRPr sz="2400">
                <a:solidFill>
                  <a:srgbClr val="FFFFFF"/>
                </a:solidFill>
              </a:defRPr>
            </a:lvl1pPr>
          </a:lstStyle>
          <a:p>
            <a:r>
              <a:rPr sz="1200"/>
              <a:t>Renewed clients</a:t>
            </a:r>
          </a:p>
        </p:txBody>
      </p:sp>
      <p:pic>
        <p:nvPicPr>
          <p:cNvPr id="897" name="Screenshot 2025-02-04 at 11.40.36.png" descr="Screenshot 2025-02-04 at 11.40.36.png"/>
          <p:cNvPicPr>
            <a:picLocks noChangeAspect="1"/>
          </p:cNvPicPr>
          <p:nvPr/>
        </p:nvPicPr>
        <p:blipFill>
          <a:blip r:embed="rId5"/>
          <a:stretch>
            <a:fillRect/>
          </a:stretch>
        </p:blipFill>
        <p:spPr>
          <a:xfrm>
            <a:off x="10791769" y="1735386"/>
            <a:ext cx="970448" cy="3398342"/>
          </a:xfrm>
          <a:prstGeom prst="rect">
            <a:avLst/>
          </a:prstGeom>
          <a:ln w="12700">
            <a:miter lim="400000"/>
          </a:ln>
        </p:spPr>
      </p:pic>
      <p:sp>
        <p:nvSpPr>
          <p:cNvPr id="898" name="Style for infographics…"/>
          <p:cNvSpPr txBox="1"/>
          <p:nvPr/>
        </p:nvSpPr>
        <p:spPr>
          <a:xfrm>
            <a:off x="445837" y="2513365"/>
            <a:ext cx="3230036" cy="18312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nchor="ctr">
            <a:spAutoFit/>
          </a:bodyPr>
          <a:lstStyle/>
          <a:p>
            <a:pPr>
              <a:lnSpc>
                <a:spcPct val="100000"/>
              </a:lnSpc>
              <a:defRPr sz="3400"/>
            </a:pPr>
            <a:r>
              <a:rPr sz="1700"/>
              <a:t>Style for infographics</a:t>
            </a:r>
          </a:p>
          <a:p>
            <a:pPr>
              <a:lnSpc>
                <a:spcPct val="100000"/>
              </a:lnSpc>
              <a:defRPr sz="3400"/>
            </a:pPr>
            <a:endParaRPr sz="1700"/>
          </a:p>
          <a:p>
            <a:pPr>
              <a:lnSpc>
                <a:spcPct val="100000"/>
              </a:lnSpc>
              <a:defRPr sz="3400"/>
            </a:pPr>
            <a:r>
              <a:rPr sz="1700"/>
              <a:t>Use advanced image fill to </a:t>
            </a:r>
            <a:br>
              <a:rPr sz="1700"/>
            </a:br>
            <a:r>
              <a:rPr sz="1700"/>
              <a:t>create geometric shapes</a:t>
            </a:r>
          </a:p>
          <a:p>
            <a:pPr>
              <a:lnSpc>
                <a:spcPct val="100000"/>
              </a:lnSpc>
              <a:defRPr sz="3400"/>
            </a:pPr>
            <a:endParaRPr sz="1700"/>
          </a:p>
          <a:p>
            <a:pPr>
              <a:lnSpc>
                <a:spcPct val="100000"/>
              </a:lnSpc>
              <a:defRPr sz="3400"/>
            </a:pPr>
            <a:r>
              <a:rPr sz="1700"/>
              <a:t>Copy shapes from master </a:t>
            </a:r>
            <a:br>
              <a:rPr sz="1700"/>
            </a:br>
            <a:r>
              <a:rPr sz="1700"/>
              <a:t>slides and go nuts</a:t>
            </a:r>
          </a:p>
        </p:txBody>
      </p:sp>
      <p:sp>
        <p:nvSpPr>
          <p:cNvPr id="899" name="Dianummer"/>
          <p:cNvSpPr txBox="1">
            <a:spLocks noGrp="1"/>
          </p:cNvSpPr>
          <p:nvPr>
            <p:ph type="sldNum" sz="quarter" idx="2"/>
          </p:nvPr>
        </p:nvSpPr>
        <p:spPr>
          <a:xfrm>
            <a:off x="11652855" y="6533641"/>
            <a:ext cx="105235" cy="107951"/>
          </a:xfrm>
          <a:prstGeom prst="rect">
            <a:avLst/>
          </a:prstGeom>
        </p:spPr>
        <p:txBody>
          <a:bodyPr lIns="0" tIns="0" rIns="0" bIns="0" anchor="b"/>
          <a:lstStyle>
            <a:lvl1pPr defTabSz="1219169">
              <a:lnSpc>
                <a:spcPct val="90000"/>
              </a:lnSpc>
              <a:spcBef>
                <a:spcPts val="2250"/>
              </a:spcBef>
              <a:defRPr sz="700">
                <a:latin typeface="Helvetica"/>
                <a:ea typeface="Helvetica"/>
                <a:cs typeface="Helvetica"/>
                <a:sym typeface="Helvetica"/>
              </a:defRPr>
            </a:lvl1pPr>
          </a:lstStyle>
          <a:p>
            <a:fld id="{86CB4B4D-7CA3-9044-876B-883B54F8677D}" type="slidenum">
              <a:t>‹N°›</a:t>
            </a:fld>
            <a:endParaRPr/>
          </a:p>
        </p:txBody>
      </p:sp>
    </p:spTree>
    <p:extLst>
      <p:ext uri="{BB962C8B-B14F-4D97-AF65-F5344CB8AC3E}">
        <p14:creationId xmlns:p14="http://schemas.microsoft.com/office/powerpoint/2010/main" val="3437443255"/>
      </p:ext>
    </p:extLst>
  </p:cSld>
  <p:clrMapOvr>
    <a:masterClrMapping/>
  </p:clrMapOvr>
  <p:transition spd="med"/>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type="tx">
  <p:cSld name="1 image only full screen copy 3">
    <p:spTree>
      <p:nvGrpSpPr>
        <p:cNvPr id="1" name=""/>
        <p:cNvGrpSpPr/>
        <p:nvPr/>
      </p:nvGrpSpPr>
      <p:grpSpPr>
        <a:xfrm>
          <a:off x="0" y="0"/>
          <a:ext cx="0" cy="0"/>
          <a:chOff x="0" y="0"/>
          <a:chExt cx="0" cy="0"/>
        </a:xfrm>
      </p:grpSpPr>
      <p:pic>
        <p:nvPicPr>
          <p:cNvPr id="906" name="pasted-image.pdf" descr="pasted-image.pdf"/>
          <p:cNvPicPr>
            <a:picLocks noChangeAspect="1"/>
          </p:cNvPicPr>
          <p:nvPr/>
        </p:nvPicPr>
        <p:blipFill>
          <a:blip r:embed="rId2"/>
          <a:stretch>
            <a:fillRect/>
          </a:stretch>
        </p:blipFill>
        <p:spPr>
          <a:xfrm>
            <a:off x="-1" y="-556289"/>
            <a:ext cx="12192001" cy="444501"/>
          </a:xfrm>
          <a:prstGeom prst="rect">
            <a:avLst/>
          </a:prstGeom>
          <a:ln w="12700">
            <a:miter lim="400000"/>
          </a:ln>
        </p:spPr>
      </p:pic>
      <p:pic>
        <p:nvPicPr>
          <p:cNvPr id="907" name="pasted-image.pdf" descr="pasted-image.pdf"/>
          <p:cNvPicPr>
            <a:picLocks noChangeAspect="1"/>
          </p:cNvPicPr>
          <p:nvPr/>
        </p:nvPicPr>
        <p:blipFill>
          <a:blip r:embed="rId3"/>
          <a:stretch>
            <a:fillRect/>
          </a:stretch>
        </p:blipFill>
        <p:spPr>
          <a:xfrm>
            <a:off x="-593977" y="0"/>
            <a:ext cx="444501" cy="6858000"/>
          </a:xfrm>
          <a:prstGeom prst="rect">
            <a:avLst/>
          </a:prstGeom>
          <a:ln w="12700">
            <a:miter lim="400000"/>
          </a:ln>
        </p:spPr>
      </p:pic>
      <p:sp>
        <p:nvSpPr>
          <p:cNvPr id="908" name="Rechthoek"/>
          <p:cNvSpPr/>
          <p:nvPr/>
        </p:nvSpPr>
        <p:spPr>
          <a:xfrm>
            <a:off x="3302000" y="450056"/>
            <a:ext cx="8461640" cy="5969001"/>
          </a:xfrm>
          <a:prstGeom prst="rect">
            <a:avLst/>
          </a:prstGeom>
          <a:solidFill>
            <a:srgbClr val="D5D5D5">
              <a:alpha val="50000"/>
            </a:srgbClr>
          </a:solidFill>
          <a:ln w="12700">
            <a:miter lim="400000"/>
          </a:ln>
        </p:spPr>
        <p:txBody>
          <a:bodyPr lIns="25400" tIns="25400" rIns="25400" bIns="25400" anchor="ctr"/>
          <a:lstStyle/>
          <a:p>
            <a:pPr marL="254000" marR="254000" algn="ctr" defTabSz="412750">
              <a:lnSpc>
                <a:spcPct val="100000"/>
              </a:lnSpc>
              <a:defRPr sz="3200">
                <a:solidFill>
                  <a:srgbClr val="FFFFFF"/>
                </a:solidFill>
              </a:defRPr>
            </a:pPr>
            <a:endParaRPr sz="1600"/>
          </a:p>
        </p:txBody>
      </p:sp>
      <p:sp>
        <p:nvSpPr>
          <p:cNvPr id="909" name="Style for infographics…"/>
          <p:cNvSpPr txBox="1">
            <a:spLocks noGrp="1"/>
          </p:cNvSpPr>
          <p:nvPr>
            <p:ph type="body" sz="quarter" idx="21"/>
          </p:nvPr>
        </p:nvSpPr>
        <p:spPr>
          <a:xfrm>
            <a:off x="445837" y="551290"/>
            <a:ext cx="3230036" cy="5755422"/>
          </a:xfrm>
          <a:prstGeom prst="rect">
            <a:avLst/>
          </a:prstGeom>
        </p:spPr>
        <p:txBody>
          <a:bodyPr wrap="square" lIns="0" tIns="0" rIns="0" bIns="0" anchor="ctr">
            <a:spAutoFit/>
          </a:bodyPr>
          <a:lstStyle/>
          <a:p>
            <a:pPr marL="0" indent="0" defTabSz="1219169">
              <a:lnSpc>
                <a:spcPct val="100000"/>
              </a:lnSpc>
              <a:spcBef>
                <a:spcPts val="0"/>
              </a:spcBef>
              <a:buSzTx/>
              <a:buFontTx/>
              <a:buNone/>
              <a:defRPr sz="3400">
                <a:latin typeface="+mn-lt"/>
                <a:ea typeface="+mn-ea"/>
                <a:cs typeface="+mn-cs"/>
                <a:sym typeface="Proximus"/>
              </a:defRPr>
            </a:pPr>
            <a:r>
              <a:t>Style for infographics</a:t>
            </a:r>
          </a:p>
          <a:p>
            <a:pPr marL="0" indent="0" defTabSz="1219169">
              <a:lnSpc>
                <a:spcPct val="100000"/>
              </a:lnSpc>
              <a:spcBef>
                <a:spcPts val="0"/>
              </a:spcBef>
              <a:buSzTx/>
              <a:buFontTx/>
              <a:buNone/>
              <a:defRPr sz="3400">
                <a:latin typeface="+mn-lt"/>
                <a:ea typeface="+mn-ea"/>
                <a:cs typeface="+mn-cs"/>
                <a:sym typeface="Proximus"/>
              </a:defRPr>
            </a:pPr>
            <a:endParaRPr/>
          </a:p>
          <a:p>
            <a:pPr marL="0" indent="0" defTabSz="1219169">
              <a:lnSpc>
                <a:spcPct val="100000"/>
              </a:lnSpc>
              <a:spcBef>
                <a:spcPts val="0"/>
              </a:spcBef>
              <a:buSzTx/>
              <a:buFontTx/>
              <a:buNone/>
              <a:defRPr sz="3400">
                <a:latin typeface="+mn-lt"/>
                <a:ea typeface="+mn-ea"/>
                <a:cs typeface="+mn-cs"/>
                <a:sym typeface="Proximus"/>
              </a:defRPr>
            </a:pPr>
            <a:r>
              <a:t>Use advanced image fill to </a:t>
            </a:r>
            <a:br/>
            <a:r>
              <a:t>create geometric shapes</a:t>
            </a:r>
          </a:p>
          <a:p>
            <a:pPr marL="0" indent="0" defTabSz="1219169">
              <a:lnSpc>
                <a:spcPct val="100000"/>
              </a:lnSpc>
              <a:spcBef>
                <a:spcPts val="0"/>
              </a:spcBef>
              <a:buSzTx/>
              <a:buFontTx/>
              <a:buNone/>
              <a:defRPr sz="3400">
                <a:latin typeface="+mn-lt"/>
                <a:ea typeface="+mn-ea"/>
                <a:cs typeface="+mn-cs"/>
                <a:sym typeface="Proximus"/>
              </a:defRPr>
            </a:pPr>
            <a:endParaRPr/>
          </a:p>
          <a:p>
            <a:pPr marL="0" indent="0" defTabSz="1219169">
              <a:lnSpc>
                <a:spcPct val="100000"/>
              </a:lnSpc>
              <a:spcBef>
                <a:spcPts val="0"/>
              </a:spcBef>
              <a:buSzTx/>
              <a:buFontTx/>
              <a:buNone/>
              <a:defRPr sz="3400">
                <a:latin typeface="+mn-lt"/>
                <a:ea typeface="+mn-ea"/>
                <a:cs typeface="+mn-cs"/>
                <a:sym typeface="Proximus"/>
              </a:defRPr>
            </a:pPr>
            <a:r>
              <a:t>Copy shapes from master </a:t>
            </a:r>
            <a:br/>
            <a:r>
              <a:t>slides and go nuts</a:t>
            </a:r>
          </a:p>
        </p:txBody>
      </p:sp>
      <p:sp>
        <p:nvSpPr>
          <p:cNvPr id="910" name="Cirkel"/>
          <p:cNvSpPr/>
          <p:nvPr/>
        </p:nvSpPr>
        <p:spPr>
          <a:xfrm>
            <a:off x="3886791" y="1346407"/>
            <a:ext cx="4292187" cy="4292187"/>
          </a:xfrm>
          <a:prstGeom prst="ellipse">
            <a:avLst/>
          </a:prstGeom>
          <a:blipFill>
            <a:blip r:embed="rId4"/>
          </a:blipFill>
          <a:ln w="12700">
            <a:miter lim="400000"/>
          </a:ln>
        </p:spPr>
        <p:txBody>
          <a:bodyPr lIns="25400" tIns="25400" rIns="25400" bIns="25400" anchor="ctr"/>
          <a:lstStyle/>
          <a:p>
            <a:pPr marL="254000" marR="254000" algn="ctr" defTabSz="412750">
              <a:lnSpc>
                <a:spcPct val="100000"/>
              </a:lnSpc>
              <a:defRPr sz="3200">
                <a:solidFill>
                  <a:srgbClr val="FFFFFF"/>
                </a:solidFill>
              </a:defRPr>
            </a:pPr>
            <a:endParaRPr sz="1600"/>
          </a:p>
        </p:txBody>
      </p:sp>
      <p:sp>
        <p:nvSpPr>
          <p:cNvPr id="911" name="Us"/>
          <p:cNvSpPr txBox="1">
            <a:spLocks noGrp="1"/>
          </p:cNvSpPr>
          <p:nvPr>
            <p:ph type="body" sz="quarter" idx="22"/>
          </p:nvPr>
        </p:nvSpPr>
        <p:spPr>
          <a:xfrm>
            <a:off x="5844515" y="3207401"/>
            <a:ext cx="502971" cy="443198"/>
          </a:xfrm>
          <a:prstGeom prst="rect">
            <a:avLst/>
          </a:prstGeom>
        </p:spPr>
        <p:txBody>
          <a:bodyPr wrap="square" lIns="0" tIns="0" rIns="0" bIns="0" anchor="ctr">
            <a:spAutoFit/>
          </a:bodyPr>
          <a:lstStyle>
            <a:lvl1pPr marL="0" indent="0" algn="ctr" defTabSz="1219169">
              <a:spcBef>
                <a:spcPts val="0"/>
              </a:spcBef>
              <a:buSzTx/>
              <a:buFontTx/>
              <a:buNone/>
              <a:defRPr sz="3200">
                <a:solidFill>
                  <a:srgbClr val="FFFFFF"/>
                </a:solidFill>
                <a:latin typeface="+mn-lt"/>
                <a:ea typeface="+mn-ea"/>
                <a:cs typeface="+mn-cs"/>
                <a:sym typeface="Proximus"/>
              </a:defRPr>
            </a:lvl1pPr>
          </a:lstStyle>
          <a:p>
            <a:r>
              <a:t>Us</a:t>
            </a:r>
          </a:p>
        </p:txBody>
      </p:sp>
      <p:sp>
        <p:nvSpPr>
          <p:cNvPr id="912" name="Cirkel"/>
          <p:cNvSpPr/>
          <p:nvPr/>
        </p:nvSpPr>
        <p:spPr>
          <a:xfrm>
            <a:off x="7248058" y="1346407"/>
            <a:ext cx="4292187" cy="4292187"/>
          </a:xfrm>
          <a:prstGeom prst="ellipse">
            <a:avLst/>
          </a:prstGeom>
          <a:blipFill>
            <a:blip r:embed="rId5">
              <a:alphaModFix amt="75000"/>
            </a:blip>
          </a:blipFill>
          <a:ln w="12700">
            <a:solidFill>
              <a:srgbClr val="FFFFFF">
                <a:alpha val="75000"/>
              </a:srgbClr>
            </a:solidFill>
            <a:miter lim="400000"/>
          </a:ln>
        </p:spPr>
        <p:txBody>
          <a:bodyPr lIns="25400" tIns="25400" rIns="25400" bIns="25400" anchor="ctr"/>
          <a:lstStyle/>
          <a:p>
            <a:pPr marL="254000" marR="254000" algn="ctr" defTabSz="412750">
              <a:lnSpc>
                <a:spcPct val="100000"/>
              </a:lnSpc>
              <a:defRPr sz="3200">
                <a:solidFill>
                  <a:srgbClr val="FFFFFF"/>
                </a:solidFill>
              </a:defRPr>
            </a:pPr>
            <a:endParaRPr sz="1600"/>
          </a:p>
        </p:txBody>
      </p:sp>
      <p:sp>
        <p:nvSpPr>
          <p:cNvPr id="913" name="Them"/>
          <p:cNvSpPr txBox="1">
            <a:spLocks noGrp="1"/>
          </p:cNvSpPr>
          <p:nvPr>
            <p:ph type="body" sz="quarter" idx="23"/>
          </p:nvPr>
        </p:nvSpPr>
        <p:spPr>
          <a:xfrm>
            <a:off x="8837256" y="3207401"/>
            <a:ext cx="1113791" cy="443198"/>
          </a:xfrm>
          <a:prstGeom prst="rect">
            <a:avLst/>
          </a:prstGeom>
        </p:spPr>
        <p:txBody>
          <a:bodyPr wrap="square" lIns="0" tIns="0" rIns="0" bIns="0" anchor="ctr">
            <a:spAutoFit/>
          </a:bodyPr>
          <a:lstStyle>
            <a:lvl1pPr marL="0" indent="0" algn="ctr" defTabSz="1219169">
              <a:spcBef>
                <a:spcPts val="0"/>
              </a:spcBef>
              <a:buSzTx/>
              <a:buFontTx/>
              <a:buNone/>
              <a:defRPr sz="3200">
                <a:solidFill>
                  <a:srgbClr val="FFFFFF"/>
                </a:solidFill>
                <a:latin typeface="+mn-lt"/>
                <a:ea typeface="+mn-ea"/>
                <a:cs typeface="+mn-cs"/>
                <a:sym typeface="Proximus"/>
              </a:defRPr>
            </a:lvl1pPr>
          </a:lstStyle>
          <a:p>
            <a:r>
              <a:t>Them</a:t>
            </a:r>
          </a:p>
        </p:txBody>
      </p:sp>
      <p:sp>
        <p:nvSpPr>
          <p:cNvPr id="914" name="Dianummer"/>
          <p:cNvSpPr txBox="1">
            <a:spLocks noGrp="1"/>
          </p:cNvSpPr>
          <p:nvPr>
            <p:ph type="sldNum" sz="quarter" idx="2"/>
          </p:nvPr>
        </p:nvSpPr>
        <p:spPr>
          <a:xfrm>
            <a:off x="11652855" y="6533641"/>
            <a:ext cx="105235" cy="107951"/>
          </a:xfrm>
          <a:prstGeom prst="rect">
            <a:avLst/>
          </a:prstGeom>
        </p:spPr>
        <p:txBody>
          <a:bodyPr lIns="0" tIns="0" rIns="0" bIns="0" anchor="b"/>
          <a:lstStyle>
            <a:lvl1pPr defTabSz="1219169">
              <a:lnSpc>
                <a:spcPct val="90000"/>
              </a:lnSpc>
              <a:spcBef>
                <a:spcPts val="2250"/>
              </a:spcBef>
              <a:defRPr sz="700">
                <a:latin typeface="Helvetica"/>
                <a:ea typeface="Helvetica"/>
                <a:cs typeface="Helvetica"/>
                <a:sym typeface="Helvetica"/>
              </a:defRPr>
            </a:lvl1pPr>
          </a:lstStyle>
          <a:p>
            <a:fld id="{86CB4B4D-7CA3-9044-876B-883B54F8677D}" type="slidenum">
              <a:t>‹N°›</a:t>
            </a:fld>
            <a:endParaRPr/>
          </a:p>
        </p:txBody>
      </p:sp>
    </p:spTree>
    <p:extLst>
      <p:ext uri="{BB962C8B-B14F-4D97-AF65-F5344CB8AC3E}">
        <p14:creationId xmlns:p14="http://schemas.microsoft.com/office/powerpoint/2010/main" val="2678607666"/>
      </p:ext>
    </p:extLst>
  </p:cSld>
  <p:clrMapOvr>
    <a:masterClrMapping/>
  </p:clrMapOvr>
  <p:transition spd="med"/>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type="tx">
  <p:cSld name="1 image only full screen copy 2">
    <p:spTree>
      <p:nvGrpSpPr>
        <p:cNvPr id="1" name=""/>
        <p:cNvGrpSpPr/>
        <p:nvPr/>
      </p:nvGrpSpPr>
      <p:grpSpPr>
        <a:xfrm>
          <a:off x="0" y="0"/>
          <a:ext cx="0" cy="0"/>
          <a:chOff x="0" y="0"/>
          <a:chExt cx="0" cy="0"/>
        </a:xfrm>
      </p:grpSpPr>
      <p:pic>
        <p:nvPicPr>
          <p:cNvPr id="921" name="pasted-image.pdf" descr="pasted-image.pdf"/>
          <p:cNvPicPr>
            <a:picLocks noChangeAspect="1"/>
          </p:cNvPicPr>
          <p:nvPr/>
        </p:nvPicPr>
        <p:blipFill>
          <a:blip r:embed="rId2"/>
          <a:stretch>
            <a:fillRect/>
          </a:stretch>
        </p:blipFill>
        <p:spPr>
          <a:xfrm>
            <a:off x="-1" y="-556289"/>
            <a:ext cx="12192001" cy="444501"/>
          </a:xfrm>
          <a:prstGeom prst="rect">
            <a:avLst/>
          </a:prstGeom>
          <a:ln w="12700">
            <a:miter lim="400000"/>
          </a:ln>
        </p:spPr>
      </p:pic>
      <p:pic>
        <p:nvPicPr>
          <p:cNvPr id="922" name="pasted-image.pdf" descr="pasted-image.pdf"/>
          <p:cNvPicPr>
            <a:picLocks noChangeAspect="1"/>
          </p:cNvPicPr>
          <p:nvPr/>
        </p:nvPicPr>
        <p:blipFill>
          <a:blip r:embed="rId3"/>
          <a:stretch>
            <a:fillRect/>
          </a:stretch>
        </p:blipFill>
        <p:spPr>
          <a:xfrm>
            <a:off x="-593977" y="0"/>
            <a:ext cx="444501" cy="6858000"/>
          </a:xfrm>
          <a:prstGeom prst="rect">
            <a:avLst/>
          </a:prstGeom>
          <a:ln w="12700">
            <a:miter lim="400000"/>
          </a:ln>
        </p:spPr>
      </p:pic>
      <p:sp>
        <p:nvSpPr>
          <p:cNvPr id="923" name="Proximus…"/>
          <p:cNvSpPr txBox="1">
            <a:spLocks noGrp="1"/>
          </p:cNvSpPr>
          <p:nvPr>
            <p:ph type="body" sz="quarter" idx="21"/>
          </p:nvPr>
        </p:nvSpPr>
        <p:spPr>
          <a:xfrm>
            <a:off x="423305" y="2024181"/>
            <a:ext cx="2703230" cy="6865982"/>
          </a:xfrm>
          <a:prstGeom prst="rect">
            <a:avLst/>
          </a:prstGeom>
        </p:spPr>
        <p:txBody>
          <a:bodyPr wrap="square" lIns="0" tIns="0" rIns="0" bIns="0">
            <a:spAutoFit/>
          </a:bodyPr>
          <a:lstStyle/>
          <a:p>
            <a:pPr marL="0" indent="0" defTabSz="1219169">
              <a:lnSpc>
                <a:spcPts val="1650"/>
              </a:lnSpc>
              <a:spcBef>
                <a:spcPts val="0"/>
              </a:spcBef>
              <a:buSzTx/>
              <a:buFontTx/>
              <a:buNone/>
              <a:defRPr sz="2400" spc="-24">
                <a:latin typeface="+mn-lt"/>
                <a:ea typeface="+mn-ea"/>
                <a:cs typeface="+mn-cs"/>
                <a:sym typeface="Proximus"/>
              </a:defRPr>
            </a:pPr>
            <a:r>
              <a:t>Proximus</a:t>
            </a:r>
          </a:p>
          <a:p>
            <a:pPr marL="0" indent="0" defTabSz="1219169">
              <a:spcBef>
                <a:spcPts val="0"/>
              </a:spcBef>
              <a:buSzTx/>
              <a:buFontTx/>
              <a:buNone/>
              <a:defRPr sz="14400">
                <a:solidFill>
                  <a:schemeClr val="accent6">
                    <a:hueOff val="17900368"/>
                    <a:satOff val="-47368"/>
                    <a:lumOff val="-25755"/>
                  </a:schemeClr>
                </a:solidFill>
                <a:latin typeface="+mn-lt"/>
                <a:ea typeface="+mn-ea"/>
                <a:cs typeface="+mn-cs"/>
                <a:sym typeface="Proximus"/>
              </a:defRPr>
            </a:pPr>
            <a:r>
              <a:t>84%</a:t>
            </a:r>
          </a:p>
          <a:p>
            <a:pPr marL="0" indent="0" defTabSz="1219169">
              <a:spcBef>
                <a:spcPts val="0"/>
              </a:spcBef>
              <a:buSzTx/>
              <a:buFontTx/>
              <a:buNone/>
              <a:defRPr sz="4800">
                <a:latin typeface="+mn-lt"/>
                <a:ea typeface="+mn-ea"/>
                <a:cs typeface="+mn-cs"/>
                <a:sym typeface="Proximus"/>
              </a:defRPr>
            </a:pPr>
            <a:r>
              <a:t>attribution of fiber </a:t>
            </a:r>
            <a:br/>
            <a:r>
              <a:t>to Proximus</a:t>
            </a:r>
          </a:p>
        </p:txBody>
      </p:sp>
      <p:sp>
        <p:nvSpPr>
          <p:cNvPr id="924" name="De Tijd / L’ Echo…"/>
          <p:cNvSpPr txBox="1">
            <a:spLocks noGrp="1"/>
          </p:cNvSpPr>
          <p:nvPr>
            <p:ph type="body" sz="quarter" idx="22"/>
          </p:nvPr>
        </p:nvSpPr>
        <p:spPr>
          <a:xfrm>
            <a:off x="407198" y="2667469"/>
            <a:ext cx="2872995" cy="4871590"/>
          </a:xfrm>
          <a:prstGeom prst="rect">
            <a:avLst/>
          </a:prstGeom>
        </p:spPr>
        <p:txBody>
          <a:bodyPr wrap="square" lIns="0" tIns="0" rIns="0" bIns="0" anchor="ctr">
            <a:spAutoFit/>
          </a:bodyPr>
          <a:lstStyle/>
          <a:p>
            <a:pPr marL="0" indent="0" defTabSz="1219169">
              <a:lnSpc>
                <a:spcPts val="1650"/>
              </a:lnSpc>
              <a:spcBef>
                <a:spcPts val="0"/>
              </a:spcBef>
              <a:buSzTx/>
              <a:buFontTx/>
              <a:buNone/>
              <a:defRPr sz="2400" spc="-24">
                <a:latin typeface="+mn-lt"/>
                <a:ea typeface="+mn-ea"/>
                <a:cs typeface="+mn-cs"/>
                <a:sym typeface="Proximus"/>
              </a:defRPr>
            </a:pPr>
            <a:r>
              <a:t>De Tijd / L’ Echo</a:t>
            </a:r>
          </a:p>
          <a:p>
            <a:pPr marL="0" indent="0" defTabSz="1219169">
              <a:spcBef>
                <a:spcPts val="0"/>
              </a:spcBef>
              <a:buSzTx/>
              <a:buFontTx/>
              <a:buNone/>
              <a:defRPr sz="14400">
                <a:solidFill>
                  <a:schemeClr val="accent6">
                    <a:hueOff val="17900368"/>
                    <a:satOff val="-47368"/>
                    <a:lumOff val="-25755"/>
                  </a:schemeClr>
                </a:solidFill>
                <a:latin typeface="+mn-lt"/>
                <a:ea typeface="+mn-ea"/>
                <a:cs typeface="+mn-cs"/>
                <a:sym typeface="Proximus"/>
              </a:defRPr>
            </a:pPr>
            <a:r>
              <a:t>+10%</a:t>
            </a:r>
          </a:p>
          <a:p>
            <a:pPr marL="0" indent="0" algn="ctr" defTabSz="1219169">
              <a:spcBef>
                <a:spcPts val="0"/>
              </a:spcBef>
              <a:buSzTx/>
              <a:buFontTx/>
              <a:buNone/>
              <a:defRPr sz="4800">
                <a:latin typeface="+mn-lt"/>
                <a:ea typeface="+mn-ea"/>
                <a:cs typeface="+mn-cs"/>
                <a:sym typeface="Proximus"/>
              </a:defRPr>
            </a:pPr>
            <a:r>
              <a:t>in reach</a:t>
            </a:r>
          </a:p>
        </p:txBody>
      </p:sp>
      <p:sp>
        <p:nvSpPr>
          <p:cNvPr id="925" name="Lijn"/>
          <p:cNvSpPr/>
          <p:nvPr/>
        </p:nvSpPr>
        <p:spPr>
          <a:xfrm flipH="1" flipV="1">
            <a:off x="380820" y="4114573"/>
            <a:ext cx="8173558" cy="1"/>
          </a:xfrm>
          <a:prstGeom prst="line">
            <a:avLst/>
          </a:prstGeom>
          <a:ln>
            <a:solidFill>
              <a:srgbClr val="000000"/>
            </a:solidFill>
            <a:miter lim="400000"/>
          </a:ln>
        </p:spPr>
        <p:txBody>
          <a:bodyPr lIns="25400" tIns="25400" rIns="25400" bIns="25400" anchor="ctr"/>
          <a:lstStyle/>
          <a:p>
            <a:pPr>
              <a:lnSpc>
                <a:spcPts val="1650"/>
              </a:lnSpc>
              <a:defRPr sz="2400" spc="-24"/>
            </a:pPr>
            <a:endParaRPr sz="1200"/>
          </a:p>
        </p:txBody>
      </p:sp>
      <p:sp>
        <p:nvSpPr>
          <p:cNvPr id="926" name="Big numbers for big clients."/>
          <p:cNvSpPr txBox="1">
            <a:spLocks noGrp="1"/>
          </p:cNvSpPr>
          <p:nvPr>
            <p:ph type="body" sz="quarter" idx="23"/>
          </p:nvPr>
        </p:nvSpPr>
        <p:spPr>
          <a:xfrm>
            <a:off x="440700" y="449467"/>
            <a:ext cx="4634365" cy="332399"/>
          </a:xfrm>
          <a:prstGeom prst="rect">
            <a:avLst/>
          </a:prstGeom>
        </p:spPr>
        <p:txBody>
          <a:bodyPr wrap="square" lIns="0" tIns="0" rIns="0" bIns="0">
            <a:spAutoFit/>
          </a:bodyPr>
          <a:lstStyle>
            <a:lvl1pPr marL="0" indent="0" defTabSz="1219169">
              <a:spcBef>
                <a:spcPts val="0"/>
              </a:spcBef>
              <a:buSzTx/>
              <a:buFontTx/>
              <a:buNone/>
              <a:defRPr sz="2400">
                <a:latin typeface="+mn-lt"/>
                <a:ea typeface="+mn-ea"/>
                <a:cs typeface="+mn-cs"/>
                <a:sym typeface="Proximus"/>
              </a:defRPr>
            </a:lvl1pPr>
          </a:lstStyle>
          <a:p>
            <a:r>
              <a:t>Big numbers for big clients.</a:t>
            </a:r>
          </a:p>
        </p:txBody>
      </p:sp>
      <p:sp>
        <p:nvSpPr>
          <p:cNvPr id="927" name="Immoscoop…"/>
          <p:cNvSpPr txBox="1">
            <a:spLocks noGrp="1"/>
          </p:cNvSpPr>
          <p:nvPr>
            <p:ph type="body" sz="quarter" idx="24"/>
          </p:nvPr>
        </p:nvSpPr>
        <p:spPr>
          <a:xfrm>
            <a:off x="3195305" y="4323166"/>
            <a:ext cx="3406700" cy="5536387"/>
          </a:xfrm>
          <a:prstGeom prst="rect">
            <a:avLst/>
          </a:prstGeom>
        </p:spPr>
        <p:txBody>
          <a:bodyPr wrap="square" lIns="0" tIns="0" rIns="0" bIns="0">
            <a:spAutoFit/>
          </a:bodyPr>
          <a:lstStyle/>
          <a:p>
            <a:pPr marL="0" indent="0" defTabSz="1219169">
              <a:lnSpc>
                <a:spcPts val="1650"/>
              </a:lnSpc>
              <a:spcBef>
                <a:spcPts val="0"/>
              </a:spcBef>
              <a:buSzTx/>
              <a:buFontTx/>
              <a:buNone/>
              <a:defRPr sz="2400" spc="-24">
                <a:latin typeface="+mn-lt"/>
                <a:ea typeface="+mn-ea"/>
                <a:cs typeface="+mn-cs"/>
                <a:sym typeface="Proximus"/>
              </a:defRPr>
            </a:pPr>
            <a:r>
              <a:t>Immoscoop</a:t>
            </a:r>
          </a:p>
          <a:p>
            <a:pPr marL="0" indent="0" algn="ctr" defTabSz="1219169">
              <a:spcBef>
                <a:spcPts val="0"/>
              </a:spcBef>
              <a:buSzTx/>
              <a:buFontTx/>
              <a:buNone/>
              <a:defRPr sz="14400">
                <a:solidFill>
                  <a:schemeClr val="accent6">
                    <a:hueOff val="17900368"/>
                    <a:satOff val="-47368"/>
                    <a:lumOff val="-25755"/>
                  </a:schemeClr>
                </a:solidFill>
                <a:latin typeface="+mn-lt"/>
                <a:ea typeface="+mn-ea"/>
                <a:cs typeface="+mn-cs"/>
                <a:sym typeface="Proximus"/>
              </a:defRPr>
            </a:pPr>
            <a:r>
              <a:t>5th  3rd</a:t>
            </a:r>
          </a:p>
          <a:p>
            <a:pPr marL="0" indent="0" algn="ctr" defTabSz="1219169">
              <a:spcBef>
                <a:spcPts val="0"/>
              </a:spcBef>
              <a:buSzTx/>
              <a:buFontTx/>
              <a:buNone/>
              <a:defRPr sz="4800">
                <a:latin typeface="+mn-lt"/>
                <a:ea typeface="+mn-ea"/>
                <a:cs typeface="+mn-cs"/>
                <a:sym typeface="Proximus"/>
              </a:defRPr>
            </a:pPr>
            <a:r>
              <a:t>place in less than a year</a:t>
            </a:r>
          </a:p>
        </p:txBody>
      </p:sp>
      <p:sp>
        <p:nvSpPr>
          <p:cNvPr id="928" name="Lijn"/>
          <p:cNvSpPr/>
          <p:nvPr/>
        </p:nvSpPr>
        <p:spPr>
          <a:xfrm>
            <a:off x="4543416" y="5166763"/>
            <a:ext cx="236388" cy="1"/>
          </a:xfrm>
          <a:prstGeom prst="line">
            <a:avLst/>
          </a:prstGeom>
          <a:ln w="25400">
            <a:solidFill>
              <a:srgbClr val="000000"/>
            </a:solidFill>
            <a:miter lim="400000"/>
            <a:tailEnd type="triangle"/>
          </a:ln>
        </p:spPr>
        <p:txBody>
          <a:bodyPr lIns="25400" tIns="25400" rIns="25400" bIns="25400" anchor="ctr"/>
          <a:lstStyle/>
          <a:p>
            <a:pPr>
              <a:lnSpc>
                <a:spcPts val="1650"/>
              </a:lnSpc>
              <a:defRPr sz="2400" spc="-24"/>
            </a:pPr>
            <a:endParaRPr sz="1200"/>
          </a:p>
        </p:txBody>
      </p:sp>
      <p:sp>
        <p:nvSpPr>
          <p:cNvPr id="929" name="KBC…"/>
          <p:cNvSpPr txBox="1">
            <a:spLocks noGrp="1"/>
          </p:cNvSpPr>
          <p:nvPr>
            <p:ph type="body" sz="quarter" idx="25"/>
          </p:nvPr>
        </p:nvSpPr>
        <p:spPr>
          <a:xfrm>
            <a:off x="6572878" y="2024181"/>
            <a:ext cx="2171955" cy="6865982"/>
          </a:xfrm>
          <a:prstGeom prst="rect">
            <a:avLst/>
          </a:prstGeom>
        </p:spPr>
        <p:txBody>
          <a:bodyPr wrap="square" lIns="0" tIns="0" rIns="0" bIns="0">
            <a:spAutoFit/>
          </a:bodyPr>
          <a:lstStyle/>
          <a:p>
            <a:pPr marL="0" indent="0" defTabSz="1219169">
              <a:lnSpc>
                <a:spcPts val="1650"/>
              </a:lnSpc>
              <a:spcBef>
                <a:spcPts val="0"/>
              </a:spcBef>
              <a:buSzTx/>
              <a:buFontTx/>
              <a:buNone/>
              <a:defRPr sz="2400" spc="-24">
                <a:latin typeface="+mn-lt"/>
                <a:ea typeface="+mn-ea"/>
                <a:cs typeface="+mn-cs"/>
                <a:sym typeface="Proximus"/>
              </a:defRPr>
            </a:pPr>
            <a:r>
              <a:t>KBC</a:t>
            </a:r>
          </a:p>
          <a:p>
            <a:pPr marL="0" indent="0" defTabSz="1219169">
              <a:spcBef>
                <a:spcPts val="0"/>
              </a:spcBef>
              <a:buSzTx/>
              <a:buFontTx/>
              <a:buNone/>
              <a:defRPr sz="14400">
                <a:solidFill>
                  <a:schemeClr val="accent6">
                    <a:hueOff val="17900368"/>
                    <a:satOff val="-47368"/>
                    <a:lumOff val="-25755"/>
                  </a:schemeClr>
                </a:solidFill>
                <a:latin typeface="+mn-lt"/>
                <a:ea typeface="+mn-ea"/>
                <a:cs typeface="+mn-cs"/>
                <a:sym typeface="Proximus"/>
              </a:defRPr>
            </a:pPr>
            <a:r>
              <a:t>5M</a:t>
            </a:r>
          </a:p>
          <a:p>
            <a:pPr marL="0" indent="0" defTabSz="1219169">
              <a:spcBef>
                <a:spcPts val="0"/>
              </a:spcBef>
              <a:buSzTx/>
              <a:buFontTx/>
              <a:buNone/>
              <a:defRPr sz="4800">
                <a:latin typeface="+mn-lt"/>
                <a:ea typeface="+mn-ea"/>
                <a:cs typeface="+mn-cs"/>
                <a:sym typeface="Proximus"/>
              </a:defRPr>
            </a:pPr>
            <a:r>
              <a:t>users for Kate </a:t>
            </a:r>
            <a:br/>
            <a:r>
              <a:t>and its services</a:t>
            </a:r>
          </a:p>
        </p:txBody>
      </p:sp>
      <p:grpSp>
        <p:nvGrpSpPr>
          <p:cNvPr id="932" name="Groepeer"/>
          <p:cNvGrpSpPr/>
          <p:nvPr/>
        </p:nvGrpSpPr>
        <p:grpSpPr>
          <a:xfrm>
            <a:off x="2997432" y="4325246"/>
            <a:ext cx="3375692" cy="1899870"/>
            <a:chOff x="0" y="0"/>
            <a:chExt cx="6751382" cy="3799738"/>
          </a:xfrm>
        </p:grpSpPr>
        <p:sp>
          <p:nvSpPr>
            <p:cNvPr id="930" name="Lijn"/>
            <p:cNvSpPr/>
            <p:nvPr/>
          </p:nvSpPr>
          <p:spPr>
            <a:xfrm flipV="1">
              <a:off x="-1" y="0"/>
              <a:ext cx="2" cy="3799739"/>
            </a:xfrm>
            <a:prstGeom prst="line">
              <a:avLst/>
            </a:prstGeom>
            <a:noFill/>
            <a:ln w="9525" cap="flat">
              <a:solidFill>
                <a:srgbClr val="000000"/>
              </a:solidFill>
              <a:prstDash val="solid"/>
              <a:miter lim="400000"/>
            </a:ln>
            <a:effectLst/>
          </p:spPr>
          <p:txBody>
            <a:bodyPr wrap="square" lIns="50800" tIns="50800" rIns="50800" bIns="50800" numCol="1" anchor="ctr">
              <a:noAutofit/>
            </a:bodyPr>
            <a:lstStyle/>
            <a:p>
              <a:pPr>
                <a:lnSpc>
                  <a:spcPts val="1650"/>
                </a:lnSpc>
                <a:defRPr sz="2400" spc="-24"/>
              </a:pPr>
              <a:endParaRPr sz="1200"/>
            </a:p>
          </p:txBody>
        </p:sp>
        <p:sp>
          <p:nvSpPr>
            <p:cNvPr id="931" name="Lijn"/>
            <p:cNvSpPr/>
            <p:nvPr/>
          </p:nvSpPr>
          <p:spPr>
            <a:xfrm flipV="1">
              <a:off x="6751382" y="0"/>
              <a:ext cx="1" cy="3799739"/>
            </a:xfrm>
            <a:prstGeom prst="line">
              <a:avLst/>
            </a:prstGeom>
            <a:noFill/>
            <a:ln w="9525" cap="flat">
              <a:solidFill>
                <a:srgbClr val="000000"/>
              </a:solidFill>
              <a:prstDash val="solid"/>
              <a:miter lim="400000"/>
            </a:ln>
            <a:effectLst/>
          </p:spPr>
          <p:txBody>
            <a:bodyPr wrap="square" lIns="50800" tIns="50800" rIns="50800" bIns="50800" numCol="1" anchor="ctr">
              <a:noAutofit/>
            </a:bodyPr>
            <a:lstStyle/>
            <a:p>
              <a:pPr>
                <a:lnSpc>
                  <a:spcPts val="1650"/>
                </a:lnSpc>
                <a:defRPr sz="2400" spc="-24"/>
              </a:pPr>
              <a:endParaRPr sz="1200"/>
            </a:p>
          </p:txBody>
        </p:sp>
      </p:grpSp>
      <p:sp>
        <p:nvSpPr>
          <p:cNvPr id="933" name="Lijn"/>
          <p:cNvSpPr/>
          <p:nvPr/>
        </p:nvSpPr>
        <p:spPr>
          <a:xfrm flipV="1">
            <a:off x="8744388" y="2024182"/>
            <a:ext cx="1" cy="4206886"/>
          </a:xfrm>
          <a:prstGeom prst="line">
            <a:avLst/>
          </a:prstGeom>
          <a:ln>
            <a:solidFill>
              <a:srgbClr val="000000"/>
            </a:solidFill>
            <a:miter lim="400000"/>
          </a:ln>
        </p:spPr>
        <p:txBody>
          <a:bodyPr lIns="25400" tIns="25400" rIns="25400" bIns="25400" anchor="ctr"/>
          <a:lstStyle/>
          <a:p>
            <a:pPr>
              <a:lnSpc>
                <a:spcPts val="1650"/>
              </a:lnSpc>
              <a:defRPr sz="2400" spc="-24"/>
            </a:pPr>
            <a:endParaRPr sz="1200"/>
          </a:p>
        </p:txBody>
      </p:sp>
      <p:sp>
        <p:nvSpPr>
          <p:cNvPr id="934" name="VSV…"/>
          <p:cNvSpPr txBox="1">
            <a:spLocks noGrp="1"/>
          </p:cNvSpPr>
          <p:nvPr>
            <p:ph type="body" sz="quarter" idx="26"/>
          </p:nvPr>
        </p:nvSpPr>
        <p:spPr>
          <a:xfrm>
            <a:off x="6579144" y="4323166"/>
            <a:ext cx="2286865" cy="6865982"/>
          </a:xfrm>
          <a:prstGeom prst="rect">
            <a:avLst/>
          </a:prstGeom>
        </p:spPr>
        <p:txBody>
          <a:bodyPr wrap="square" lIns="0" tIns="0" rIns="0" bIns="0">
            <a:spAutoFit/>
          </a:bodyPr>
          <a:lstStyle/>
          <a:p>
            <a:pPr marL="0" indent="0" defTabSz="1219169">
              <a:lnSpc>
                <a:spcPts val="1650"/>
              </a:lnSpc>
              <a:spcBef>
                <a:spcPts val="0"/>
              </a:spcBef>
              <a:buSzTx/>
              <a:buFontTx/>
              <a:buNone/>
              <a:defRPr sz="2400" spc="-24">
                <a:latin typeface="+mn-lt"/>
                <a:ea typeface="+mn-ea"/>
                <a:cs typeface="+mn-cs"/>
                <a:sym typeface="Proximus"/>
              </a:defRPr>
            </a:pPr>
            <a:r>
              <a:t>VSV</a:t>
            </a:r>
          </a:p>
          <a:p>
            <a:pPr marL="0" indent="0" defTabSz="1219169">
              <a:spcBef>
                <a:spcPts val="0"/>
              </a:spcBef>
              <a:buSzTx/>
              <a:buFontTx/>
              <a:buNone/>
              <a:defRPr sz="14400">
                <a:solidFill>
                  <a:schemeClr val="accent6">
                    <a:hueOff val="17900368"/>
                    <a:satOff val="-47368"/>
                    <a:lumOff val="-25755"/>
                  </a:schemeClr>
                </a:solidFill>
                <a:latin typeface="+mn-lt"/>
                <a:ea typeface="+mn-ea"/>
                <a:cs typeface="+mn-cs"/>
                <a:sym typeface="Proximus"/>
              </a:defRPr>
            </a:pPr>
            <a:r>
              <a:t>+5%</a:t>
            </a:r>
          </a:p>
          <a:p>
            <a:pPr marL="0" indent="0" defTabSz="1219169">
              <a:spcBef>
                <a:spcPts val="0"/>
              </a:spcBef>
              <a:buSzTx/>
              <a:buFontTx/>
              <a:buNone/>
              <a:defRPr sz="4800">
                <a:latin typeface="+mn-lt"/>
                <a:ea typeface="+mn-ea"/>
                <a:cs typeface="+mn-cs"/>
                <a:sym typeface="Proximus"/>
              </a:defRPr>
            </a:pPr>
            <a:r>
              <a:t>support for </a:t>
            </a:r>
            <a:br/>
            <a:r>
              <a:t>Vision Zero</a:t>
            </a:r>
          </a:p>
        </p:txBody>
      </p:sp>
      <p:sp>
        <p:nvSpPr>
          <p:cNvPr id="935" name="Lijn"/>
          <p:cNvSpPr/>
          <p:nvPr/>
        </p:nvSpPr>
        <p:spPr>
          <a:xfrm flipV="1">
            <a:off x="3805216" y="2024181"/>
            <a:ext cx="1" cy="1885951"/>
          </a:xfrm>
          <a:prstGeom prst="line">
            <a:avLst/>
          </a:prstGeom>
          <a:ln>
            <a:solidFill>
              <a:srgbClr val="000000"/>
            </a:solidFill>
            <a:miter lim="400000"/>
          </a:ln>
        </p:spPr>
        <p:txBody>
          <a:bodyPr lIns="25400" tIns="25400" rIns="25400" bIns="25400" anchor="ctr"/>
          <a:lstStyle/>
          <a:p>
            <a:pPr>
              <a:lnSpc>
                <a:spcPts val="1650"/>
              </a:lnSpc>
              <a:defRPr sz="2400" spc="-24"/>
            </a:pPr>
            <a:endParaRPr sz="1200"/>
          </a:p>
        </p:txBody>
      </p:sp>
      <p:sp>
        <p:nvSpPr>
          <p:cNvPr id="936" name="Lijn"/>
          <p:cNvSpPr/>
          <p:nvPr/>
        </p:nvSpPr>
        <p:spPr>
          <a:xfrm flipV="1">
            <a:off x="6188629" y="2024181"/>
            <a:ext cx="1" cy="1885951"/>
          </a:xfrm>
          <a:prstGeom prst="line">
            <a:avLst/>
          </a:prstGeom>
          <a:ln>
            <a:solidFill>
              <a:srgbClr val="000000"/>
            </a:solidFill>
            <a:miter lim="400000"/>
          </a:ln>
        </p:spPr>
        <p:txBody>
          <a:bodyPr lIns="25400" tIns="25400" rIns="25400" bIns="25400" anchor="ctr"/>
          <a:lstStyle/>
          <a:p>
            <a:pPr>
              <a:lnSpc>
                <a:spcPts val="1650"/>
              </a:lnSpc>
              <a:defRPr sz="2400" spc="-24"/>
            </a:pPr>
            <a:endParaRPr sz="1200"/>
          </a:p>
        </p:txBody>
      </p:sp>
      <p:sp>
        <p:nvSpPr>
          <p:cNvPr id="937" name="Philips…"/>
          <p:cNvSpPr txBox="1">
            <a:spLocks noGrp="1"/>
          </p:cNvSpPr>
          <p:nvPr>
            <p:ph type="body" sz="quarter" idx="27"/>
          </p:nvPr>
        </p:nvSpPr>
        <p:spPr>
          <a:xfrm>
            <a:off x="8912854" y="2024181"/>
            <a:ext cx="3543250" cy="6201185"/>
          </a:xfrm>
          <a:prstGeom prst="rect">
            <a:avLst/>
          </a:prstGeom>
        </p:spPr>
        <p:txBody>
          <a:bodyPr wrap="square" lIns="0" tIns="0" rIns="0" bIns="0">
            <a:spAutoFit/>
          </a:bodyPr>
          <a:lstStyle/>
          <a:p>
            <a:pPr marL="0" indent="0" defTabSz="1219169">
              <a:lnSpc>
                <a:spcPts val="1650"/>
              </a:lnSpc>
              <a:spcBef>
                <a:spcPts val="0"/>
              </a:spcBef>
              <a:buSzTx/>
              <a:buFontTx/>
              <a:buNone/>
              <a:defRPr sz="2400" spc="-24">
                <a:latin typeface="+mn-lt"/>
                <a:ea typeface="+mn-ea"/>
                <a:cs typeface="+mn-cs"/>
                <a:sym typeface="Proximus"/>
              </a:defRPr>
            </a:pPr>
            <a:r>
              <a:t>Philips</a:t>
            </a:r>
          </a:p>
          <a:p>
            <a:pPr marL="0" indent="0" algn="ctr" defTabSz="1219169">
              <a:spcBef>
                <a:spcPts val="0"/>
              </a:spcBef>
              <a:buSzTx/>
              <a:buFontTx/>
              <a:buNone/>
              <a:defRPr sz="14400">
                <a:solidFill>
                  <a:schemeClr val="accent6">
                    <a:hueOff val="17900368"/>
                    <a:satOff val="-47368"/>
                    <a:lumOff val="-25755"/>
                  </a:schemeClr>
                </a:solidFill>
                <a:latin typeface="+mn-lt"/>
                <a:ea typeface="+mn-ea"/>
                <a:cs typeface="+mn-cs"/>
                <a:sym typeface="Proximus"/>
              </a:defRPr>
            </a:pPr>
            <a:r>
              <a:t>+290%</a:t>
            </a:r>
          </a:p>
          <a:p>
            <a:pPr marL="0" indent="0" defTabSz="1219169">
              <a:spcBef>
                <a:spcPts val="0"/>
              </a:spcBef>
              <a:buSzTx/>
              <a:buFontTx/>
              <a:buNone/>
              <a:defRPr sz="4800">
                <a:latin typeface="+mn-lt"/>
                <a:ea typeface="+mn-ea"/>
                <a:cs typeface="+mn-cs"/>
                <a:sym typeface="Proximus"/>
              </a:defRPr>
            </a:pPr>
            <a:r>
              <a:t>more followers</a:t>
            </a:r>
          </a:p>
          <a:p>
            <a:pPr marL="0" indent="0" defTabSz="1219169">
              <a:spcBef>
                <a:spcPts val="0"/>
              </a:spcBef>
              <a:buSzTx/>
              <a:buFontTx/>
              <a:buNone/>
              <a:defRPr sz="4800">
                <a:latin typeface="+mn-lt"/>
                <a:ea typeface="+mn-ea"/>
                <a:cs typeface="+mn-cs"/>
                <a:sym typeface="Proximus"/>
              </a:defRPr>
            </a:pPr>
            <a:endParaRPr/>
          </a:p>
        </p:txBody>
      </p:sp>
      <p:sp>
        <p:nvSpPr>
          <p:cNvPr id="938" name="Constructiv…"/>
          <p:cNvSpPr txBox="1">
            <a:spLocks noGrp="1"/>
          </p:cNvSpPr>
          <p:nvPr>
            <p:ph type="body" sz="quarter" idx="28"/>
          </p:nvPr>
        </p:nvSpPr>
        <p:spPr>
          <a:xfrm>
            <a:off x="4115215" y="2024181"/>
            <a:ext cx="2098498" cy="6201185"/>
          </a:xfrm>
          <a:prstGeom prst="rect">
            <a:avLst/>
          </a:prstGeom>
        </p:spPr>
        <p:txBody>
          <a:bodyPr wrap="square" lIns="0" tIns="0" rIns="0" bIns="0">
            <a:spAutoFit/>
          </a:bodyPr>
          <a:lstStyle/>
          <a:p>
            <a:pPr marL="0" indent="0" defTabSz="1219169">
              <a:lnSpc>
                <a:spcPts val="1650"/>
              </a:lnSpc>
              <a:spcBef>
                <a:spcPts val="0"/>
              </a:spcBef>
              <a:buSzTx/>
              <a:buFontTx/>
              <a:buNone/>
              <a:defRPr sz="2400" spc="-24">
                <a:latin typeface="+mn-lt"/>
                <a:ea typeface="+mn-ea"/>
                <a:cs typeface="+mn-cs"/>
                <a:sym typeface="Proximus"/>
              </a:defRPr>
            </a:pPr>
            <a:r>
              <a:t>Constructiv</a:t>
            </a:r>
          </a:p>
          <a:p>
            <a:pPr marL="0" indent="0" defTabSz="1219169">
              <a:spcBef>
                <a:spcPts val="0"/>
              </a:spcBef>
              <a:buSzTx/>
              <a:buFontTx/>
              <a:buNone/>
              <a:defRPr sz="14400">
                <a:solidFill>
                  <a:schemeClr val="accent6">
                    <a:hueOff val="17900368"/>
                    <a:satOff val="-47368"/>
                    <a:lumOff val="-25755"/>
                  </a:schemeClr>
                </a:solidFill>
                <a:latin typeface="+mn-lt"/>
                <a:ea typeface="+mn-ea"/>
                <a:cs typeface="+mn-cs"/>
                <a:sym typeface="Proximus"/>
              </a:defRPr>
            </a:pPr>
            <a:r>
              <a:t>35x</a:t>
            </a:r>
          </a:p>
          <a:p>
            <a:pPr marL="0" indent="0" defTabSz="1219169">
              <a:spcBef>
                <a:spcPts val="0"/>
              </a:spcBef>
              <a:buSzTx/>
              <a:buFontTx/>
              <a:buNone/>
              <a:defRPr sz="4800">
                <a:latin typeface="+mn-lt"/>
                <a:ea typeface="+mn-ea"/>
                <a:cs typeface="+mn-cs"/>
                <a:sym typeface="Proximus"/>
              </a:defRPr>
            </a:pPr>
            <a:r>
              <a:t>more job leads</a:t>
            </a:r>
          </a:p>
        </p:txBody>
      </p:sp>
      <p:sp>
        <p:nvSpPr>
          <p:cNvPr id="939" name="+283%…"/>
          <p:cNvSpPr txBox="1">
            <a:spLocks noGrp="1"/>
          </p:cNvSpPr>
          <p:nvPr>
            <p:ph type="body" sz="quarter" idx="29"/>
          </p:nvPr>
        </p:nvSpPr>
        <p:spPr>
          <a:xfrm>
            <a:off x="8622757" y="4527463"/>
            <a:ext cx="3425292" cy="5318379"/>
          </a:xfrm>
          <a:prstGeom prst="rect">
            <a:avLst/>
          </a:prstGeom>
        </p:spPr>
        <p:txBody>
          <a:bodyPr wrap="square" lIns="0" tIns="0" rIns="0" bIns="0">
            <a:spAutoFit/>
          </a:bodyPr>
          <a:lstStyle/>
          <a:p>
            <a:pPr marL="0" indent="0" algn="ctr" defTabSz="1219169">
              <a:spcBef>
                <a:spcPts val="0"/>
              </a:spcBef>
              <a:buSzTx/>
              <a:buFontTx/>
              <a:buNone/>
              <a:defRPr sz="14400">
                <a:solidFill>
                  <a:schemeClr val="accent6">
                    <a:hueOff val="17900368"/>
                    <a:satOff val="-47368"/>
                    <a:lumOff val="-25755"/>
                  </a:schemeClr>
                </a:solidFill>
                <a:latin typeface="+mn-lt"/>
                <a:ea typeface="+mn-ea"/>
                <a:cs typeface="+mn-cs"/>
                <a:sym typeface="Proximus"/>
              </a:defRPr>
            </a:pPr>
            <a:r>
              <a:t>+283%</a:t>
            </a:r>
          </a:p>
          <a:p>
            <a:pPr marL="0" indent="0" defTabSz="1219169">
              <a:spcBef>
                <a:spcPts val="0"/>
              </a:spcBef>
              <a:buSzTx/>
              <a:buFontTx/>
              <a:buNone/>
              <a:defRPr sz="4800">
                <a:latin typeface="+mn-lt"/>
                <a:ea typeface="+mn-ea"/>
                <a:cs typeface="+mn-cs"/>
                <a:sym typeface="Proximus"/>
              </a:defRPr>
            </a:pPr>
            <a:r>
              <a:t>Engagement Rate</a:t>
            </a:r>
          </a:p>
        </p:txBody>
      </p:sp>
      <p:sp>
        <p:nvSpPr>
          <p:cNvPr id="940" name="Dianummer"/>
          <p:cNvSpPr txBox="1">
            <a:spLocks noGrp="1"/>
          </p:cNvSpPr>
          <p:nvPr>
            <p:ph type="sldNum" sz="quarter" idx="2"/>
          </p:nvPr>
        </p:nvSpPr>
        <p:spPr>
          <a:xfrm>
            <a:off x="11652855" y="6533641"/>
            <a:ext cx="105235" cy="107951"/>
          </a:xfrm>
          <a:prstGeom prst="rect">
            <a:avLst/>
          </a:prstGeom>
        </p:spPr>
        <p:txBody>
          <a:bodyPr lIns="0" tIns="0" rIns="0" bIns="0" anchor="b"/>
          <a:lstStyle>
            <a:lvl1pPr defTabSz="1219169">
              <a:lnSpc>
                <a:spcPct val="90000"/>
              </a:lnSpc>
              <a:spcBef>
                <a:spcPts val="2250"/>
              </a:spcBef>
              <a:defRPr sz="700">
                <a:latin typeface="Helvetica"/>
                <a:ea typeface="Helvetica"/>
                <a:cs typeface="Helvetica"/>
                <a:sym typeface="Helvetica"/>
              </a:defRPr>
            </a:lvl1pPr>
          </a:lstStyle>
          <a:p>
            <a:fld id="{86CB4B4D-7CA3-9044-876B-883B54F8677D}" type="slidenum">
              <a:t>‹N°›</a:t>
            </a:fld>
            <a:endParaRPr/>
          </a:p>
        </p:txBody>
      </p:sp>
    </p:spTree>
    <p:extLst>
      <p:ext uri="{BB962C8B-B14F-4D97-AF65-F5344CB8AC3E}">
        <p14:creationId xmlns:p14="http://schemas.microsoft.com/office/powerpoint/2010/main" val="377210994"/>
      </p:ext>
    </p:extLst>
  </p:cSld>
  <p:clrMapOvr>
    <a:masterClrMapping/>
  </p:clrMapOvr>
  <p:transition spd="med"/>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type="tx">
  <p:cSld name="Black">
    <p:bg>
      <p:bgPr>
        <a:solidFill>
          <a:srgbClr val="000000"/>
        </a:solidFill>
        <a:effectLst/>
      </p:bgPr>
    </p:bg>
    <p:spTree>
      <p:nvGrpSpPr>
        <p:cNvPr id="1" name=""/>
        <p:cNvGrpSpPr/>
        <p:nvPr/>
      </p:nvGrpSpPr>
      <p:grpSpPr>
        <a:xfrm>
          <a:off x="0" y="0"/>
          <a:ext cx="0" cy="0"/>
          <a:chOff x="0" y="0"/>
          <a:chExt cx="0" cy="0"/>
        </a:xfrm>
      </p:grpSpPr>
      <p:pic>
        <p:nvPicPr>
          <p:cNvPr id="947" name="pasted-image.pdf" descr="pasted-image.pdf"/>
          <p:cNvPicPr>
            <a:picLocks noChangeAspect="1"/>
          </p:cNvPicPr>
          <p:nvPr/>
        </p:nvPicPr>
        <p:blipFill>
          <a:blip r:embed="rId2"/>
          <a:stretch>
            <a:fillRect/>
          </a:stretch>
        </p:blipFill>
        <p:spPr>
          <a:xfrm>
            <a:off x="-1" y="-556289"/>
            <a:ext cx="12192001" cy="444501"/>
          </a:xfrm>
          <a:prstGeom prst="rect">
            <a:avLst/>
          </a:prstGeom>
          <a:ln w="12700">
            <a:miter lim="400000"/>
          </a:ln>
        </p:spPr>
      </p:pic>
      <p:pic>
        <p:nvPicPr>
          <p:cNvPr id="948" name="pasted-image.pdf" descr="pasted-image.pdf"/>
          <p:cNvPicPr>
            <a:picLocks noChangeAspect="1"/>
          </p:cNvPicPr>
          <p:nvPr/>
        </p:nvPicPr>
        <p:blipFill>
          <a:blip r:embed="rId3"/>
          <a:stretch>
            <a:fillRect/>
          </a:stretch>
        </p:blipFill>
        <p:spPr>
          <a:xfrm>
            <a:off x="-593977" y="0"/>
            <a:ext cx="444501" cy="6858000"/>
          </a:xfrm>
          <a:prstGeom prst="rect">
            <a:avLst/>
          </a:prstGeom>
          <a:ln w="12700">
            <a:miter lim="400000"/>
          </a:ln>
        </p:spPr>
      </p:pic>
      <p:sp>
        <p:nvSpPr>
          <p:cNvPr id="949" name="Dianummer"/>
          <p:cNvSpPr txBox="1">
            <a:spLocks noGrp="1"/>
          </p:cNvSpPr>
          <p:nvPr>
            <p:ph type="sldNum" sz="quarter" idx="2"/>
          </p:nvPr>
        </p:nvSpPr>
        <p:spPr>
          <a:xfrm>
            <a:off x="11652855" y="6533641"/>
            <a:ext cx="105235" cy="107951"/>
          </a:xfrm>
          <a:prstGeom prst="rect">
            <a:avLst/>
          </a:prstGeom>
        </p:spPr>
        <p:txBody>
          <a:bodyPr lIns="0" tIns="0" rIns="0" bIns="0" anchor="b"/>
          <a:lstStyle>
            <a:lvl1pPr defTabSz="1219169">
              <a:lnSpc>
                <a:spcPct val="90000"/>
              </a:lnSpc>
              <a:spcBef>
                <a:spcPts val="2250"/>
              </a:spcBef>
              <a:defRPr sz="700">
                <a:latin typeface="Helvetica"/>
                <a:ea typeface="Helvetica"/>
                <a:cs typeface="Helvetica"/>
                <a:sym typeface="Helvetica"/>
              </a:defRPr>
            </a:lvl1pPr>
          </a:lstStyle>
          <a:p>
            <a:fld id="{86CB4B4D-7CA3-9044-876B-883B54F8677D}" type="slidenum">
              <a:t>‹N°›</a:t>
            </a:fld>
            <a:endParaRPr/>
          </a:p>
        </p:txBody>
      </p:sp>
    </p:spTree>
    <p:extLst>
      <p:ext uri="{BB962C8B-B14F-4D97-AF65-F5344CB8AC3E}">
        <p14:creationId xmlns:p14="http://schemas.microsoft.com/office/powerpoint/2010/main" val="860666841"/>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1_Blank">
    <p:bg>
      <p:bgPr>
        <a:solidFill>
          <a:srgbClr val="8479AC"/>
        </a:solidFill>
        <a:effectLst/>
      </p:bgPr>
    </p:bg>
    <p:spTree>
      <p:nvGrpSpPr>
        <p:cNvPr id="1" name=""/>
        <p:cNvGrpSpPr/>
        <p:nvPr/>
      </p:nvGrpSpPr>
      <p:grpSpPr>
        <a:xfrm>
          <a:off x="0" y="0"/>
          <a:ext cx="0" cy="0"/>
          <a:chOff x="0" y="0"/>
          <a:chExt cx="0" cy="0"/>
        </a:xfrm>
      </p:grpSpPr>
      <p:pic>
        <p:nvPicPr>
          <p:cNvPr id="2" name="Picture 1" descr="A black background with white text&#10;&#10;Description automatically generated">
            <a:extLst>
              <a:ext uri="{FF2B5EF4-FFF2-40B4-BE49-F238E27FC236}">
                <a16:creationId xmlns:a16="http://schemas.microsoft.com/office/drawing/2014/main" id="{68D06CF0-6537-41AE-5581-CD9BD3EF34E3}"/>
              </a:ext>
            </a:extLst>
          </p:cNvPr>
          <p:cNvPicPr>
            <a:picLocks noChangeAspect="1"/>
          </p:cNvPicPr>
          <p:nvPr userDrawn="1"/>
        </p:nvPicPr>
        <p:blipFill>
          <a:blip r:embed="rId2"/>
          <a:stretch>
            <a:fillRect/>
          </a:stretch>
        </p:blipFill>
        <p:spPr>
          <a:xfrm>
            <a:off x="386644" y="6251096"/>
            <a:ext cx="2504661" cy="470379"/>
          </a:xfrm>
          <a:prstGeom prst="rect">
            <a:avLst/>
          </a:prstGeom>
        </p:spPr>
      </p:pic>
    </p:spTree>
    <p:extLst>
      <p:ext uri="{BB962C8B-B14F-4D97-AF65-F5344CB8AC3E}">
        <p14:creationId xmlns:p14="http://schemas.microsoft.com/office/powerpoint/2010/main" val="3915589096"/>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type="tx">
  <p:cSld name="White">
    <p:bg>
      <p:bgPr>
        <a:solidFill>
          <a:schemeClr val="accent6">
            <a:hueOff val="17900368"/>
            <a:satOff val="-47368"/>
            <a:lumOff val="-25755"/>
          </a:schemeClr>
        </a:solidFill>
        <a:effectLst/>
      </p:bgPr>
    </p:bg>
    <p:spTree>
      <p:nvGrpSpPr>
        <p:cNvPr id="1" name=""/>
        <p:cNvGrpSpPr/>
        <p:nvPr/>
      </p:nvGrpSpPr>
      <p:grpSpPr>
        <a:xfrm>
          <a:off x="0" y="0"/>
          <a:ext cx="0" cy="0"/>
          <a:chOff x="0" y="0"/>
          <a:chExt cx="0" cy="0"/>
        </a:xfrm>
      </p:grpSpPr>
      <p:pic>
        <p:nvPicPr>
          <p:cNvPr id="956" name="pasted-image.pdf" descr="pasted-image.pdf"/>
          <p:cNvPicPr>
            <a:picLocks noChangeAspect="1"/>
          </p:cNvPicPr>
          <p:nvPr/>
        </p:nvPicPr>
        <p:blipFill>
          <a:blip r:embed="rId2"/>
          <a:stretch>
            <a:fillRect/>
          </a:stretch>
        </p:blipFill>
        <p:spPr>
          <a:xfrm>
            <a:off x="-1" y="-556289"/>
            <a:ext cx="12192001" cy="444501"/>
          </a:xfrm>
          <a:prstGeom prst="rect">
            <a:avLst/>
          </a:prstGeom>
          <a:ln w="12700">
            <a:miter lim="400000"/>
          </a:ln>
        </p:spPr>
      </p:pic>
      <p:pic>
        <p:nvPicPr>
          <p:cNvPr id="957" name="pasted-image.pdf" descr="pasted-image.pdf"/>
          <p:cNvPicPr>
            <a:picLocks noChangeAspect="1"/>
          </p:cNvPicPr>
          <p:nvPr/>
        </p:nvPicPr>
        <p:blipFill>
          <a:blip r:embed="rId3"/>
          <a:stretch>
            <a:fillRect/>
          </a:stretch>
        </p:blipFill>
        <p:spPr>
          <a:xfrm>
            <a:off x="-593977" y="0"/>
            <a:ext cx="444501" cy="6858000"/>
          </a:xfrm>
          <a:prstGeom prst="rect">
            <a:avLst/>
          </a:prstGeom>
          <a:ln w="12700">
            <a:miter lim="400000"/>
          </a:ln>
        </p:spPr>
      </p:pic>
      <p:sp>
        <p:nvSpPr>
          <p:cNvPr id="958" name="Lijn"/>
          <p:cNvSpPr/>
          <p:nvPr/>
        </p:nvSpPr>
        <p:spPr>
          <a:xfrm>
            <a:off x="459491" y="6514154"/>
            <a:ext cx="11273019" cy="1"/>
          </a:xfrm>
          <a:prstGeom prst="line">
            <a:avLst/>
          </a:prstGeom>
          <a:ln w="6350">
            <a:solidFill>
              <a:srgbClr val="929292"/>
            </a:solidFill>
            <a:miter lim="400000"/>
          </a:ln>
        </p:spPr>
        <p:txBody>
          <a:bodyPr lIns="25400" tIns="25400" rIns="25400" bIns="25400" anchor="ctr"/>
          <a:lstStyle/>
          <a:p>
            <a:pPr>
              <a:lnSpc>
                <a:spcPts val="1650"/>
              </a:lnSpc>
              <a:defRPr sz="2400" spc="-24"/>
            </a:pPr>
            <a:endParaRPr sz="1200"/>
          </a:p>
        </p:txBody>
      </p:sp>
      <p:pic>
        <p:nvPicPr>
          <p:cNvPr id="959" name="pasted-image.pdf" descr="pasted-image.pdf"/>
          <p:cNvPicPr>
            <a:picLocks noChangeAspect="1"/>
          </p:cNvPicPr>
          <p:nvPr/>
        </p:nvPicPr>
        <p:blipFill>
          <a:blip r:embed="rId4"/>
          <a:stretch>
            <a:fillRect/>
          </a:stretch>
        </p:blipFill>
        <p:spPr>
          <a:xfrm>
            <a:off x="459141" y="6591951"/>
            <a:ext cx="336551" cy="159599"/>
          </a:xfrm>
          <a:prstGeom prst="rect">
            <a:avLst/>
          </a:prstGeom>
          <a:ln w="12700">
            <a:miter lim="400000"/>
          </a:ln>
        </p:spPr>
      </p:pic>
      <p:sp>
        <p:nvSpPr>
          <p:cNvPr id="960" name="Project name"/>
          <p:cNvSpPr txBox="1"/>
          <p:nvPr/>
        </p:nvSpPr>
        <p:spPr>
          <a:xfrm>
            <a:off x="6160679" y="6591476"/>
            <a:ext cx="530114" cy="11740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a:lnSpc>
                <a:spcPct val="120000"/>
              </a:lnSpc>
              <a:defRPr sz="1400">
                <a:solidFill>
                  <a:srgbClr val="FFFFFF"/>
                </a:solidFill>
                <a:latin typeface="Helvetica"/>
                <a:ea typeface="Helvetica"/>
                <a:cs typeface="Helvetica"/>
                <a:sym typeface="Helvetica"/>
              </a:defRPr>
            </a:lvl1pPr>
          </a:lstStyle>
          <a:p>
            <a:r>
              <a:rPr sz="700"/>
              <a:t>Project name</a:t>
            </a:r>
          </a:p>
        </p:txBody>
      </p:sp>
      <p:sp>
        <p:nvSpPr>
          <p:cNvPr id="961" name="Tekst"/>
          <p:cNvSpPr/>
          <p:nvPr/>
        </p:nvSpPr>
        <p:spPr>
          <a:xfrm>
            <a:off x="11665010" y="6591300"/>
            <a:ext cx="93080" cy="107951"/>
          </a:xfrm>
          <a:prstGeom prst="rect">
            <a:avLst/>
          </a:prstGeom>
          <a:ln w="12700">
            <a:miter lim="400000"/>
          </a:ln>
        </p:spPr>
        <p:txBody>
          <a:bodyPr wrap="square" lIns="0" tIns="0" rIns="0" bIns="0" anchor="b">
            <a:spAutoFit/>
          </a:bodyPr>
          <a:lstStyle/>
          <a:p>
            <a:pPr algn="r">
              <a:spcBef>
                <a:spcPts val="2250"/>
              </a:spcBef>
              <a:defRPr sz="1400">
                <a:solidFill>
                  <a:srgbClr val="FFFFFF"/>
                </a:solidFill>
                <a:latin typeface="Helvetica"/>
                <a:ea typeface="Helvetica"/>
                <a:cs typeface="Helvetica"/>
                <a:sym typeface="Helvetica"/>
              </a:defRPr>
            </a:pPr>
            <a:endParaRPr sz="700"/>
          </a:p>
        </p:txBody>
      </p:sp>
      <p:sp>
        <p:nvSpPr>
          <p:cNvPr id="962" name="Dianummer"/>
          <p:cNvSpPr txBox="1">
            <a:spLocks noGrp="1"/>
          </p:cNvSpPr>
          <p:nvPr>
            <p:ph type="sldNum" sz="quarter" idx="2"/>
          </p:nvPr>
        </p:nvSpPr>
        <p:spPr>
          <a:xfrm>
            <a:off x="11652855" y="6533641"/>
            <a:ext cx="105235" cy="107951"/>
          </a:xfrm>
          <a:prstGeom prst="rect">
            <a:avLst/>
          </a:prstGeom>
        </p:spPr>
        <p:txBody>
          <a:bodyPr lIns="0" tIns="0" rIns="0" bIns="0" anchor="b"/>
          <a:lstStyle>
            <a:lvl1pPr defTabSz="1219169">
              <a:lnSpc>
                <a:spcPct val="90000"/>
              </a:lnSpc>
              <a:spcBef>
                <a:spcPts val="2250"/>
              </a:spcBef>
              <a:defRPr sz="700">
                <a:latin typeface="Helvetica"/>
                <a:ea typeface="Helvetica"/>
                <a:cs typeface="Helvetica"/>
                <a:sym typeface="Helvetica"/>
              </a:defRPr>
            </a:lvl1pPr>
          </a:lstStyle>
          <a:p>
            <a:fld id="{86CB4B4D-7CA3-9044-876B-883B54F8677D}" type="slidenum">
              <a:t>‹N°›</a:t>
            </a:fld>
            <a:endParaRPr/>
          </a:p>
        </p:txBody>
      </p:sp>
    </p:spTree>
    <p:extLst>
      <p:ext uri="{BB962C8B-B14F-4D97-AF65-F5344CB8AC3E}">
        <p14:creationId xmlns:p14="http://schemas.microsoft.com/office/powerpoint/2010/main" val="4121487100"/>
      </p:ext>
    </p:extLst>
  </p:cSld>
  <p:clrMapOvr>
    <a:masterClrMapping/>
  </p:clrMapOvr>
  <p:transition spd="med"/>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type="tx">
  <p:cSld name="White copy">
    <p:spTree>
      <p:nvGrpSpPr>
        <p:cNvPr id="1" name=""/>
        <p:cNvGrpSpPr/>
        <p:nvPr/>
      </p:nvGrpSpPr>
      <p:grpSpPr>
        <a:xfrm>
          <a:off x="0" y="0"/>
          <a:ext cx="0" cy="0"/>
          <a:chOff x="0" y="0"/>
          <a:chExt cx="0" cy="0"/>
        </a:xfrm>
      </p:grpSpPr>
      <p:pic>
        <p:nvPicPr>
          <p:cNvPr id="969" name="pasted-image.pdf" descr="pasted-image.pdf"/>
          <p:cNvPicPr>
            <a:picLocks noChangeAspect="1"/>
          </p:cNvPicPr>
          <p:nvPr/>
        </p:nvPicPr>
        <p:blipFill>
          <a:blip r:embed="rId2"/>
          <a:stretch>
            <a:fillRect/>
          </a:stretch>
        </p:blipFill>
        <p:spPr>
          <a:xfrm>
            <a:off x="-1" y="-556289"/>
            <a:ext cx="12192001" cy="444501"/>
          </a:xfrm>
          <a:prstGeom prst="rect">
            <a:avLst/>
          </a:prstGeom>
          <a:ln w="12700">
            <a:miter lim="400000"/>
          </a:ln>
        </p:spPr>
      </p:pic>
      <p:pic>
        <p:nvPicPr>
          <p:cNvPr id="970" name="pasted-image.pdf" descr="pasted-image.pdf"/>
          <p:cNvPicPr>
            <a:picLocks noChangeAspect="1"/>
          </p:cNvPicPr>
          <p:nvPr/>
        </p:nvPicPr>
        <p:blipFill>
          <a:blip r:embed="rId3"/>
          <a:stretch>
            <a:fillRect/>
          </a:stretch>
        </p:blipFill>
        <p:spPr>
          <a:xfrm>
            <a:off x="-593977" y="0"/>
            <a:ext cx="444501" cy="6858000"/>
          </a:xfrm>
          <a:prstGeom prst="rect">
            <a:avLst/>
          </a:prstGeom>
          <a:ln w="12700">
            <a:miter lim="400000"/>
          </a:ln>
        </p:spPr>
      </p:pic>
      <p:pic>
        <p:nvPicPr>
          <p:cNvPr id="971" name="pasted-image.pdf" descr="pasted-image.pdf"/>
          <p:cNvPicPr>
            <a:picLocks noChangeAspect="1"/>
          </p:cNvPicPr>
          <p:nvPr/>
        </p:nvPicPr>
        <p:blipFill>
          <a:blip r:embed="rId4"/>
          <a:stretch>
            <a:fillRect/>
          </a:stretch>
        </p:blipFill>
        <p:spPr>
          <a:xfrm>
            <a:off x="444324" y="6578352"/>
            <a:ext cx="336551" cy="159600"/>
          </a:xfrm>
          <a:prstGeom prst="rect">
            <a:avLst/>
          </a:prstGeom>
          <a:ln w="12700">
            <a:miter lim="400000"/>
          </a:ln>
        </p:spPr>
      </p:pic>
      <p:sp>
        <p:nvSpPr>
          <p:cNvPr id="972" name="Lijn"/>
          <p:cNvSpPr/>
          <p:nvPr/>
        </p:nvSpPr>
        <p:spPr>
          <a:xfrm>
            <a:off x="446617" y="6415617"/>
            <a:ext cx="11298767" cy="1"/>
          </a:xfrm>
          <a:prstGeom prst="line">
            <a:avLst/>
          </a:prstGeom>
          <a:ln w="6350">
            <a:solidFill>
              <a:srgbClr val="5E5E5E"/>
            </a:solidFill>
            <a:miter lim="400000"/>
          </a:ln>
        </p:spPr>
        <p:txBody>
          <a:bodyPr lIns="25400" tIns="25400" rIns="25400" bIns="25400" anchor="ctr"/>
          <a:lstStyle/>
          <a:p>
            <a:pPr>
              <a:lnSpc>
                <a:spcPts val="1650"/>
              </a:lnSpc>
              <a:defRPr sz="2400" spc="-24"/>
            </a:pPr>
            <a:endParaRPr sz="1200"/>
          </a:p>
        </p:txBody>
      </p:sp>
      <p:sp>
        <p:nvSpPr>
          <p:cNvPr id="973" name="Tekst"/>
          <p:cNvSpPr/>
          <p:nvPr/>
        </p:nvSpPr>
        <p:spPr>
          <a:xfrm>
            <a:off x="11652310" y="6591300"/>
            <a:ext cx="93080" cy="107951"/>
          </a:xfrm>
          <a:prstGeom prst="rect">
            <a:avLst/>
          </a:prstGeom>
          <a:ln w="12700">
            <a:miter lim="400000"/>
          </a:ln>
        </p:spPr>
        <p:txBody>
          <a:bodyPr wrap="square" lIns="0" tIns="0" rIns="0" bIns="0" anchor="b">
            <a:spAutoFit/>
          </a:bodyPr>
          <a:lstStyle/>
          <a:p>
            <a:pPr algn="r">
              <a:spcBef>
                <a:spcPts val="2250"/>
              </a:spcBef>
              <a:defRPr sz="1400">
                <a:latin typeface="Helvetica"/>
                <a:ea typeface="Helvetica"/>
                <a:cs typeface="Helvetica"/>
                <a:sym typeface="Helvetica"/>
              </a:defRPr>
            </a:pPr>
            <a:endParaRPr sz="700"/>
          </a:p>
        </p:txBody>
      </p:sp>
      <p:sp>
        <p:nvSpPr>
          <p:cNvPr id="974" name="Dianummer"/>
          <p:cNvSpPr txBox="1">
            <a:spLocks noGrp="1"/>
          </p:cNvSpPr>
          <p:nvPr>
            <p:ph type="sldNum" sz="quarter" idx="2"/>
          </p:nvPr>
        </p:nvSpPr>
        <p:spPr>
          <a:xfrm>
            <a:off x="11652855" y="6533641"/>
            <a:ext cx="105235" cy="107951"/>
          </a:xfrm>
          <a:prstGeom prst="rect">
            <a:avLst/>
          </a:prstGeom>
        </p:spPr>
        <p:txBody>
          <a:bodyPr lIns="0" tIns="0" rIns="0" bIns="0" anchor="b"/>
          <a:lstStyle>
            <a:lvl1pPr defTabSz="1219169">
              <a:lnSpc>
                <a:spcPct val="90000"/>
              </a:lnSpc>
              <a:spcBef>
                <a:spcPts val="2250"/>
              </a:spcBef>
              <a:defRPr sz="700">
                <a:latin typeface="Helvetica"/>
                <a:ea typeface="Helvetica"/>
                <a:cs typeface="Helvetica"/>
                <a:sym typeface="Helvetica"/>
              </a:defRPr>
            </a:lvl1pPr>
          </a:lstStyle>
          <a:p>
            <a:fld id="{86CB4B4D-7CA3-9044-876B-883B54F8677D}" type="slidenum">
              <a:t>‹N°›</a:t>
            </a:fld>
            <a:endParaRPr/>
          </a:p>
        </p:txBody>
      </p:sp>
    </p:spTree>
    <p:extLst>
      <p:ext uri="{BB962C8B-B14F-4D97-AF65-F5344CB8AC3E}">
        <p14:creationId xmlns:p14="http://schemas.microsoft.com/office/powerpoint/2010/main" val="4259115867"/>
      </p:ext>
    </p:extLst>
  </p:cSld>
  <p:clrMapOvr>
    <a:masterClrMapping/>
  </p:clrMapOvr>
  <p:transition spd="med"/>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type="tx">
  <p:cSld name="End slide">
    <p:bg>
      <p:bgPr>
        <a:solidFill>
          <a:srgbClr val="000000"/>
        </a:solidFill>
        <a:effectLst/>
      </p:bgPr>
    </p:bg>
    <p:spTree>
      <p:nvGrpSpPr>
        <p:cNvPr id="1" name=""/>
        <p:cNvGrpSpPr/>
        <p:nvPr/>
      </p:nvGrpSpPr>
      <p:grpSpPr>
        <a:xfrm>
          <a:off x="0" y="0"/>
          <a:ext cx="0" cy="0"/>
          <a:chOff x="0" y="0"/>
          <a:chExt cx="0" cy="0"/>
        </a:xfrm>
      </p:grpSpPr>
      <p:pic>
        <p:nvPicPr>
          <p:cNvPr id="981" name="pasted-image.pdf" descr="pasted-image.pdf"/>
          <p:cNvPicPr>
            <a:picLocks noChangeAspect="1"/>
          </p:cNvPicPr>
          <p:nvPr/>
        </p:nvPicPr>
        <p:blipFill>
          <a:blip r:embed="rId2"/>
          <a:stretch>
            <a:fillRect/>
          </a:stretch>
        </p:blipFill>
        <p:spPr>
          <a:xfrm>
            <a:off x="-1" y="-556289"/>
            <a:ext cx="12192001" cy="444501"/>
          </a:xfrm>
          <a:prstGeom prst="rect">
            <a:avLst/>
          </a:prstGeom>
          <a:ln w="12700">
            <a:miter lim="400000"/>
          </a:ln>
        </p:spPr>
      </p:pic>
      <p:pic>
        <p:nvPicPr>
          <p:cNvPr id="982" name="pasted-image.pdf" descr="pasted-image.pdf"/>
          <p:cNvPicPr>
            <a:picLocks noChangeAspect="1"/>
          </p:cNvPicPr>
          <p:nvPr/>
        </p:nvPicPr>
        <p:blipFill>
          <a:blip r:embed="rId3"/>
          <a:stretch>
            <a:fillRect/>
          </a:stretch>
        </p:blipFill>
        <p:spPr>
          <a:xfrm>
            <a:off x="-593977" y="0"/>
            <a:ext cx="444501" cy="6858000"/>
          </a:xfrm>
          <a:prstGeom prst="rect">
            <a:avLst/>
          </a:prstGeom>
          <a:ln w="12700">
            <a:miter lim="400000"/>
          </a:ln>
        </p:spPr>
      </p:pic>
      <p:sp>
        <p:nvSpPr>
          <p:cNvPr id="983" name="Any questions ?"/>
          <p:cNvSpPr txBox="1">
            <a:spLocks noGrp="1"/>
          </p:cNvSpPr>
          <p:nvPr>
            <p:ph type="body" sz="quarter" idx="21"/>
          </p:nvPr>
        </p:nvSpPr>
        <p:spPr>
          <a:xfrm>
            <a:off x="425006" y="442763"/>
            <a:ext cx="5624819" cy="664797"/>
          </a:xfrm>
          <a:prstGeom prst="rect">
            <a:avLst/>
          </a:prstGeom>
        </p:spPr>
        <p:txBody>
          <a:bodyPr wrap="square" lIns="0" tIns="0" rIns="0" bIns="0">
            <a:spAutoFit/>
          </a:bodyPr>
          <a:lstStyle>
            <a:lvl1pPr marL="0" indent="0" defTabSz="1219169">
              <a:spcBef>
                <a:spcPts val="0"/>
              </a:spcBef>
              <a:buSzTx/>
              <a:buFontTx/>
              <a:buNone/>
              <a:defRPr sz="4800">
                <a:solidFill>
                  <a:srgbClr val="FFFFFF"/>
                </a:solidFill>
                <a:latin typeface="+mn-lt"/>
                <a:ea typeface="+mn-ea"/>
                <a:cs typeface="+mn-cs"/>
                <a:sym typeface="Proximus"/>
              </a:defRPr>
            </a:lvl1pPr>
          </a:lstStyle>
          <a:p>
            <a:r>
              <a:t>Any questions ?</a:t>
            </a:r>
          </a:p>
        </p:txBody>
      </p:sp>
      <p:sp>
        <p:nvSpPr>
          <p:cNvPr id="984" name="Contact…"/>
          <p:cNvSpPr txBox="1">
            <a:spLocks noGrp="1"/>
          </p:cNvSpPr>
          <p:nvPr>
            <p:ph type="body" sz="quarter" idx="22"/>
          </p:nvPr>
        </p:nvSpPr>
        <p:spPr>
          <a:xfrm>
            <a:off x="425006" y="4506220"/>
            <a:ext cx="5624819" cy="1588127"/>
          </a:xfrm>
          <a:prstGeom prst="rect">
            <a:avLst/>
          </a:prstGeom>
        </p:spPr>
        <p:txBody>
          <a:bodyPr wrap="square" lIns="0" tIns="0" rIns="0" bIns="0">
            <a:spAutoFit/>
          </a:bodyPr>
          <a:lstStyle/>
          <a:p>
            <a:pPr marL="0" indent="0" defTabSz="1219169">
              <a:lnSpc>
                <a:spcPct val="120000"/>
              </a:lnSpc>
              <a:spcBef>
                <a:spcPts val="0"/>
              </a:spcBef>
              <a:buSzTx/>
              <a:buFontTx/>
              <a:buNone/>
              <a:defRPr sz="1400">
                <a:solidFill>
                  <a:srgbClr val="FFFFFF"/>
                </a:solidFill>
                <a:latin typeface="Helvetica"/>
                <a:ea typeface="Helvetica"/>
                <a:cs typeface="Helvetica"/>
                <a:sym typeface="Helvetica"/>
              </a:defRPr>
            </a:pPr>
            <a:r>
              <a:t>Contact</a:t>
            </a:r>
          </a:p>
          <a:p>
            <a:pPr marL="0" indent="0" defTabSz="1219169">
              <a:spcBef>
                <a:spcPts val="0"/>
              </a:spcBef>
              <a:buSzTx/>
              <a:buFontTx/>
              <a:buNone/>
              <a:defRPr sz="4800">
                <a:solidFill>
                  <a:srgbClr val="FFFFFF"/>
                </a:solidFill>
                <a:latin typeface="+mn-lt"/>
                <a:ea typeface="+mn-ea"/>
                <a:cs typeface="+mn-cs"/>
                <a:sym typeface="Proximus"/>
              </a:defRPr>
            </a:pPr>
            <a:r>
              <a:rPr u="sng">
                <a:hlinkClick r:id="rId4"/>
              </a:rPr>
              <a:t>John.Doe@akqa.com</a:t>
            </a:r>
          </a:p>
          <a:p>
            <a:pPr marL="0" indent="0" defTabSz="1219169">
              <a:spcBef>
                <a:spcPts val="0"/>
              </a:spcBef>
              <a:buSzTx/>
              <a:buFontTx/>
              <a:buNone/>
              <a:defRPr sz="4800">
                <a:solidFill>
                  <a:srgbClr val="FFFFFF"/>
                </a:solidFill>
                <a:latin typeface="+mn-lt"/>
                <a:ea typeface="+mn-ea"/>
                <a:cs typeface="+mn-cs"/>
                <a:sym typeface="Proximus"/>
              </a:defRPr>
            </a:pPr>
            <a:r>
              <a:rPr u="sng">
                <a:hlinkClick r:id="rId5"/>
              </a:rPr>
              <a:t>famousgrey.com</a:t>
            </a:r>
          </a:p>
        </p:txBody>
      </p:sp>
      <p:sp>
        <p:nvSpPr>
          <p:cNvPr id="985" name="Lijn"/>
          <p:cNvSpPr/>
          <p:nvPr/>
        </p:nvSpPr>
        <p:spPr>
          <a:xfrm>
            <a:off x="459491" y="6514154"/>
            <a:ext cx="11273019" cy="1"/>
          </a:xfrm>
          <a:prstGeom prst="line">
            <a:avLst/>
          </a:prstGeom>
          <a:ln w="6350">
            <a:solidFill>
              <a:srgbClr val="929292"/>
            </a:solidFill>
            <a:miter lim="400000"/>
          </a:ln>
        </p:spPr>
        <p:txBody>
          <a:bodyPr lIns="25400" tIns="25400" rIns="25400" bIns="25400" anchor="ctr"/>
          <a:lstStyle/>
          <a:p>
            <a:pPr>
              <a:lnSpc>
                <a:spcPts val="1650"/>
              </a:lnSpc>
              <a:defRPr sz="2400" spc="-24"/>
            </a:pPr>
            <a:endParaRPr sz="1200"/>
          </a:p>
        </p:txBody>
      </p:sp>
      <p:pic>
        <p:nvPicPr>
          <p:cNvPr id="986" name="pasted-image.pdf" descr="pasted-image.pdf"/>
          <p:cNvPicPr>
            <a:picLocks noChangeAspect="1"/>
          </p:cNvPicPr>
          <p:nvPr/>
        </p:nvPicPr>
        <p:blipFill>
          <a:blip r:embed="rId6"/>
          <a:stretch>
            <a:fillRect/>
          </a:stretch>
        </p:blipFill>
        <p:spPr>
          <a:xfrm>
            <a:off x="459141" y="6591951"/>
            <a:ext cx="336551" cy="159599"/>
          </a:xfrm>
          <a:prstGeom prst="rect">
            <a:avLst/>
          </a:prstGeom>
          <a:ln w="12700">
            <a:miter lim="400000"/>
          </a:ln>
        </p:spPr>
      </p:pic>
      <p:sp>
        <p:nvSpPr>
          <p:cNvPr id="987" name="Dianummer"/>
          <p:cNvSpPr txBox="1">
            <a:spLocks noGrp="1"/>
          </p:cNvSpPr>
          <p:nvPr>
            <p:ph type="sldNum" sz="quarter" idx="2"/>
          </p:nvPr>
        </p:nvSpPr>
        <p:spPr>
          <a:xfrm>
            <a:off x="11652855" y="6591300"/>
            <a:ext cx="105235" cy="107951"/>
          </a:xfrm>
          <a:prstGeom prst="rect">
            <a:avLst/>
          </a:prstGeom>
        </p:spPr>
        <p:txBody>
          <a:bodyPr lIns="0" tIns="0" rIns="0" bIns="0" anchor="b"/>
          <a:lstStyle>
            <a:lvl1pPr defTabSz="1219169">
              <a:lnSpc>
                <a:spcPct val="90000"/>
              </a:lnSpc>
              <a:spcBef>
                <a:spcPts val="2250"/>
              </a:spcBef>
              <a:defRPr sz="700">
                <a:solidFill>
                  <a:srgbClr val="FFFFFF"/>
                </a:solidFill>
                <a:latin typeface="Helvetica"/>
                <a:ea typeface="Helvetica"/>
                <a:cs typeface="Helvetica"/>
                <a:sym typeface="Helvetica"/>
              </a:defRPr>
            </a:lvl1pPr>
          </a:lstStyle>
          <a:p>
            <a:fld id="{86CB4B4D-7CA3-9044-876B-883B54F8677D}" type="slidenum">
              <a:t>‹N°›</a:t>
            </a:fld>
            <a:endParaRPr/>
          </a:p>
        </p:txBody>
      </p:sp>
      <p:sp>
        <p:nvSpPr>
          <p:cNvPr id="988" name="Project name"/>
          <p:cNvSpPr txBox="1"/>
          <p:nvPr/>
        </p:nvSpPr>
        <p:spPr>
          <a:xfrm>
            <a:off x="6160679" y="6591476"/>
            <a:ext cx="530114" cy="11740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a:lnSpc>
                <a:spcPct val="120000"/>
              </a:lnSpc>
              <a:defRPr sz="1400">
                <a:solidFill>
                  <a:srgbClr val="FFFFFF"/>
                </a:solidFill>
                <a:latin typeface="Helvetica"/>
                <a:ea typeface="Helvetica"/>
                <a:cs typeface="Helvetica"/>
                <a:sym typeface="Helvetica"/>
              </a:defRPr>
            </a:lvl1pPr>
          </a:lstStyle>
          <a:p>
            <a:r>
              <a:rPr sz="700"/>
              <a:t>Project name</a:t>
            </a:r>
          </a:p>
        </p:txBody>
      </p:sp>
    </p:spTree>
    <p:extLst>
      <p:ext uri="{BB962C8B-B14F-4D97-AF65-F5344CB8AC3E}">
        <p14:creationId xmlns:p14="http://schemas.microsoft.com/office/powerpoint/2010/main" val="4030315057"/>
      </p:ext>
    </p:extLst>
  </p:cSld>
  <p:clrMapOvr>
    <a:masterClrMapping/>
  </p:clrMapOvr>
  <p:transition spd="med"/>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type="tx">
  <p:cSld name="End slide-White">
    <p:spTree>
      <p:nvGrpSpPr>
        <p:cNvPr id="1" name=""/>
        <p:cNvGrpSpPr/>
        <p:nvPr/>
      </p:nvGrpSpPr>
      <p:grpSpPr>
        <a:xfrm>
          <a:off x="0" y="0"/>
          <a:ext cx="0" cy="0"/>
          <a:chOff x="0" y="0"/>
          <a:chExt cx="0" cy="0"/>
        </a:xfrm>
      </p:grpSpPr>
      <p:pic>
        <p:nvPicPr>
          <p:cNvPr id="995" name="pasted-image.pdf" descr="pasted-image.pdf"/>
          <p:cNvPicPr>
            <a:picLocks noChangeAspect="1"/>
          </p:cNvPicPr>
          <p:nvPr/>
        </p:nvPicPr>
        <p:blipFill>
          <a:blip r:embed="rId2"/>
          <a:stretch>
            <a:fillRect/>
          </a:stretch>
        </p:blipFill>
        <p:spPr>
          <a:xfrm>
            <a:off x="-1" y="-556289"/>
            <a:ext cx="12192001" cy="444501"/>
          </a:xfrm>
          <a:prstGeom prst="rect">
            <a:avLst/>
          </a:prstGeom>
          <a:ln w="12700">
            <a:miter lim="400000"/>
          </a:ln>
        </p:spPr>
      </p:pic>
      <p:pic>
        <p:nvPicPr>
          <p:cNvPr id="996" name="pasted-image.pdf" descr="pasted-image.pdf"/>
          <p:cNvPicPr>
            <a:picLocks noChangeAspect="1"/>
          </p:cNvPicPr>
          <p:nvPr/>
        </p:nvPicPr>
        <p:blipFill>
          <a:blip r:embed="rId3"/>
          <a:stretch>
            <a:fillRect/>
          </a:stretch>
        </p:blipFill>
        <p:spPr>
          <a:xfrm>
            <a:off x="-593977" y="0"/>
            <a:ext cx="444501" cy="6858000"/>
          </a:xfrm>
          <a:prstGeom prst="rect">
            <a:avLst/>
          </a:prstGeom>
          <a:ln w="12700">
            <a:miter lim="400000"/>
          </a:ln>
        </p:spPr>
      </p:pic>
      <p:sp>
        <p:nvSpPr>
          <p:cNvPr id="997" name="Any questions ?"/>
          <p:cNvSpPr txBox="1"/>
          <p:nvPr/>
        </p:nvSpPr>
        <p:spPr>
          <a:xfrm>
            <a:off x="444056" y="442763"/>
            <a:ext cx="5624819" cy="6647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a:defRPr sz="9600"/>
            </a:lvl1pPr>
          </a:lstStyle>
          <a:p>
            <a:r>
              <a:rPr sz="4800"/>
              <a:t>Any questions ?</a:t>
            </a:r>
          </a:p>
        </p:txBody>
      </p:sp>
      <p:sp>
        <p:nvSpPr>
          <p:cNvPr id="998" name="Contact…"/>
          <p:cNvSpPr txBox="1"/>
          <p:nvPr/>
        </p:nvSpPr>
        <p:spPr>
          <a:xfrm>
            <a:off x="444056" y="4506220"/>
            <a:ext cx="5624819" cy="8032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p>
            <a:pPr>
              <a:lnSpc>
                <a:spcPct val="120000"/>
              </a:lnSpc>
              <a:spcBef>
                <a:spcPts val="250"/>
              </a:spcBef>
              <a:defRPr sz="1500">
                <a:solidFill>
                  <a:srgbClr val="000000">
                    <a:alpha val="60000"/>
                  </a:srgbClr>
                </a:solidFill>
              </a:defRPr>
            </a:pPr>
            <a:r>
              <a:rPr sz="750"/>
              <a:t>Contact</a:t>
            </a:r>
          </a:p>
          <a:p>
            <a:r>
              <a:rPr sz="2400" u="sng">
                <a:hlinkClick r:id="rId4"/>
              </a:rPr>
              <a:t>John.Doe@akqa.com</a:t>
            </a:r>
          </a:p>
          <a:p>
            <a:r>
              <a:rPr sz="2400" u="sng">
                <a:hlinkClick r:id="rId5"/>
              </a:rPr>
              <a:t>famousgrey.com</a:t>
            </a:r>
          </a:p>
        </p:txBody>
      </p:sp>
      <p:sp>
        <p:nvSpPr>
          <p:cNvPr id="999" name="Project name"/>
          <p:cNvSpPr txBox="1"/>
          <p:nvPr/>
        </p:nvSpPr>
        <p:spPr>
          <a:xfrm>
            <a:off x="6160679" y="6591476"/>
            <a:ext cx="601092" cy="1292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a:lnSpc>
                <a:spcPct val="120000"/>
              </a:lnSpc>
              <a:spcBef>
                <a:spcPts val="500"/>
              </a:spcBef>
              <a:defRPr sz="1500">
                <a:solidFill>
                  <a:srgbClr val="000000">
                    <a:alpha val="60000"/>
                  </a:srgbClr>
                </a:solidFill>
              </a:defRPr>
            </a:lvl1pPr>
          </a:lstStyle>
          <a:p>
            <a:r>
              <a:rPr sz="750"/>
              <a:t>Project name</a:t>
            </a:r>
          </a:p>
        </p:txBody>
      </p:sp>
      <p:pic>
        <p:nvPicPr>
          <p:cNvPr id="1000" name="pasted-image.pdf" descr="pasted-image.pdf"/>
          <p:cNvPicPr>
            <a:picLocks noChangeAspect="1"/>
          </p:cNvPicPr>
          <p:nvPr/>
        </p:nvPicPr>
        <p:blipFill>
          <a:blip r:embed="rId6"/>
          <a:stretch>
            <a:fillRect/>
          </a:stretch>
        </p:blipFill>
        <p:spPr>
          <a:xfrm>
            <a:off x="444324" y="6578352"/>
            <a:ext cx="336551" cy="159600"/>
          </a:xfrm>
          <a:prstGeom prst="rect">
            <a:avLst/>
          </a:prstGeom>
          <a:ln w="12700">
            <a:miter lim="400000"/>
          </a:ln>
        </p:spPr>
      </p:pic>
      <p:sp>
        <p:nvSpPr>
          <p:cNvPr id="1001" name="Dianummer"/>
          <p:cNvSpPr txBox="1">
            <a:spLocks noGrp="1"/>
          </p:cNvSpPr>
          <p:nvPr>
            <p:ph type="sldNum" sz="quarter" idx="2"/>
          </p:nvPr>
        </p:nvSpPr>
        <p:spPr>
          <a:xfrm>
            <a:off x="11640155" y="6591300"/>
            <a:ext cx="105235" cy="107951"/>
          </a:xfrm>
          <a:prstGeom prst="rect">
            <a:avLst/>
          </a:prstGeom>
        </p:spPr>
        <p:txBody>
          <a:bodyPr lIns="0" tIns="0" rIns="0" bIns="0" anchor="b"/>
          <a:lstStyle>
            <a:lvl1pPr defTabSz="1219169">
              <a:lnSpc>
                <a:spcPct val="90000"/>
              </a:lnSpc>
              <a:spcBef>
                <a:spcPts val="2250"/>
              </a:spcBef>
              <a:defRPr sz="700">
                <a:latin typeface="Helvetica"/>
                <a:ea typeface="Helvetica"/>
                <a:cs typeface="Helvetica"/>
                <a:sym typeface="Helvetica"/>
              </a:defRPr>
            </a:lvl1pPr>
          </a:lstStyle>
          <a:p>
            <a:fld id="{86CB4B4D-7CA3-9044-876B-883B54F8677D}" type="slidenum">
              <a:t>‹N°›</a:t>
            </a:fld>
            <a:endParaRPr/>
          </a:p>
        </p:txBody>
      </p:sp>
      <p:sp>
        <p:nvSpPr>
          <p:cNvPr id="1002" name="Lijn"/>
          <p:cNvSpPr/>
          <p:nvPr/>
        </p:nvSpPr>
        <p:spPr>
          <a:xfrm>
            <a:off x="446617" y="6415617"/>
            <a:ext cx="11298767" cy="1"/>
          </a:xfrm>
          <a:prstGeom prst="line">
            <a:avLst/>
          </a:prstGeom>
          <a:ln w="6350">
            <a:solidFill>
              <a:srgbClr val="5E5E5E"/>
            </a:solidFill>
            <a:miter lim="400000"/>
          </a:ln>
        </p:spPr>
        <p:txBody>
          <a:bodyPr lIns="25400" tIns="25400" rIns="25400" bIns="25400" anchor="ctr"/>
          <a:lstStyle/>
          <a:p>
            <a:pPr>
              <a:lnSpc>
                <a:spcPts val="1650"/>
              </a:lnSpc>
              <a:defRPr sz="2400" spc="-24"/>
            </a:pPr>
            <a:endParaRPr sz="1200"/>
          </a:p>
        </p:txBody>
      </p:sp>
    </p:spTree>
    <p:extLst>
      <p:ext uri="{BB962C8B-B14F-4D97-AF65-F5344CB8AC3E}">
        <p14:creationId xmlns:p14="http://schemas.microsoft.com/office/powerpoint/2010/main" val="1806437279"/>
      </p:ext>
    </p:extLst>
  </p:cSld>
  <p:clrMapOvr>
    <a:masterClrMapping/>
  </p:clrMapOvr>
  <p:transition spd="med"/>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type="tx">
  <p:cSld name="Cover Logo Black">
    <p:bg>
      <p:bgPr>
        <a:solidFill>
          <a:srgbClr val="000000"/>
        </a:solidFill>
        <a:effectLst/>
      </p:bgPr>
    </p:bg>
    <p:spTree>
      <p:nvGrpSpPr>
        <p:cNvPr id="1" name=""/>
        <p:cNvGrpSpPr/>
        <p:nvPr/>
      </p:nvGrpSpPr>
      <p:grpSpPr>
        <a:xfrm>
          <a:off x="0" y="0"/>
          <a:ext cx="0" cy="0"/>
          <a:chOff x="0" y="0"/>
          <a:chExt cx="0" cy="0"/>
        </a:xfrm>
      </p:grpSpPr>
      <p:pic>
        <p:nvPicPr>
          <p:cNvPr id="1009" name="AKQA_LOGO_WHITE_VECTOR.png" descr="AKQA_LOGO_WHITE_VECTOR.png"/>
          <p:cNvPicPr>
            <a:picLocks noChangeAspect="1"/>
          </p:cNvPicPr>
          <p:nvPr/>
        </p:nvPicPr>
        <p:blipFill>
          <a:blip r:embed="rId2"/>
          <a:srcRect t="116" b="116"/>
          <a:stretch>
            <a:fillRect/>
          </a:stretch>
        </p:blipFill>
        <p:spPr>
          <a:xfrm>
            <a:off x="5715000" y="3246895"/>
            <a:ext cx="762000" cy="364211"/>
          </a:xfrm>
          <a:prstGeom prst="rect">
            <a:avLst/>
          </a:prstGeom>
          <a:ln w="12700">
            <a:miter lim="400000"/>
          </a:ln>
        </p:spPr>
      </p:pic>
      <p:sp>
        <p:nvSpPr>
          <p:cNvPr id="1010" name="Dianummer"/>
          <p:cNvSpPr txBox="1">
            <a:spLocks noGrp="1"/>
          </p:cNvSpPr>
          <p:nvPr>
            <p:ph type="sldNum" sz="quarter" idx="2"/>
          </p:nvPr>
        </p:nvSpPr>
        <p:spPr>
          <a:xfrm>
            <a:off x="5984088" y="6540500"/>
            <a:ext cx="217475" cy="234950"/>
          </a:xfrm>
          <a:prstGeom prst="rect">
            <a:avLst/>
          </a:prstGeom>
        </p:spPr>
        <p:txBody>
          <a:bodyPr lIns="50800" tIns="50800" rIns="50800" bIns="50800" anchor="t"/>
          <a:lstStyle>
            <a:lvl1pPr algn="ctr" defTabSz="412750">
              <a:lnSpc>
                <a:spcPct val="90000"/>
              </a:lnSpc>
              <a:defRPr spc="-36">
                <a:solidFill>
                  <a:srgbClr val="121212"/>
                </a:solidFill>
                <a:latin typeface="Helvetica Light"/>
                <a:ea typeface="Helvetica Light"/>
                <a:cs typeface="Helvetica Light"/>
                <a:sym typeface="Helvetica Light"/>
              </a:defRPr>
            </a:lvl1pPr>
          </a:lstStyle>
          <a:p>
            <a:fld id="{86CB4B4D-7CA3-9044-876B-883B54F8677D}" type="slidenum">
              <a:t>‹N°›</a:t>
            </a:fld>
            <a:endParaRPr/>
          </a:p>
        </p:txBody>
      </p:sp>
    </p:spTree>
    <p:extLst>
      <p:ext uri="{BB962C8B-B14F-4D97-AF65-F5344CB8AC3E}">
        <p14:creationId xmlns:p14="http://schemas.microsoft.com/office/powerpoint/2010/main" val="4107848863"/>
      </p:ext>
    </p:extLst>
  </p:cSld>
  <p:clrMapOvr>
    <a:masterClrMapping/>
  </p:clrMapOvr>
  <p:transition spd="med"/>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type="tx">
  <p:cSld name="Title copy">
    <p:spTree>
      <p:nvGrpSpPr>
        <p:cNvPr id="1" name=""/>
        <p:cNvGrpSpPr/>
        <p:nvPr/>
      </p:nvGrpSpPr>
      <p:grpSpPr>
        <a:xfrm>
          <a:off x="0" y="0"/>
          <a:ext cx="0" cy="0"/>
          <a:chOff x="0" y="0"/>
          <a:chExt cx="0" cy="0"/>
        </a:xfrm>
      </p:grpSpPr>
      <p:sp>
        <p:nvSpPr>
          <p:cNvPr id="1017" name="Presentation Title"/>
          <p:cNvSpPr txBox="1">
            <a:spLocks noGrp="1"/>
          </p:cNvSpPr>
          <p:nvPr>
            <p:ph type="title" hasCustomPrompt="1"/>
          </p:nvPr>
        </p:nvSpPr>
        <p:spPr>
          <a:xfrm>
            <a:off x="603249" y="2266950"/>
            <a:ext cx="10985502" cy="2324100"/>
          </a:xfrm>
          <a:prstGeom prst="rect">
            <a:avLst/>
          </a:prstGeom>
        </p:spPr>
        <p:txBody>
          <a:bodyPr lIns="50800" tIns="50800" rIns="50800" bIns="50800"/>
          <a:lstStyle>
            <a:lvl1pPr algn="ctr" defTabSz="1219169">
              <a:lnSpc>
                <a:spcPct val="80000"/>
              </a:lnSpc>
              <a:defRPr sz="5800" b="1" spc="-116">
                <a:solidFill>
                  <a:srgbClr val="5B2896"/>
                </a:solidFill>
                <a:latin typeface="+mn-lt"/>
                <a:ea typeface="+mn-ea"/>
                <a:cs typeface="+mn-cs"/>
                <a:sym typeface="Proximus"/>
              </a:defRPr>
            </a:lvl1pPr>
          </a:lstStyle>
          <a:p>
            <a:r>
              <a:t>Presentation Title</a:t>
            </a:r>
          </a:p>
        </p:txBody>
      </p:sp>
      <p:pic>
        <p:nvPicPr>
          <p:cNvPr id="1018" name="pasted-image.pdf" descr="pasted-image.pdf"/>
          <p:cNvPicPr>
            <a:picLocks noChangeAspect="1"/>
          </p:cNvPicPr>
          <p:nvPr/>
        </p:nvPicPr>
        <p:blipFill>
          <a:blip r:embed="rId2"/>
          <a:stretch>
            <a:fillRect/>
          </a:stretch>
        </p:blipFill>
        <p:spPr>
          <a:xfrm>
            <a:off x="0" y="6329037"/>
            <a:ext cx="1123798" cy="528964"/>
          </a:xfrm>
          <a:prstGeom prst="rect">
            <a:avLst/>
          </a:prstGeom>
          <a:ln w="12700">
            <a:miter lim="400000"/>
          </a:ln>
        </p:spPr>
      </p:pic>
      <p:sp>
        <p:nvSpPr>
          <p:cNvPr id="1019" name="Dianummer"/>
          <p:cNvSpPr txBox="1">
            <a:spLocks noGrp="1"/>
          </p:cNvSpPr>
          <p:nvPr>
            <p:ph type="sldNum" sz="quarter" idx="2"/>
          </p:nvPr>
        </p:nvSpPr>
        <p:spPr>
          <a:xfrm>
            <a:off x="6000750" y="6540500"/>
            <a:ext cx="184253" cy="187300"/>
          </a:xfrm>
          <a:prstGeom prst="rect">
            <a:avLst/>
          </a:prstGeom>
        </p:spPr>
        <p:txBody>
          <a:bodyPr lIns="50800" tIns="50800" rIns="50800" bIns="50800" anchor="b"/>
          <a:lstStyle>
            <a:lvl1pPr algn="ctr" defTabSz="292100">
              <a:defRPr sz="900">
                <a:latin typeface="Helvetica Neue"/>
                <a:ea typeface="Helvetica Neue"/>
                <a:cs typeface="Helvetica Neue"/>
                <a:sym typeface="Helvetica Neue"/>
              </a:defRPr>
            </a:lvl1pPr>
          </a:lstStyle>
          <a:p>
            <a:fld id="{86CB4B4D-7CA3-9044-876B-883B54F8677D}" type="slidenum">
              <a:t>‹N°›</a:t>
            </a:fld>
            <a:endParaRPr/>
          </a:p>
        </p:txBody>
      </p:sp>
    </p:spTree>
    <p:extLst>
      <p:ext uri="{BB962C8B-B14F-4D97-AF65-F5344CB8AC3E}">
        <p14:creationId xmlns:p14="http://schemas.microsoft.com/office/powerpoint/2010/main" val="2954883342"/>
      </p:ext>
    </p:extLst>
  </p:cSld>
  <p:clrMapOvr>
    <a:masterClrMapping/>
  </p:clrMapOvr>
  <p:transition spd="med"/>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type="tx">
  <p:cSld name="Leeg">
    <p:spTree>
      <p:nvGrpSpPr>
        <p:cNvPr id="1" name=""/>
        <p:cNvGrpSpPr/>
        <p:nvPr/>
      </p:nvGrpSpPr>
      <p:grpSpPr>
        <a:xfrm>
          <a:off x="0" y="0"/>
          <a:ext cx="0" cy="0"/>
          <a:chOff x="0" y="0"/>
          <a:chExt cx="0" cy="0"/>
        </a:xfrm>
      </p:grpSpPr>
      <p:sp>
        <p:nvSpPr>
          <p:cNvPr id="1026" name="Dianummer"/>
          <p:cNvSpPr txBox="1">
            <a:spLocks noGrp="1"/>
          </p:cNvSpPr>
          <p:nvPr>
            <p:ph type="sldNum" sz="quarter" idx="2"/>
          </p:nvPr>
        </p:nvSpPr>
        <p:spPr>
          <a:xfrm>
            <a:off x="11779250" y="6229350"/>
            <a:ext cx="194311" cy="214631"/>
          </a:xfrm>
          <a:prstGeom prst="rect">
            <a:avLst/>
          </a:prstGeom>
        </p:spPr>
        <p:txBody>
          <a:bodyPr lIns="50800" tIns="50800" rIns="50800" bIns="50800" anchor="b"/>
          <a:lstStyle>
            <a:lvl1pPr defTabSz="292100">
              <a:defRPr sz="1000">
                <a:solidFill>
                  <a:srgbClr val="53585F"/>
                </a:solidFill>
                <a:latin typeface="Graphik"/>
                <a:ea typeface="Graphik"/>
                <a:cs typeface="Graphik"/>
                <a:sym typeface="Graphik"/>
              </a:defRPr>
            </a:lvl1pPr>
          </a:lstStyle>
          <a:p>
            <a:fld id="{86CB4B4D-7CA3-9044-876B-883B54F8677D}" type="slidenum">
              <a:t>‹N°›</a:t>
            </a:fld>
            <a:endParaRPr/>
          </a:p>
        </p:txBody>
      </p:sp>
    </p:spTree>
    <p:extLst>
      <p:ext uri="{BB962C8B-B14F-4D97-AF65-F5344CB8AC3E}">
        <p14:creationId xmlns:p14="http://schemas.microsoft.com/office/powerpoint/2010/main" val="2608114317"/>
      </p:ext>
    </p:extLst>
  </p:cSld>
  <p:clrMapOvr>
    <a:masterClrMapping/>
  </p:clrMapOvr>
  <p:transition spd="med"/>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type="tx">
  <p:cSld name="1_Med Quote-White">
    <p:spTree>
      <p:nvGrpSpPr>
        <p:cNvPr id="1" name=""/>
        <p:cNvGrpSpPr/>
        <p:nvPr/>
      </p:nvGrpSpPr>
      <p:grpSpPr>
        <a:xfrm>
          <a:off x="0" y="0"/>
          <a:ext cx="0" cy="0"/>
          <a:chOff x="0" y="0"/>
          <a:chExt cx="0" cy="0"/>
        </a:xfrm>
      </p:grpSpPr>
      <p:pic>
        <p:nvPicPr>
          <p:cNvPr id="1033" name="pasted-image.pdf" descr="pasted-image.pdf"/>
          <p:cNvPicPr>
            <a:picLocks noChangeAspect="1"/>
          </p:cNvPicPr>
          <p:nvPr/>
        </p:nvPicPr>
        <p:blipFill>
          <a:blip r:embed="rId2"/>
          <a:stretch>
            <a:fillRect/>
          </a:stretch>
        </p:blipFill>
        <p:spPr>
          <a:xfrm>
            <a:off x="-1" y="-556289"/>
            <a:ext cx="12192001" cy="444501"/>
          </a:xfrm>
          <a:prstGeom prst="rect">
            <a:avLst/>
          </a:prstGeom>
          <a:ln w="12700">
            <a:miter lim="400000"/>
          </a:ln>
        </p:spPr>
      </p:pic>
      <p:pic>
        <p:nvPicPr>
          <p:cNvPr id="1034" name="pasted-image.pdf" descr="pasted-image.pdf"/>
          <p:cNvPicPr>
            <a:picLocks noChangeAspect="1"/>
          </p:cNvPicPr>
          <p:nvPr/>
        </p:nvPicPr>
        <p:blipFill>
          <a:blip r:embed="rId3"/>
          <a:stretch>
            <a:fillRect/>
          </a:stretch>
        </p:blipFill>
        <p:spPr>
          <a:xfrm>
            <a:off x="-593977" y="0"/>
            <a:ext cx="444501" cy="6858000"/>
          </a:xfrm>
          <a:prstGeom prst="rect">
            <a:avLst/>
          </a:prstGeom>
          <a:ln w="12700">
            <a:miter lim="400000"/>
          </a:ln>
        </p:spPr>
      </p:pic>
      <p:sp>
        <p:nvSpPr>
          <p:cNvPr id="1035" name="Lorem ipsum dolor sit amet, consectetur adipiscing elit. Fusce faucibus maximus odio consectetur pretium. Donec at est at massa convallis elementum. Quisque arcu dui, eleifend non lacus non, porttitor dapibus nunc. Pellentesque quam libero, porttitor sed"/>
          <p:cNvSpPr txBox="1">
            <a:spLocks noGrp="1"/>
          </p:cNvSpPr>
          <p:nvPr>
            <p:ph type="body" sz="quarter" idx="21"/>
          </p:nvPr>
        </p:nvSpPr>
        <p:spPr>
          <a:xfrm>
            <a:off x="2350486" y="2433638"/>
            <a:ext cx="6553010" cy="1990725"/>
          </a:xfrm>
          <a:prstGeom prst="rect">
            <a:avLst/>
          </a:prstGeom>
        </p:spPr>
        <p:txBody>
          <a:bodyPr wrap="square" lIns="0" tIns="0" rIns="0" bIns="0">
            <a:spAutoFit/>
          </a:bodyPr>
          <a:lstStyle>
            <a:lvl1pPr marL="0" indent="0" defTabSz="1219169">
              <a:spcBef>
                <a:spcPts val="0"/>
              </a:spcBef>
              <a:buSzTx/>
              <a:buFontTx/>
              <a:buNone/>
              <a:defRPr sz="2400">
                <a:latin typeface="Goudy Old Style BT"/>
                <a:ea typeface="Goudy Old Style BT"/>
                <a:cs typeface="Goudy Old Style BT"/>
                <a:sym typeface="Goudy Old Style BT"/>
              </a:defRPr>
            </a:lvl1pPr>
          </a:lstStyle>
          <a:p>
            <a:r>
              <a:t>Lorem ipsum dolor sit amet, consectetur adipiscing elit. Fusce faucibus maximus odio consectetur pretium. Donec at est at massa convallis elementum. Quisque arcu dui, eleifend non lacus non, porttitor dapibus nunc. Pellentesque quam libero, porttitor sed orci at, blandit eleifend nisi.</a:t>
            </a:r>
          </a:p>
        </p:txBody>
      </p:sp>
      <p:pic>
        <p:nvPicPr>
          <p:cNvPr id="1036" name="pasted-image.pdf" descr="pasted-image.pdf"/>
          <p:cNvPicPr>
            <a:picLocks noChangeAspect="1"/>
          </p:cNvPicPr>
          <p:nvPr/>
        </p:nvPicPr>
        <p:blipFill>
          <a:blip r:embed="rId4"/>
          <a:stretch>
            <a:fillRect/>
          </a:stretch>
        </p:blipFill>
        <p:spPr>
          <a:xfrm>
            <a:off x="459491" y="6597402"/>
            <a:ext cx="336551" cy="159600"/>
          </a:xfrm>
          <a:prstGeom prst="rect">
            <a:avLst/>
          </a:prstGeom>
          <a:ln w="12700">
            <a:miter lim="400000"/>
          </a:ln>
        </p:spPr>
      </p:pic>
      <p:sp>
        <p:nvSpPr>
          <p:cNvPr id="1037" name="Lijn"/>
          <p:cNvSpPr/>
          <p:nvPr/>
        </p:nvSpPr>
        <p:spPr>
          <a:xfrm>
            <a:off x="459491" y="6514154"/>
            <a:ext cx="11273019" cy="1"/>
          </a:xfrm>
          <a:prstGeom prst="line">
            <a:avLst/>
          </a:prstGeom>
          <a:ln w="6350">
            <a:solidFill>
              <a:srgbClr val="000000"/>
            </a:solidFill>
            <a:miter lim="400000"/>
          </a:ln>
        </p:spPr>
        <p:txBody>
          <a:bodyPr lIns="25400" tIns="25400" rIns="25400" bIns="25400" anchor="ctr"/>
          <a:lstStyle/>
          <a:p>
            <a:pPr>
              <a:lnSpc>
                <a:spcPts val="1650"/>
              </a:lnSpc>
              <a:defRPr sz="2400" spc="-24">
                <a:latin typeface="Goudy Old Style BT"/>
                <a:ea typeface="Goudy Old Style BT"/>
                <a:cs typeface="Goudy Old Style BT"/>
                <a:sym typeface="Goudy Old Style BT"/>
              </a:defRPr>
            </a:pPr>
            <a:endParaRPr sz="1200"/>
          </a:p>
        </p:txBody>
      </p:sp>
      <p:sp>
        <p:nvSpPr>
          <p:cNvPr id="1038" name="Dianummer"/>
          <p:cNvSpPr txBox="1">
            <a:spLocks noGrp="1"/>
          </p:cNvSpPr>
          <p:nvPr>
            <p:ph type="sldNum" sz="quarter" idx="2"/>
          </p:nvPr>
        </p:nvSpPr>
        <p:spPr>
          <a:xfrm>
            <a:off x="11640155" y="6591300"/>
            <a:ext cx="105235" cy="107951"/>
          </a:xfrm>
          <a:prstGeom prst="rect">
            <a:avLst/>
          </a:prstGeom>
        </p:spPr>
        <p:txBody>
          <a:bodyPr lIns="0" tIns="0" rIns="0" bIns="0" anchor="b"/>
          <a:lstStyle>
            <a:lvl1pPr defTabSz="1219169">
              <a:lnSpc>
                <a:spcPct val="90000"/>
              </a:lnSpc>
              <a:spcBef>
                <a:spcPts val="2250"/>
              </a:spcBef>
              <a:defRPr sz="700">
                <a:latin typeface="Helvetica"/>
                <a:ea typeface="Helvetica"/>
                <a:cs typeface="Helvetica"/>
                <a:sym typeface="Helvetica"/>
              </a:defRPr>
            </a:lvl1pPr>
          </a:lstStyle>
          <a:p>
            <a:fld id="{86CB4B4D-7CA3-9044-876B-883B54F8677D}" type="slidenum">
              <a:t>‹N°›</a:t>
            </a:fld>
            <a:endParaRPr/>
          </a:p>
        </p:txBody>
      </p:sp>
      <p:sp>
        <p:nvSpPr>
          <p:cNvPr id="1039" name="Project name"/>
          <p:cNvSpPr txBox="1"/>
          <p:nvPr/>
        </p:nvSpPr>
        <p:spPr>
          <a:xfrm>
            <a:off x="6160679" y="6591476"/>
            <a:ext cx="530114" cy="11740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a:lnSpc>
                <a:spcPct val="120000"/>
              </a:lnSpc>
              <a:spcBef>
                <a:spcPts val="500"/>
              </a:spcBef>
              <a:defRPr sz="1400">
                <a:solidFill>
                  <a:srgbClr val="000000">
                    <a:alpha val="60000"/>
                  </a:srgbClr>
                </a:solidFill>
                <a:latin typeface="Helvetica"/>
                <a:ea typeface="Helvetica"/>
                <a:cs typeface="Helvetica"/>
                <a:sym typeface="Helvetica"/>
              </a:defRPr>
            </a:lvl1pPr>
          </a:lstStyle>
          <a:p>
            <a:r>
              <a:rPr sz="700"/>
              <a:t>Project name</a:t>
            </a:r>
          </a:p>
        </p:txBody>
      </p:sp>
    </p:spTree>
    <p:extLst>
      <p:ext uri="{BB962C8B-B14F-4D97-AF65-F5344CB8AC3E}">
        <p14:creationId xmlns:p14="http://schemas.microsoft.com/office/powerpoint/2010/main" val="950817214"/>
      </p:ext>
    </p:extLst>
  </p:cSld>
  <p:clrMapOvr>
    <a:masterClrMapping/>
  </p:clrMapOvr>
  <p:transition spd="med"/>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type="tx">
  <p:cSld name="1_Statement-White">
    <p:spTree>
      <p:nvGrpSpPr>
        <p:cNvPr id="1" name=""/>
        <p:cNvGrpSpPr/>
        <p:nvPr/>
      </p:nvGrpSpPr>
      <p:grpSpPr>
        <a:xfrm>
          <a:off x="0" y="0"/>
          <a:ext cx="0" cy="0"/>
          <a:chOff x="0" y="0"/>
          <a:chExt cx="0" cy="0"/>
        </a:xfrm>
      </p:grpSpPr>
      <p:pic>
        <p:nvPicPr>
          <p:cNvPr id="1046" name="pasted-image.pdf" descr="pasted-image.pdf"/>
          <p:cNvPicPr>
            <a:picLocks noChangeAspect="1"/>
          </p:cNvPicPr>
          <p:nvPr/>
        </p:nvPicPr>
        <p:blipFill>
          <a:blip r:embed="rId2"/>
          <a:stretch>
            <a:fillRect/>
          </a:stretch>
        </p:blipFill>
        <p:spPr>
          <a:xfrm>
            <a:off x="-1" y="-556289"/>
            <a:ext cx="12192001" cy="444501"/>
          </a:xfrm>
          <a:prstGeom prst="rect">
            <a:avLst/>
          </a:prstGeom>
          <a:ln w="12700">
            <a:miter lim="400000"/>
          </a:ln>
        </p:spPr>
      </p:pic>
      <p:pic>
        <p:nvPicPr>
          <p:cNvPr id="1047" name="pasted-image.pdf" descr="pasted-image.pdf"/>
          <p:cNvPicPr>
            <a:picLocks noChangeAspect="1"/>
          </p:cNvPicPr>
          <p:nvPr/>
        </p:nvPicPr>
        <p:blipFill>
          <a:blip r:embed="rId3"/>
          <a:stretch>
            <a:fillRect/>
          </a:stretch>
        </p:blipFill>
        <p:spPr>
          <a:xfrm>
            <a:off x="-593977" y="0"/>
            <a:ext cx="444501" cy="6858000"/>
          </a:xfrm>
          <a:prstGeom prst="rect">
            <a:avLst/>
          </a:prstGeom>
          <a:ln w="12700">
            <a:miter lim="400000"/>
          </a:ln>
        </p:spPr>
      </p:pic>
      <p:sp>
        <p:nvSpPr>
          <p:cNvPr id="1048" name="This is a statement"/>
          <p:cNvSpPr txBox="1">
            <a:spLocks noGrp="1"/>
          </p:cNvSpPr>
          <p:nvPr>
            <p:ph type="body" sz="quarter" idx="21"/>
          </p:nvPr>
        </p:nvSpPr>
        <p:spPr>
          <a:xfrm>
            <a:off x="2350258" y="2801273"/>
            <a:ext cx="7491485" cy="664797"/>
          </a:xfrm>
          <a:prstGeom prst="rect">
            <a:avLst/>
          </a:prstGeom>
        </p:spPr>
        <p:txBody>
          <a:bodyPr wrap="square" lIns="0" tIns="0" rIns="0" bIns="0" anchor="ctr">
            <a:spAutoFit/>
          </a:bodyPr>
          <a:lstStyle>
            <a:lvl1pPr marL="0" indent="0" algn="ctr" defTabSz="1219169">
              <a:spcBef>
                <a:spcPts val="0"/>
              </a:spcBef>
              <a:buSzTx/>
              <a:buFontTx/>
              <a:buNone/>
              <a:defRPr sz="4800">
                <a:latin typeface="Goudy Old Style BT"/>
                <a:ea typeface="Goudy Old Style BT"/>
                <a:cs typeface="Goudy Old Style BT"/>
                <a:sym typeface="Goudy Old Style BT"/>
              </a:defRPr>
            </a:lvl1pPr>
          </a:lstStyle>
          <a:p>
            <a:r>
              <a:t>This is a statement</a:t>
            </a:r>
          </a:p>
        </p:txBody>
      </p:sp>
      <p:pic>
        <p:nvPicPr>
          <p:cNvPr id="1049" name="pasted-image.pdf" descr="pasted-image.pdf"/>
          <p:cNvPicPr>
            <a:picLocks noChangeAspect="1"/>
          </p:cNvPicPr>
          <p:nvPr/>
        </p:nvPicPr>
        <p:blipFill>
          <a:blip r:embed="rId4"/>
          <a:stretch>
            <a:fillRect/>
          </a:stretch>
        </p:blipFill>
        <p:spPr>
          <a:xfrm>
            <a:off x="459491" y="6597402"/>
            <a:ext cx="336551" cy="159600"/>
          </a:xfrm>
          <a:prstGeom prst="rect">
            <a:avLst/>
          </a:prstGeom>
          <a:ln w="12700">
            <a:miter lim="400000"/>
          </a:ln>
        </p:spPr>
      </p:pic>
      <p:sp>
        <p:nvSpPr>
          <p:cNvPr id="1050" name="Lijn"/>
          <p:cNvSpPr/>
          <p:nvPr/>
        </p:nvSpPr>
        <p:spPr>
          <a:xfrm>
            <a:off x="459491" y="6514154"/>
            <a:ext cx="11273019" cy="1"/>
          </a:xfrm>
          <a:prstGeom prst="line">
            <a:avLst/>
          </a:prstGeom>
          <a:ln w="6350">
            <a:solidFill>
              <a:srgbClr val="000000"/>
            </a:solidFill>
            <a:miter lim="400000"/>
          </a:ln>
        </p:spPr>
        <p:txBody>
          <a:bodyPr lIns="25400" tIns="25400" rIns="25400" bIns="25400" anchor="ctr"/>
          <a:lstStyle/>
          <a:p>
            <a:pPr>
              <a:lnSpc>
                <a:spcPts val="1650"/>
              </a:lnSpc>
              <a:defRPr sz="2400" spc="-24">
                <a:latin typeface="Goudy Old Style BT"/>
                <a:ea typeface="Goudy Old Style BT"/>
                <a:cs typeface="Goudy Old Style BT"/>
                <a:sym typeface="Goudy Old Style BT"/>
              </a:defRPr>
            </a:pPr>
            <a:endParaRPr sz="1200"/>
          </a:p>
        </p:txBody>
      </p:sp>
      <p:sp>
        <p:nvSpPr>
          <p:cNvPr id="1051" name="Dianummer"/>
          <p:cNvSpPr txBox="1">
            <a:spLocks noGrp="1"/>
          </p:cNvSpPr>
          <p:nvPr>
            <p:ph type="sldNum" sz="quarter" idx="2"/>
          </p:nvPr>
        </p:nvSpPr>
        <p:spPr>
          <a:xfrm>
            <a:off x="11640155" y="6591300"/>
            <a:ext cx="105235" cy="107951"/>
          </a:xfrm>
          <a:prstGeom prst="rect">
            <a:avLst/>
          </a:prstGeom>
        </p:spPr>
        <p:txBody>
          <a:bodyPr lIns="0" tIns="0" rIns="0" bIns="0" anchor="b"/>
          <a:lstStyle>
            <a:lvl1pPr defTabSz="1219169">
              <a:lnSpc>
                <a:spcPct val="90000"/>
              </a:lnSpc>
              <a:spcBef>
                <a:spcPts val="2250"/>
              </a:spcBef>
              <a:defRPr sz="700">
                <a:latin typeface="Helvetica"/>
                <a:ea typeface="Helvetica"/>
                <a:cs typeface="Helvetica"/>
                <a:sym typeface="Helvetica"/>
              </a:defRPr>
            </a:lvl1pPr>
          </a:lstStyle>
          <a:p>
            <a:fld id="{86CB4B4D-7CA3-9044-876B-883B54F8677D}" type="slidenum">
              <a:t>‹N°›</a:t>
            </a:fld>
            <a:endParaRPr/>
          </a:p>
        </p:txBody>
      </p:sp>
      <p:sp>
        <p:nvSpPr>
          <p:cNvPr id="1052" name="Project name"/>
          <p:cNvSpPr txBox="1"/>
          <p:nvPr/>
        </p:nvSpPr>
        <p:spPr>
          <a:xfrm>
            <a:off x="6160679" y="6591476"/>
            <a:ext cx="530114" cy="11740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a:lnSpc>
                <a:spcPct val="120000"/>
              </a:lnSpc>
              <a:spcBef>
                <a:spcPts val="500"/>
              </a:spcBef>
              <a:defRPr sz="1400">
                <a:solidFill>
                  <a:srgbClr val="000000">
                    <a:alpha val="60000"/>
                  </a:srgbClr>
                </a:solidFill>
                <a:latin typeface="Helvetica"/>
                <a:ea typeface="Helvetica"/>
                <a:cs typeface="Helvetica"/>
                <a:sym typeface="Helvetica"/>
              </a:defRPr>
            </a:lvl1pPr>
          </a:lstStyle>
          <a:p>
            <a:r>
              <a:rPr sz="700"/>
              <a:t>Project name</a:t>
            </a:r>
          </a:p>
        </p:txBody>
      </p:sp>
    </p:spTree>
    <p:extLst>
      <p:ext uri="{BB962C8B-B14F-4D97-AF65-F5344CB8AC3E}">
        <p14:creationId xmlns:p14="http://schemas.microsoft.com/office/powerpoint/2010/main" val="4126385525"/>
      </p:ext>
    </p:extLst>
  </p:cSld>
  <p:clrMapOvr>
    <a:masterClrMapping/>
  </p:clrMapOvr>
  <p:transition spd="med"/>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type="tx">
  <p:cSld name="Title copy 1">
    <p:spTree>
      <p:nvGrpSpPr>
        <p:cNvPr id="1" name=""/>
        <p:cNvGrpSpPr/>
        <p:nvPr/>
      </p:nvGrpSpPr>
      <p:grpSpPr>
        <a:xfrm>
          <a:off x="0" y="0"/>
          <a:ext cx="0" cy="0"/>
          <a:chOff x="0" y="0"/>
          <a:chExt cx="0" cy="0"/>
        </a:xfrm>
      </p:grpSpPr>
      <p:sp>
        <p:nvSpPr>
          <p:cNvPr id="1059" name="Presentation Title"/>
          <p:cNvSpPr txBox="1">
            <a:spLocks noGrp="1"/>
          </p:cNvSpPr>
          <p:nvPr>
            <p:ph type="title" hasCustomPrompt="1"/>
          </p:nvPr>
        </p:nvSpPr>
        <p:spPr>
          <a:xfrm>
            <a:off x="603248" y="206376"/>
            <a:ext cx="10985502" cy="1277837"/>
          </a:xfrm>
          <a:prstGeom prst="rect">
            <a:avLst/>
          </a:prstGeom>
        </p:spPr>
        <p:txBody>
          <a:bodyPr lIns="50800" tIns="50800" rIns="50800" bIns="50800" anchor="t"/>
          <a:lstStyle>
            <a:lvl1pPr defTabSz="1219169">
              <a:lnSpc>
                <a:spcPct val="80000"/>
              </a:lnSpc>
              <a:defRPr sz="5800" b="1" spc="-116">
                <a:solidFill>
                  <a:srgbClr val="5B2896"/>
                </a:solidFill>
                <a:latin typeface="+mn-lt"/>
                <a:ea typeface="+mn-ea"/>
                <a:cs typeface="+mn-cs"/>
                <a:sym typeface="Proximus"/>
              </a:defRPr>
            </a:lvl1pPr>
          </a:lstStyle>
          <a:p>
            <a:r>
              <a:t>Presentation Title</a:t>
            </a:r>
          </a:p>
        </p:txBody>
      </p:sp>
      <p:sp>
        <p:nvSpPr>
          <p:cNvPr id="1060" name="Body Level One…"/>
          <p:cNvSpPr txBox="1">
            <a:spLocks noGrp="1"/>
          </p:cNvSpPr>
          <p:nvPr>
            <p:ph type="body" idx="1" hasCustomPrompt="1"/>
          </p:nvPr>
        </p:nvSpPr>
        <p:spPr>
          <a:xfrm>
            <a:off x="600671" y="1662737"/>
            <a:ext cx="10985501" cy="4088670"/>
          </a:xfrm>
          <a:prstGeom prst="rect">
            <a:avLst/>
          </a:prstGeom>
        </p:spPr>
        <p:txBody>
          <a:bodyPr lIns="50800" tIns="50800" rIns="50800" bIns="50800"/>
          <a:lstStyle>
            <a:lvl1pPr marL="304800" indent="-304800" defTabSz="1219169">
              <a:lnSpc>
                <a:spcPts val="1650"/>
              </a:lnSpc>
              <a:spcBef>
                <a:spcPts val="0"/>
              </a:spcBef>
              <a:buClr>
                <a:srgbClr val="5B2896"/>
              </a:buClr>
              <a:buSzPct val="123000"/>
              <a:buFontTx/>
              <a:defRPr sz="1600" spc="-16">
                <a:latin typeface="+mn-lt"/>
                <a:ea typeface="+mn-ea"/>
                <a:cs typeface="+mn-cs"/>
                <a:sym typeface="Proximus"/>
              </a:defRPr>
            </a:lvl1pPr>
            <a:lvl2pPr marL="609600" indent="-304800" defTabSz="1219169">
              <a:lnSpc>
                <a:spcPts val="1650"/>
              </a:lnSpc>
              <a:spcBef>
                <a:spcPts val="0"/>
              </a:spcBef>
              <a:buClr>
                <a:srgbClr val="5B2896"/>
              </a:buClr>
              <a:buSzPct val="123000"/>
              <a:buFontTx/>
              <a:defRPr sz="1600" spc="-16">
                <a:latin typeface="+mn-lt"/>
                <a:ea typeface="+mn-ea"/>
                <a:cs typeface="+mn-cs"/>
                <a:sym typeface="Proximus"/>
              </a:defRPr>
            </a:lvl2pPr>
            <a:lvl3pPr marL="914400" indent="-304800" defTabSz="1219169">
              <a:lnSpc>
                <a:spcPts val="1650"/>
              </a:lnSpc>
              <a:spcBef>
                <a:spcPts val="0"/>
              </a:spcBef>
              <a:buClr>
                <a:srgbClr val="5B2896"/>
              </a:buClr>
              <a:buSzPct val="123000"/>
              <a:buFontTx/>
              <a:defRPr sz="1600" spc="-16">
                <a:latin typeface="+mn-lt"/>
                <a:ea typeface="+mn-ea"/>
                <a:cs typeface="+mn-cs"/>
                <a:sym typeface="Proximus"/>
              </a:defRPr>
            </a:lvl3pPr>
            <a:lvl4pPr marL="1219200" indent="-304800" defTabSz="1219169">
              <a:lnSpc>
                <a:spcPts val="1650"/>
              </a:lnSpc>
              <a:spcBef>
                <a:spcPts val="0"/>
              </a:spcBef>
              <a:buClr>
                <a:srgbClr val="5B2896"/>
              </a:buClr>
              <a:buSzPct val="123000"/>
              <a:buFontTx/>
              <a:defRPr sz="1600" spc="-16">
                <a:latin typeface="+mn-lt"/>
                <a:ea typeface="+mn-ea"/>
                <a:cs typeface="+mn-cs"/>
                <a:sym typeface="Proximus"/>
              </a:defRPr>
            </a:lvl4pPr>
            <a:lvl5pPr marL="1524000" indent="-304800" defTabSz="1219169">
              <a:lnSpc>
                <a:spcPts val="1650"/>
              </a:lnSpc>
              <a:spcBef>
                <a:spcPts val="0"/>
              </a:spcBef>
              <a:buClr>
                <a:srgbClr val="5B2896"/>
              </a:buClr>
              <a:buSzPct val="123000"/>
              <a:buFontTx/>
              <a:defRPr sz="1600" spc="-16">
                <a:latin typeface="+mn-lt"/>
                <a:ea typeface="+mn-ea"/>
                <a:cs typeface="+mn-cs"/>
                <a:sym typeface="Proximus"/>
              </a:defRPr>
            </a:lvl5pPr>
          </a:lstStyle>
          <a:p>
            <a:r>
              <a:t>Presentation Subtitle</a:t>
            </a:r>
          </a:p>
          <a:p>
            <a:pPr lvl="1"/>
            <a:endParaRPr/>
          </a:p>
          <a:p>
            <a:pPr lvl="2"/>
            <a:endParaRPr/>
          </a:p>
          <a:p>
            <a:pPr lvl="3"/>
            <a:endParaRPr/>
          </a:p>
          <a:p>
            <a:pPr lvl="4"/>
            <a:endParaRPr/>
          </a:p>
        </p:txBody>
      </p:sp>
      <p:pic>
        <p:nvPicPr>
          <p:cNvPr id="1061" name="pasted-image.pdf" descr="pasted-image.pdf"/>
          <p:cNvPicPr>
            <a:picLocks noChangeAspect="1"/>
          </p:cNvPicPr>
          <p:nvPr/>
        </p:nvPicPr>
        <p:blipFill>
          <a:blip r:embed="rId2"/>
          <a:stretch>
            <a:fillRect/>
          </a:stretch>
        </p:blipFill>
        <p:spPr>
          <a:xfrm>
            <a:off x="0" y="6329037"/>
            <a:ext cx="1123798" cy="528964"/>
          </a:xfrm>
          <a:prstGeom prst="rect">
            <a:avLst/>
          </a:prstGeom>
          <a:ln w="12700">
            <a:miter lim="400000"/>
          </a:ln>
        </p:spPr>
      </p:pic>
      <p:pic>
        <p:nvPicPr>
          <p:cNvPr id="1062" name="famousgrey_logoCMYK_H_2019_Black.png" descr="famousgrey_logoCMYK_H_2019_Black.png"/>
          <p:cNvPicPr>
            <a:picLocks noChangeAspect="1"/>
          </p:cNvPicPr>
          <p:nvPr/>
        </p:nvPicPr>
        <p:blipFill>
          <a:blip r:embed="rId3">
            <a:alphaModFix amt="45000"/>
          </a:blip>
          <a:stretch>
            <a:fillRect/>
          </a:stretch>
        </p:blipFill>
        <p:spPr>
          <a:xfrm rot="16200000">
            <a:off x="11530457" y="3385693"/>
            <a:ext cx="787401" cy="86615"/>
          </a:xfrm>
          <a:prstGeom prst="rect">
            <a:avLst/>
          </a:prstGeom>
          <a:ln w="12700">
            <a:miter lim="400000"/>
          </a:ln>
        </p:spPr>
      </p:pic>
      <p:sp>
        <p:nvSpPr>
          <p:cNvPr id="1063" name="Dianummer"/>
          <p:cNvSpPr txBox="1">
            <a:spLocks noGrp="1"/>
          </p:cNvSpPr>
          <p:nvPr>
            <p:ph type="sldNum" sz="quarter" idx="2"/>
          </p:nvPr>
        </p:nvSpPr>
        <p:spPr>
          <a:xfrm>
            <a:off x="6000750" y="6540500"/>
            <a:ext cx="184253" cy="187300"/>
          </a:xfrm>
          <a:prstGeom prst="rect">
            <a:avLst/>
          </a:prstGeom>
        </p:spPr>
        <p:txBody>
          <a:bodyPr lIns="50800" tIns="50800" rIns="50800" bIns="50800" anchor="b"/>
          <a:lstStyle>
            <a:lvl1pPr algn="ctr" defTabSz="292100">
              <a:defRPr sz="900">
                <a:latin typeface="Helvetica Neue"/>
                <a:ea typeface="Helvetica Neue"/>
                <a:cs typeface="Helvetica Neue"/>
                <a:sym typeface="Helvetica Neue"/>
              </a:defRPr>
            </a:lvl1pPr>
          </a:lstStyle>
          <a:p>
            <a:fld id="{86CB4B4D-7CA3-9044-876B-883B54F8677D}" type="slidenum">
              <a:t>‹N°›</a:t>
            </a:fld>
            <a:endParaRPr/>
          </a:p>
        </p:txBody>
      </p:sp>
    </p:spTree>
    <p:extLst>
      <p:ext uri="{BB962C8B-B14F-4D97-AF65-F5344CB8AC3E}">
        <p14:creationId xmlns:p14="http://schemas.microsoft.com/office/powerpoint/2010/main" val="3546940349"/>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2_Blank">
    <p:bg>
      <p:bgPr>
        <a:solidFill>
          <a:srgbClr val="FBDADB"/>
        </a:solidFill>
        <a:effectLst/>
      </p:bgPr>
    </p:bg>
    <p:spTree>
      <p:nvGrpSpPr>
        <p:cNvPr id="1" name=""/>
        <p:cNvGrpSpPr/>
        <p:nvPr/>
      </p:nvGrpSpPr>
      <p:grpSpPr>
        <a:xfrm>
          <a:off x="0" y="0"/>
          <a:ext cx="0" cy="0"/>
          <a:chOff x="0" y="0"/>
          <a:chExt cx="0" cy="0"/>
        </a:xfrm>
      </p:grpSpPr>
      <p:pic>
        <p:nvPicPr>
          <p:cNvPr id="2" name="Picture 1" descr="A black background with white text&#10;&#10;Description automatically generated">
            <a:extLst>
              <a:ext uri="{FF2B5EF4-FFF2-40B4-BE49-F238E27FC236}">
                <a16:creationId xmlns:a16="http://schemas.microsoft.com/office/drawing/2014/main" id="{689DE791-2664-6349-46D8-F725DD6A3B5E}"/>
              </a:ext>
            </a:extLst>
          </p:cNvPr>
          <p:cNvPicPr>
            <a:picLocks noChangeAspect="1"/>
          </p:cNvPicPr>
          <p:nvPr userDrawn="1"/>
        </p:nvPicPr>
        <p:blipFill>
          <a:blip r:embed="rId2"/>
          <a:stretch>
            <a:fillRect/>
          </a:stretch>
        </p:blipFill>
        <p:spPr>
          <a:xfrm>
            <a:off x="386644" y="6251096"/>
            <a:ext cx="2504661" cy="470379"/>
          </a:xfrm>
          <a:prstGeom prst="rect">
            <a:avLst/>
          </a:prstGeom>
        </p:spPr>
      </p:pic>
    </p:spTree>
    <p:extLst>
      <p:ext uri="{BB962C8B-B14F-4D97-AF65-F5344CB8AC3E}">
        <p14:creationId xmlns:p14="http://schemas.microsoft.com/office/powerpoint/2010/main" val="3633359100"/>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type="tx">
  <p:cSld name="1_Quote+text">
    <p:spTree>
      <p:nvGrpSpPr>
        <p:cNvPr id="1" name=""/>
        <p:cNvGrpSpPr/>
        <p:nvPr/>
      </p:nvGrpSpPr>
      <p:grpSpPr>
        <a:xfrm>
          <a:off x="0" y="0"/>
          <a:ext cx="0" cy="0"/>
          <a:chOff x="0" y="0"/>
          <a:chExt cx="0" cy="0"/>
        </a:xfrm>
      </p:grpSpPr>
      <p:pic>
        <p:nvPicPr>
          <p:cNvPr id="1070" name="pasted-image.pdf" descr="pasted-image.pdf"/>
          <p:cNvPicPr>
            <a:picLocks noChangeAspect="1"/>
          </p:cNvPicPr>
          <p:nvPr/>
        </p:nvPicPr>
        <p:blipFill>
          <a:blip r:embed="rId2"/>
          <a:stretch>
            <a:fillRect/>
          </a:stretch>
        </p:blipFill>
        <p:spPr>
          <a:xfrm>
            <a:off x="-1" y="-556289"/>
            <a:ext cx="12192001" cy="444501"/>
          </a:xfrm>
          <a:prstGeom prst="rect">
            <a:avLst/>
          </a:prstGeom>
          <a:ln w="12700">
            <a:miter lim="400000"/>
          </a:ln>
        </p:spPr>
      </p:pic>
      <p:pic>
        <p:nvPicPr>
          <p:cNvPr id="1071" name="pasted-image.pdf" descr="pasted-image.pdf"/>
          <p:cNvPicPr>
            <a:picLocks noChangeAspect="1"/>
          </p:cNvPicPr>
          <p:nvPr/>
        </p:nvPicPr>
        <p:blipFill>
          <a:blip r:embed="rId3"/>
          <a:stretch>
            <a:fillRect/>
          </a:stretch>
        </p:blipFill>
        <p:spPr>
          <a:xfrm>
            <a:off x="-593977" y="0"/>
            <a:ext cx="444501" cy="6858000"/>
          </a:xfrm>
          <a:prstGeom prst="rect">
            <a:avLst/>
          </a:prstGeom>
          <a:ln w="12700">
            <a:miter lim="400000"/>
          </a:ln>
        </p:spPr>
      </p:pic>
      <p:pic>
        <p:nvPicPr>
          <p:cNvPr id="1072" name="pasted-image.pdf" descr="pasted-image.pdf"/>
          <p:cNvPicPr>
            <a:picLocks noChangeAspect="1"/>
          </p:cNvPicPr>
          <p:nvPr/>
        </p:nvPicPr>
        <p:blipFill>
          <a:blip r:embed="rId4"/>
          <a:stretch>
            <a:fillRect/>
          </a:stretch>
        </p:blipFill>
        <p:spPr>
          <a:xfrm>
            <a:off x="459491" y="6597402"/>
            <a:ext cx="336551" cy="159600"/>
          </a:xfrm>
          <a:prstGeom prst="rect">
            <a:avLst/>
          </a:prstGeom>
          <a:ln w="12700">
            <a:miter lim="400000"/>
          </a:ln>
        </p:spPr>
      </p:pic>
      <p:sp>
        <p:nvSpPr>
          <p:cNvPr id="1073" name="Lijn"/>
          <p:cNvSpPr/>
          <p:nvPr/>
        </p:nvSpPr>
        <p:spPr>
          <a:xfrm>
            <a:off x="459491" y="6514154"/>
            <a:ext cx="11273019" cy="1"/>
          </a:xfrm>
          <a:prstGeom prst="line">
            <a:avLst/>
          </a:prstGeom>
          <a:ln w="6350">
            <a:solidFill>
              <a:srgbClr val="000000"/>
            </a:solidFill>
            <a:miter lim="400000"/>
          </a:ln>
        </p:spPr>
        <p:txBody>
          <a:bodyPr lIns="25400" tIns="25400" rIns="25400" bIns="25400" anchor="ctr"/>
          <a:lstStyle/>
          <a:p>
            <a:pPr>
              <a:lnSpc>
                <a:spcPts val="1650"/>
              </a:lnSpc>
              <a:defRPr sz="2400" spc="-24">
                <a:latin typeface="Goudy Old Style BT"/>
                <a:ea typeface="Goudy Old Style BT"/>
                <a:cs typeface="Goudy Old Style BT"/>
                <a:sym typeface="Goudy Old Style BT"/>
              </a:defRPr>
            </a:pPr>
            <a:endParaRPr sz="1200"/>
          </a:p>
        </p:txBody>
      </p:sp>
      <p:sp>
        <p:nvSpPr>
          <p:cNvPr id="1074" name="Open Source Attitude"/>
          <p:cNvSpPr txBox="1">
            <a:spLocks noGrp="1"/>
          </p:cNvSpPr>
          <p:nvPr>
            <p:ph type="body" sz="quarter" idx="21"/>
          </p:nvPr>
        </p:nvSpPr>
        <p:spPr>
          <a:xfrm>
            <a:off x="686078" y="2992763"/>
            <a:ext cx="4635501" cy="443198"/>
          </a:xfrm>
          <a:prstGeom prst="rect">
            <a:avLst/>
          </a:prstGeom>
        </p:spPr>
        <p:txBody>
          <a:bodyPr wrap="square" lIns="0" tIns="0" rIns="0" bIns="0" anchor="ctr">
            <a:spAutoFit/>
          </a:bodyPr>
          <a:lstStyle>
            <a:lvl1pPr marL="0" indent="0" defTabSz="1219169">
              <a:spcBef>
                <a:spcPts val="0"/>
              </a:spcBef>
              <a:buSzTx/>
              <a:buFontTx/>
              <a:buNone/>
              <a:defRPr sz="3200">
                <a:solidFill>
                  <a:schemeClr val="accent6">
                    <a:hueOff val="17900368"/>
                    <a:satOff val="-47368"/>
                    <a:lumOff val="-25755"/>
                  </a:schemeClr>
                </a:solidFill>
                <a:latin typeface="Goudy Old Style BT"/>
                <a:ea typeface="Goudy Old Style BT"/>
                <a:cs typeface="Goudy Old Style BT"/>
                <a:sym typeface="Goudy Old Style BT"/>
              </a:defRPr>
            </a:lvl1pPr>
          </a:lstStyle>
          <a:p>
            <a:r>
              <a:t>Open Source Attitude</a:t>
            </a:r>
          </a:p>
        </p:txBody>
      </p:sp>
      <p:sp>
        <p:nvSpPr>
          <p:cNvPr id="1075" name="Lorem ipsum dolor sit amet, consectetur adipiscing elit. Fusce faucibus maximus odio consectetur pretium. Donec at est at massa convallis elementum.…"/>
          <p:cNvSpPr txBox="1">
            <a:spLocks noGrp="1"/>
          </p:cNvSpPr>
          <p:nvPr>
            <p:ph type="body" sz="quarter" idx="22"/>
          </p:nvPr>
        </p:nvSpPr>
        <p:spPr>
          <a:xfrm>
            <a:off x="6157132" y="-2104016"/>
            <a:ext cx="5588001" cy="10636758"/>
          </a:xfrm>
          <a:prstGeom prst="rect">
            <a:avLst/>
          </a:prstGeom>
        </p:spPr>
        <p:txBody>
          <a:bodyPr wrap="square" lIns="0" tIns="0" rIns="0" bIns="0" anchor="ctr">
            <a:spAutoFit/>
          </a:bodyPr>
          <a:lstStyle/>
          <a:p>
            <a:pPr marL="0" indent="0" defTabSz="1219169">
              <a:spcBef>
                <a:spcPts val="0"/>
              </a:spcBef>
              <a:buSzTx/>
              <a:buFontTx/>
              <a:buNone/>
              <a:defRPr sz="4800">
                <a:latin typeface="Goudy Old Style BT"/>
                <a:ea typeface="Goudy Old Style BT"/>
                <a:cs typeface="Goudy Old Style BT"/>
                <a:sym typeface="Goudy Old Style BT"/>
              </a:defRPr>
            </a:pPr>
            <a:r>
              <a:t>Lorem ipsum dolor sit amet, consectetur adipiscing elit. Fusce faucibus maximus odio consectetur pretium. Donec at est at massa convallis elementum. </a:t>
            </a:r>
          </a:p>
          <a:p>
            <a:pPr marL="0" indent="0" defTabSz="1219169">
              <a:spcBef>
                <a:spcPts val="0"/>
              </a:spcBef>
              <a:buSzTx/>
              <a:buFontTx/>
              <a:buNone/>
              <a:defRPr sz="4800">
                <a:latin typeface="Goudy Old Style BT"/>
                <a:ea typeface="Goudy Old Style BT"/>
                <a:cs typeface="Goudy Old Style BT"/>
                <a:sym typeface="Goudy Old Style BT"/>
              </a:defRPr>
            </a:pPr>
            <a:endParaRPr/>
          </a:p>
          <a:p>
            <a:pPr marL="0" indent="0" defTabSz="1219169">
              <a:spcBef>
                <a:spcPts val="0"/>
              </a:spcBef>
              <a:buSzTx/>
              <a:buFontTx/>
              <a:buNone/>
              <a:defRPr sz="4800">
                <a:latin typeface="Goudy Old Style BT"/>
                <a:ea typeface="Goudy Old Style BT"/>
                <a:cs typeface="Goudy Old Style BT"/>
                <a:sym typeface="Goudy Old Style BT"/>
              </a:defRPr>
            </a:pPr>
            <a:r>
              <a:t>Quisque arcu dui, eleifend non lacus non, porttitor dapibus nunc. Pellentesque quam libero, porttitor sed orci at, blandit eleifend nisi.</a:t>
            </a:r>
          </a:p>
        </p:txBody>
      </p:sp>
      <p:sp>
        <p:nvSpPr>
          <p:cNvPr id="1076" name="Dianummer"/>
          <p:cNvSpPr txBox="1">
            <a:spLocks noGrp="1"/>
          </p:cNvSpPr>
          <p:nvPr>
            <p:ph type="sldNum" sz="quarter" idx="2"/>
          </p:nvPr>
        </p:nvSpPr>
        <p:spPr>
          <a:xfrm>
            <a:off x="11640155" y="6591300"/>
            <a:ext cx="105235" cy="107951"/>
          </a:xfrm>
          <a:prstGeom prst="rect">
            <a:avLst/>
          </a:prstGeom>
        </p:spPr>
        <p:txBody>
          <a:bodyPr lIns="0" tIns="0" rIns="0" bIns="0" anchor="b"/>
          <a:lstStyle>
            <a:lvl1pPr defTabSz="1219169">
              <a:lnSpc>
                <a:spcPct val="90000"/>
              </a:lnSpc>
              <a:spcBef>
                <a:spcPts val="2250"/>
              </a:spcBef>
              <a:defRPr sz="700">
                <a:latin typeface="Helvetica"/>
                <a:ea typeface="Helvetica"/>
                <a:cs typeface="Helvetica"/>
                <a:sym typeface="Helvetica"/>
              </a:defRPr>
            </a:lvl1pPr>
          </a:lstStyle>
          <a:p>
            <a:fld id="{86CB4B4D-7CA3-9044-876B-883B54F8677D}" type="slidenum">
              <a:t>‹N°›</a:t>
            </a:fld>
            <a:endParaRPr/>
          </a:p>
        </p:txBody>
      </p:sp>
      <p:sp>
        <p:nvSpPr>
          <p:cNvPr id="1077" name="Project name"/>
          <p:cNvSpPr txBox="1"/>
          <p:nvPr/>
        </p:nvSpPr>
        <p:spPr>
          <a:xfrm>
            <a:off x="6160679" y="6591476"/>
            <a:ext cx="530114" cy="11740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a:lnSpc>
                <a:spcPct val="120000"/>
              </a:lnSpc>
              <a:spcBef>
                <a:spcPts val="500"/>
              </a:spcBef>
              <a:defRPr sz="1400">
                <a:solidFill>
                  <a:srgbClr val="000000">
                    <a:alpha val="60000"/>
                  </a:srgbClr>
                </a:solidFill>
                <a:latin typeface="Helvetica"/>
                <a:ea typeface="Helvetica"/>
                <a:cs typeface="Helvetica"/>
                <a:sym typeface="Helvetica"/>
              </a:defRPr>
            </a:lvl1pPr>
          </a:lstStyle>
          <a:p>
            <a:r>
              <a:rPr sz="700"/>
              <a:t>Project name</a:t>
            </a:r>
          </a:p>
        </p:txBody>
      </p:sp>
    </p:spTree>
    <p:extLst>
      <p:ext uri="{BB962C8B-B14F-4D97-AF65-F5344CB8AC3E}">
        <p14:creationId xmlns:p14="http://schemas.microsoft.com/office/powerpoint/2010/main" val="3634355303"/>
      </p:ext>
    </p:extLst>
  </p:cSld>
  <p:clrMapOvr>
    <a:masterClrMapping/>
  </p:clrMapOvr>
  <p:transition spd="med"/>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type="tx">
  <p:cSld name="2_Quote+text">
    <p:spTree>
      <p:nvGrpSpPr>
        <p:cNvPr id="1" name=""/>
        <p:cNvGrpSpPr/>
        <p:nvPr/>
      </p:nvGrpSpPr>
      <p:grpSpPr>
        <a:xfrm>
          <a:off x="0" y="0"/>
          <a:ext cx="0" cy="0"/>
          <a:chOff x="0" y="0"/>
          <a:chExt cx="0" cy="0"/>
        </a:xfrm>
      </p:grpSpPr>
      <p:pic>
        <p:nvPicPr>
          <p:cNvPr id="1084" name="pasted-image.pdf" descr="pasted-image.pdf"/>
          <p:cNvPicPr>
            <a:picLocks noChangeAspect="1"/>
          </p:cNvPicPr>
          <p:nvPr/>
        </p:nvPicPr>
        <p:blipFill>
          <a:blip r:embed="rId2"/>
          <a:stretch>
            <a:fillRect/>
          </a:stretch>
        </p:blipFill>
        <p:spPr>
          <a:xfrm>
            <a:off x="-1" y="-556289"/>
            <a:ext cx="12192001" cy="444501"/>
          </a:xfrm>
          <a:prstGeom prst="rect">
            <a:avLst/>
          </a:prstGeom>
          <a:ln w="12700">
            <a:miter lim="400000"/>
          </a:ln>
        </p:spPr>
      </p:pic>
      <p:pic>
        <p:nvPicPr>
          <p:cNvPr id="1085" name="pasted-image.pdf" descr="pasted-image.pdf"/>
          <p:cNvPicPr>
            <a:picLocks noChangeAspect="1"/>
          </p:cNvPicPr>
          <p:nvPr/>
        </p:nvPicPr>
        <p:blipFill>
          <a:blip r:embed="rId3"/>
          <a:stretch>
            <a:fillRect/>
          </a:stretch>
        </p:blipFill>
        <p:spPr>
          <a:xfrm>
            <a:off x="-593977" y="0"/>
            <a:ext cx="444501" cy="6858000"/>
          </a:xfrm>
          <a:prstGeom prst="rect">
            <a:avLst/>
          </a:prstGeom>
          <a:ln w="12700">
            <a:miter lim="400000"/>
          </a:ln>
        </p:spPr>
      </p:pic>
      <p:pic>
        <p:nvPicPr>
          <p:cNvPr id="1086" name="pasted-image.pdf" descr="pasted-image.pdf"/>
          <p:cNvPicPr>
            <a:picLocks noChangeAspect="1"/>
          </p:cNvPicPr>
          <p:nvPr/>
        </p:nvPicPr>
        <p:blipFill>
          <a:blip r:embed="rId4"/>
          <a:stretch>
            <a:fillRect/>
          </a:stretch>
        </p:blipFill>
        <p:spPr>
          <a:xfrm>
            <a:off x="459491" y="6597402"/>
            <a:ext cx="336551" cy="159600"/>
          </a:xfrm>
          <a:prstGeom prst="rect">
            <a:avLst/>
          </a:prstGeom>
          <a:ln w="12700">
            <a:miter lim="400000"/>
          </a:ln>
        </p:spPr>
      </p:pic>
      <p:sp>
        <p:nvSpPr>
          <p:cNvPr id="1087" name="Lijn"/>
          <p:cNvSpPr/>
          <p:nvPr/>
        </p:nvSpPr>
        <p:spPr>
          <a:xfrm>
            <a:off x="459491" y="6514154"/>
            <a:ext cx="11273019" cy="1"/>
          </a:xfrm>
          <a:prstGeom prst="line">
            <a:avLst/>
          </a:prstGeom>
          <a:ln w="6350">
            <a:solidFill>
              <a:srgbClr val="000000"/>
            </a:solidFill>
            <a:miter lim="400000"/>
          </a:ln>
        </p:spPr>
        <p:txBody>
          <a:bodyPr lIns="25400" tIns="25400" rIns="25400" bIns="25400" anchor="ctr"/>
          <a:lstStyle/>
          <a:p>
            <a:pPr>
              <a:lnSpc>
                <a:spcPts val="1650"/>
              </a:lnSpc>
              <a:defRPr sz="2400" spc="-24">
                <a:latin typeface="Goudy Old Style BT"/>
                <a:ea typeface="Goudy Old Style BT"/>
                <a:cs typeface="Goudy Old Style BT"/>
                <a:sym typeface="Goudy Old Style BT"/>
              </a:defRPr>
            </a:pPr>
            <a:endParaRPr sz="1200"/>
          </a:p>
        </p:txBody>
      </p:sp>
      <p:sp>
        <p:nvSpPr>
          <p:cNvPr id="1088" name="Open Source Attitude"/>
          <p:cNvSpPr txBox="1">
            <a:spLocks noGrp="1"/>
          </p:cNvSpPr>
          <p:nvPr>
            <p:ph type="body" sz="quarter" idx="21"/>
          </p:nvPr>
        </p:nvSpPr>
        <p:spPr>
          <a:xfrm>
            <a:off x="686078" y="2992763"/>
            <a:ext cx="4635501" cy="443198"/>
          </a:xfrm>
          <a:prstGeom prst="rect">
            <a:avLst/>
          </a:prstGeom>
        </p:spPr>
        <p:txBody>
          <a:bodyPr wrap="square" lIns="0" tIns="0" rIns="0" bIns="0" anchor="ctr">
            <a:spAutoFit/>
          </a:bodyPr>
          <a:lstStyle>
            <a:lvl1pPr marL="0" indent="0" defTabSz="1219169">
              <a:spcBef>
                <a:spcPts val="0"/>
              </a:spcBef>
              <a:buSzTx/>
              <a:buFontTx/>
              <a:buNone/>
              <a:defRPr sz="3200">
                <a:latin typeface="Goudy Old Style BT"/>
                <a:ea typeface="Goudy Old Style BT"/>
                <a:cs typeface="Goudy Old Style BT"/>
                <a:sym typeface="Goudy Old Style BT"/>
              </a:defRPr>
            </a:lvl1pPr>
          </a:lstStyle>
          <a:p>
            <a:r>
              <a:t>Open Source Attitude</a:t>
            </a:r>
          </a:p>
        </p:txBody>
      </p:sp>
      <p:sp>
        <p:nvSpPr>
          <p:cNvPr id="1089" name="Lorem ipsum dolor sit amet, consectetur adipiscing elit. Fusce faucibus maximus odio consectetur pretium. Donec at est at massa convallis elementum.…"/>
          <p:cNvSpPr txBox="1">
            <a:spLocks noGrp="1"/>
          </p:cNvSpPr>
          <p:nvPr>
            <p:ph type="body" sz="quarter" idx="22"/>
          </p:nvPr>
        </p:nvSpPr>
        <p:spPr>
          <a:xfrm>
            <a:off x="6157132" y="-2104016"/>
            <a:ext cx="5588001" cy="10636758"/>
          </a:xfrm>
          <a:prstGeom prst="rect">
            <a:avLst/>
          </a:prstGeom>
        </p:spPr>
        <p:txBody>
          <a:bodyPr wrap="square" lIns="0" tIns="0" rIns="0" bIns="0" anchor="ctr">
            <a:spAutoFit/>
          </a:bodyPr>
          <a:lstStyle/>
          <a:p>
            <a:pPr marL="0" indent="0" defTabSz="1219169">
              <a:spcBef>
                <a:spcPts val="0"/>
              </a:spcBef>
              <a:buSzTx/>
              <a:buFontTx/>
              <a:buNone/>
              <a:defRPr sz="4800">
                <a:latin typeface="Goudy Old Style BT"/>
                <a:ea typeface="Goudy Old Style BT"/>
                <a:cs typeface="Goudy Old Style BT"/>
                <a:sym typeface="Goudy Old Style BT"/>
              </a:defRPr>
            </a:pPr>
            <a:r>
              <a:t>Lorem ipsum dolor sit amet, consectetur adipiscing elit. Fusce faucibus maximus odio consectetur pretium. Donec at est at massa convallis elementum. </a:t>
            </a:r>
          </a:p>
          <a:p>
            <a:pPr marL="0" indent="0" defTabSz="1219169">
              <a:spcBef>
                <a:spcPts val="0"/>
              </a:spcBef>
              <a:buSzTx/>
              <a:buFontTx/>
              <a:buNone/>
              <a:defRPr sz="4800">
                <a:latin typeface="Goudy Old Style BT"/>
                <a:ea typeface="Goudy Old Style BT"/>
                <a:cs typeface="Goudy Old Style BT"/>
                <a:sym typeface="Goudy Old Style BT"/>
              </a:defRPr>
            </a:pPr>
            <a:endParaRPr/>
          </a:p>
          <a:p>
            <a:pPr marL="0" indent="0" defTabSz="1219169">
              <a:spcBef>
                <a:spcPts val="0"/>
              </a:spcBef>
              <a:buSzTx/>
              <a:buFontTx/>
              <a:buNone/>
              <a:defRPr sz="4800">
                <a:latin typeface="Goudy Old Style BT"/>
                <a:ea typeface="Goudy Old Style BT"/>
                <a:cs typeface="Goudy Old Style BT"/>
                <a:sym typeface="Goudy Old Style BT"/>
              </a:defRPr>
            </a:pPr>
            <a:r>
              <a:t>Quisque arcu dui, eleifend non lacus non, porttitor dapibus nunc. Pellentesque quam libero, porttitor sed orci at, blandit eleifend nisi.</a:t>
            </a:r>
          </a:p>
        </p:txBody>
      </p:sp>
      <p:sp>
        <p:nvSpPr>
          <p:cNvPr id="1090" name="Dianummer"/>
          <p:cNvSpPr txBox="1">
            <a:spLocks noGrp="1"/>
          </p:cNvSpPr>
          <p:nvPr>
            <p:ph type="sldNum" sz="quarter" idx="2"/>
          </p:nvPr>
        </p:nvSpPr>
        <p:spPr>
          <a:xfrm>
            <a:off x="11640155" y="6591300"/>
            <a:ext cx="105235" cy="107951"/>
          </a:xfrm>
          <a:prstGeom prst="rect">
            <a:avLst/>
          </a:prstGeom>
        </p:spPr>
        <p:txBody>
          <a:bodyPr lIns="0" tIns="0" rIns="0" bIns="0" anchor="b"/>
          <a:lstStyle>
            <a:lvl1pPr defTabSz="1219169">
              <a:lnSpc>
                <a:spcPct val="90000"/>
              </a:lnSpc>
              <a:spcBef>
                <a:spcPts val="2250"/>
              </a:spcBef>
              <a:defRPr sz="700">
                <a:latin typeface="Helvetica"/>
                <a:ea typeface="Helvetica"/>
                <a:cs typeface="Helvetica"/>
                <a:sym typeface="Helvetica"/>
              </a:defRPr>
            </a:lvl1pPr>
          </a:lstStyle>
          <a:p>
            <a:fld id="{86CB4B4D-7CA3-9044-876B-883B54F8677D}" type="slidenum">
              <a:t>‹N°›</a:t>
            </a:fld>
            <a:endParaRPr/>
          </a:p>
        </p:txBody>
      </p:sp>
      <p:sp>
        <p:nvSpPr>
          <p:cNvPr id="1091" name="Project name"/>
          <p:cNvSpPr txBox="1"/>
          <p:nvPr/>
        </p:nvSpPr>
        <p:spPr>
          <a:xfrm>
            <a:off x="6160679" y="6591476"/>
            <a:ext cx="530114" cy="11740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a:lnSpc>
                <a:spcPct val="120000"/>
              </a:lnSpc>
              <a:spcBef>
                <a:spcPts val="500"/>
              </a:spcBef>
              <a:defRPr sz="1400">
                <a:solidFill>
                  <a:srgbClr val="000000">
                    <a:alpha val="60000"/>
                  </a:srgbClr>
                </a:solidFill>
                <a:latin typeface="Helvetica"/>
                <a:ea typeface="Helvetica"/>
                <a:cs typeface="Helvetica"/>
                <a:sym typeface="Helvetica"/>
              </a:defRPr>
            </a:lvl1pPr>
          </a:lstStyle>
          <a:p>
            <a:r>
              <a:rPr sz="700"/>
              <a:t>Project name</a:t>
            </a:r>
          </a:p>
        </p:txBody>
      </p:sp>
    </p:spTree>
    <p:extLst>
      <p:ext uri="{BB962C8B-B14F-4D97-AF65-F5344CB8AC3E}">
        <p14:creationId xmlns:p14="http://schemas.microsoft.com/office/powerpoint/2010/main" val="792074298"/>
      </p:ext>
    </p:extLst>
  </p:cSld>
  <p:clrMapOvr>
    <a:masterClrMapping/>
  </p:clrMapOvr>
  <p:transition spd="med"/>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type="tx">
  <p:cSld name="1_Title+3imgs+Captions">
    <p:spTree>
      <p:nvGrpSpPr>
        <p:cNvPr id="1" name=""/>
        <p:cNvGrpSpPr/>
        <p:nvPr/>
      </p:nvGrpSpPr>
      <p:grpSpPr>
        <a:xfrm>
          <a:off x="0" y="0"/>
          <a:ext cx="0" cy="0"/>
          <a:chOff x="0" y="0"/>
          <a:chExt cx="0" cy="0"/>
        </a:xfrm>
      </p:grpSpPr>
      <p:pic>
        <p:nvPicPr>
          <p:cNvPr id="1098" name="pasted-image.pdf" descr="pasted-image.pdf"/>
          <p:cNvPicPr>
            <a:picLocks noChangeAspect="1"/>
          </p:cNvPicPr>
          <p:nvPr/>
        </p:nvPicPr>
        <p:blipFill>
          <a:blip r:embed="rId2"/>
          <a:stretch>
            <a:fillRect/>
          </a:stretch>
        </p:blipFill>
        <p:spPr>
          <a:xfrm>
            <a:off x="-1" y="-556289"/>
            <a:ext cx="12192001" cy="444501"/>
          </a:xfrm>
          <a:prstGeom prst="rect">
            <a:avLst/>
          </a:prstGeom>
          <a:ln w="12700">
            <a:miter lim="400000"/>
          </a:ln>
        </p:spPr>
      </p:pic>
      <p:pic>
        <p:nvPicPr>
          <p:cNvPr id="1099" name="pasted-image.pdf" descr="pasted-image.pdf"/>
          <p:cNvPicPr>
            <a:picLocks noChangeAspect="1"/>
          </p:cNvPicPr>
          <p:nvPr/>
        </p:nvPicPr>
        <p:blipFill>
          <a:blip r:embed="rId3"/>
          <a:stretch>
            <a:fillRect/>
          </a:stretch>
        </p:blipFill>
        <p:spPr>
          <a:xfrm>
            <a:off x="-593977" y="0"/>
            <a:ext cx="444501" cy="6858000"/>
          </a:xfrm>
          <a:prstGeom prst="rect">
            <a:avLst/>
          </a:prstGeom>
          <a:ln w="12700">
            <a:miter lim="400000"/>
          </a:ln>
        </p:spPr>
      </p:pic>
      <p:sp>
        <p:nvSpPr>
          <p:cNvPr id="1100" name="John Doe…"/>
          <p:cNvSpPr txBox="1">
            <a:spLocks noGrp="1"/>
          </p:cNvSpPr>
          <p:nvPr>
            <p:ph type="body" sz="quarter" idx="21"/>
          </p:nvPr>
        </p:nvSpPr>
        <p:spPr>
          <a:xfrm>
            <a:off x="445047" y="5549458"/>
            <a:ext cx="3684390" cy="531749"/>
          </a:xfrm>
          <a:prstGeom prst="rect">
            <a:avLst/>
          </a:prstGeom>
        </p:spPr>
        <p:txBody>
          <a:bodyPr wrap="square" lIns="0" tIns="0" rIns="0" bIns="0">
            <a:spAutoFit/>
          </a:bodyPr>
          <a:lstStyle/>
          <a:p>
            <a:pPr marL="0" indent="0" defTabSz="1219169">
              <a:lnSpc>
                <a:spcPct val="120000"/>
              </a:lnSpc>
              <a:spcBef>
                <a:spcPts val="250"/>
              </a:spcBef>
              <a:buSzTx/>
              <a:buFontTx/>
              <a:buNone/>
              <a:defRPr sz="1400">
                <a:solidFill>
                  <a:srgbClr val="000000">
                    <a:alpha val="60000"/>
                  </a:srgbClr>
                </a:solidFill>
                <a:latin typeface="Helvetica"/>
                <a:ea typeface="Helvetica"/>
                <a:cs typeface="Helvetica"/>
                <a:sym typeface="Helvetica"/>
              </a:defRPr>
            </a:pPr>
            <a:r>
              <a:t>John Doe</a:t>
            </a:r>
          </a:p>
          <a:p>
            <a:pPr marL="0" indent="0" defTabSz="1219169">
              <a:lnSpc>
                <a:spcPct val="120000"/>
              </a:lnSpc>
              <a:spcBef>
                <a:spcPts val="250"/>
              </a:spcBef>
              <a:buSzTx/>
              <a:buFontTx/>
              <a:buNone/>
              <a:defRPr sz="1400">
                <a:solidFill>
                  <a:srgbClr val="000000">
                    <a:alpha val="60000"/>
                  </a:srgbClr>
                </a:solidFill>
                <a:latin typeface="Helvetica"/>
                <a:ea typeface="Helvetica"/>
                <a:cs typeface="Helvetica"/>
                <a:sym typeface="Helvetica"/>
              </a:defRPr>
            </a:pPr>
            <a:r>
              <a:t>Brand Manager</a:t>
            </a:r>
          </a:p>
        </p:txBody>
      </p:sp>
      <p:sp>
        <p:nvSpPr>
          <p:cNvPr id="1101" name="Google Shape;64;p14"/>
          <p:cNvSpPr>
            <a:spLocks noGrp="1"/>
          </p:cNvSpPr>
          <p:nvPr>
            <p:ph type="pic" sz="quarter" idx="22"/>
          </p:nvPr>
        </p:nvSpPr>
        <p:spPr>
          <a:xfrm>
            <a:off x="344882" y="1465715"/>
            <a:ext cx="3892367" cy="3938395"/>
          </a:xfrm>
          <a:prstGeom prst="rect">
            <a:avLst/>
          </a:prstGeom>
        </p:spPr>
        <p:txBody>
          <a:bodyPr tIns="45719" bIns="45719">
            <a:noAutofit/>
          </a:bodyPr>
          <a:lstStyle/>
          <a:p>
            <a:endParaRPr/>
          </a:p>
        </p:txBody>
      </p:sp>
      <p:sp>
        <p:nvSpPr>
          <p:cNvPr id="1102" name="John Doe…"/>
          <p:cNvSpPr txBox="1">
            <a:spLocks noGrp="1"/>
          </p:cNvSpPr>
          <p:nvPr>
            <p:ph type="body" sz="quarter" idx="23"/>
          </p:nvPr>
        </p:nvSpPr>
        <p:spPr>
          <a:xfrm>
            <a:off x="4258221" y="5549458"/>
            <a:ext cx="3684390" cy="531749"/>
          </a:xfrm>
          <a:prstGeom prst="rect">
            <a:avLst/>
          </a:prstGeom>
        </p:spPr>
        <p:txBody>
          <a:bodyPr wrap="square" lIns="0" tIns="0" rIns="0" bIns="0">
            <a:spAutoFit/>
          </a:bodyPr>
          <a:lstStyle/>
          <a:p>
            <a:pPr marL="0" indent="0" defTabSz="1219169">
              <a:lnSpc>
                <a:spcPct val="120000"/>
              </a:lnSpc>
              <a:spcBef>
                <a:spcPts val="250"/>
              </a:spcBef>
              <a:buSzTx/>
              <a:buFontTx/>
              <a:buNone/>
              <a:defRPr sz="1400">
                <a:solidFill>
                  <a:srgbClr val="000000">
                    <a:alpha val="60000"/>
                  </a:srgbClr>
                </a:solidFill>
                <a:latin typeface="Helvetica"/>
                <a:ea typeface="Helvetica"/>
                <a:cs typeface="Helvetica"/>
                <a:sym typeface="Helvetica"/>
              </a:defRPr>
            </a:pPr>
            <a:r>
              <a:t>John Doe</a:t>
            </a:r>
          </a:p>
          <a:p>
            <a:pPr marL="0" indent="0" defTabSz="1219169">
              <a:lnSpc>
                <a:spcPct val="120000"/>
              </a:lnSpc>
              <a:spcBef>
                <a:spcPts val="250"/>
              </a:spcBef>
              <a:buSzTx/>
              <a:buFontTx/>
              <a:buNone/>
              <a:defRPr sz="1400">
                <a:solidFill>
                  <a:srgbClr val="000000">
                    <a:alpha val="60000"/>
                  </a:srgbClr>
                </a:solidFill>
                <a:latin typeface="Helvetica"/>
                <a:ea typeface="Helvetica"/>
                <a:cs typeface="Helvetica"/>
                <a:sym typeface="Helvetica"/>
              </a:defRPr>
            </a:pPr>
            <a:r>
              <a:t>Brand Manager</a:t>
            </a:r>
          </a:p>
        </p:txBody>
      </p:sp>
      <p:sp>
        <p:nvSpPr>
          <p:cNvPr id="1103" name="Google Shape;64;p14"/>
          <p:cNvSpPr>
            <a:spLocks noGrp="1"/>
          </p:cNvSpPr>
          <p:nvPr>
            <p:ph type="pic" sz="quarter" idx="24"/>
          </p:nvPr>
        </p:nvSpPr>
        <p:spPr>
          <a:xfrm>
            <a:off x="4151705" y="1465715"/>
            <a:ext cx="3892367" cy="3938395"/>
          </a:xfrm>
          <a:prstGeom prst="rect">
            <a:avLst/>
          </a:prstGeom>
        </p:spPr>
        <p:txBody>
          <a:bodyPr tIns="45719" bIns="45719">
            <a:noAutofit/>
          </a:bodyPr>
          <a:lstStyle/>
          <a:p>
            <a:endParaRPr/>
          </a:p>
        </p:txBody>
      </p:sp>
      <p:sp>
        <p:nvSpPr>
          <p:cNvPr id="1104" name="John Doe…"/>
          <p:cNvSpPr txBox="1">
            <a:spLocks noGrp="1"/>
          </p:cNvSpPr>
          <p:nvPr>
            <p:ph type="body" sz="quarter" idx="25"/>
          </p:nvPr>
        </p:nvSpPr>
        <p:spPr>
          <a:xfrm>
            <a:off x="8063905" y="5549458"/>
            <a:ext cx="3684390" cy="531749"/>
          </a:xfrm>
          <a:prstGeom prst="rect">
            <a:avLst/>
          </a:prstGeom>
        </p:spPr>
        <p:txBody>
          <a:bodyPr wrap="square" lIns="0" tIns="0" rIns="0" bIns="0">
            <a:spAutoFit/>
          </a:bodyPr>
          <a:lstStyle/>
          <a:p>
            <a:pPr marL="0" indent="0" defTabSz="1219169">
              <a:lnSpc>
                <a:spcPct val="120000"/>
              </a:lnSpc>
              <a:spcBef>
                <a:spcPts val="250"/>
              </a:spcBef>
              <a:buSzTx/>
              <a:buFontTx/>
              <a:buNone/>
              <a:defRPr sz="1400">
                <a:solidFill>
                  <a:srgbClr val="000000">
                    <a:alpha val="60000"/>
                  </a:srgbClr>
                </a:solidFill>
                <a:latin typeface="Helvetica"/>
                <a:ea typeface="Helvetica"/>
                <a:cs typeface="Helvetica"/>
                <a:sym typeface="Helvetica"/>
              </a:defRPr>
            </a:pPr>
            <a:r>
              <a:t>John Doe</a:t>
            </a:r>
          </a:p>
          <a:p>
            <a:pPr marL="0" indent="0" defTabSz="1219169">
              <a:lnSpc>
                <a:spcPct val="120000"/>
              </a:lnSpc>
              <a:spcBef>
                <a:spcPts val="250"/>
              </a:spcBef>
              <a:buSzTx/>
              <a:buFontTx/>
              <a:buNone/>
              <a:defRPr sz="1400">
                <a:solidFill>
                  <a:srgbClr val="000000">
                    <a:alpha val="60000"/>
                  </a:srgbClr>
                </a:solidFill>
                <a:latin typeface="Helvetica"/>
                <a:ea typeface="Helvetica"/>
                <a:cs typeface="Helvetica"/>
                <a:sym typeface="Helvetica"/>
              </a:defRPr>
            </a:pPr>
            <a:r>
              <a:t>Brand Manager</a:t>
            </a:r>
          </a:p>
        </p:txBody>
      </p:sp>
      <p:sp>
        <p:nvSpPr>
          <p:cNvPr id="1105" name="Google Shape;64;p14"/>
          <p:cNvSpPr>
            <a:spLocks noGrp="1"/>
          </p:cNvSpPr>
          <p:nvPr>
            <p:ph type="pic" sz="quarter" idx="26"/>
          </p:nvPr>
        </p:nvSpPr>
        <p:spPr>
          <a:xfrm>
            <a:off x="7963739" y="1465715"/>
            <a:ext cx="3892367" cy="3938395"/>
          </a:xfrm>
          <a:prstGeom prst="rect">
            <a:avLst/>
          </a:prstGeom>
        </p:spPr>
        <p:txBody>
          <a:bodyPr tIns="45719" bIns="45719">
            <a:noAutofit/>
          </a:bodyPr>
          <a:lstStyle/>
          <a:p>
            <a:endParaRPr/>
          </a:p>
        </p:txBody>
      </p:sp>
      <p:sp>
        <p:nvSpPr>
          <p:cNvPr id="1106" name="Surrounded by experts"/>
          <p:cNvSpPr txBox="1">
            <a:spLocks noGrp="1"/>
          </p:cNvSpPr>
          <p:nvPr>
            <p:ph type="body" sz="quarter" idx="27"/>
          </p:nvPr>
        </p:nvSpPr>
        <p:spPr>
          <a:xfrm>
            <a:off x="1264251" y="674501"/>
            <a:ext cx="9663498" cy="415498"/>
          </a:xfrm>
          <a:prstGeom prst="rect">
            <a:avLst/>
          </a:prstGeom>
        </p:spPr>
        <p:txBody>
          <a:bodyPr wrap="square" lIns="0" tIns="0" rIns="0" bIns="0" anchor="ctr">
            <a:spAutoFit/>
          </a:bodyPr>
          <a:lstStyle>
            <a:lvl1pPr marL="0" indent="0" algn="ctr" defTabSz="1219169">
              <a:spcBef>
                <a:spcPts val="0"/>
              </a:spcBef>
              <a:buSzTx/>
              <a:buFontTx/>
              <a:buNone/>
              <a:defRPr sz="3000"/>
            </a:lvl1pPr>
          </a:lstStyle>
          <a:p>
            <a:r>
              <a:t>Surrounded by experts</a:t>
            </a:r>
          </a:p>
        </p:txBody>
      </p:sp>
      <p:sp>
        <p:nvSpPr>
          <p:cNvPr id="1107" name="Dianummer"/>
          <p:cNvSpPr txBox="1">
            <a:spLocks noGrp="1"/>
          </p:cNvSpPr>
          <p:nvPr>
            <p:ph type="sldNum" sz="quarter" idx="2"/>
          </p:nvPr>
        </p:nvSpPr>
        <p:spPr>
          <a:xfrm>
            <a:off x="11640155" y="6591300"/>
            <a:ext cx="105235" cy="107951"/>
          </a:xfrm>
          <a:prstGeom prst="rect">
            <a:avLst/>
          </a:prstGeom>
        </p:spPr>
        <p:txBody>
          <a:bodyPr lIns="0" tIns="0" rIns="0" bIns="0" anchor="b"/>
          <a:lstStyle>
            <a:lvl1pPr defTabSz="1219169">
              <a:lnSpc>
                <a:spcPct val="90000"/>
              </a:lnSpc>
              <a:spcBef>
                <a:spcPts val="2250"/>
              </a:spcBef>
              <a:defRPr sz="700">
                <a:latin typeface="Helvetica"/>
                <a:ea typeface="Helvetica"/>
                <a:cs typeface="Helvetica"/>
                <a:sym typeface="Helvetica"/>
              </a:defRPr>
            </a:lvl1pPr>
          </a:lstStyle>
          <a:p>
            <a:fld id="{86CB4B4D-7CA3-9044-876B-883B54F8677D}" type="slidenum">
              <a:t>‹N°›</a:t>
            </a:fld>
            <a:endParaRPr/>
          </a:p>
        </p:txBody>
      </p:sp>
    </p:spTree>
    <p:extLst>
      <p:ext uri="{BB962C8B-B14F-4D97-AF65-F5344CB8AC3E}">
        <p14:creationId xmlns:p14="http://schemas.microsoft.com/office/powerpoint/2010/main" val="3593893728"/>
      </p:ext>
    </p:extLst>
  </p:cSld>
  <p:clrMapOvr>
    <a:masterClrMapping/>
  </p:clrMapOvr>
  <p:transition spd="med"/>
</p:sldLayout>
</file>

<file path=ppt/slideLayouts/slideLayout173.xml><?xml version="1.0" encoding="utf-8"?>
<p:sldLayout xmlns:a="http://schemas.openxmlformats.org/drawingml/2006/main" xmlns:r="http://schemas.openxmlformats.org/officeDocument/2006/relationships" xmlns:p="http://schemas.openxmlformats.org/presentationml/2006/main" showMasterSp="0" type="tx">
  <p:cSld name="Title Page Black">
    <p:bg>
      <p:bgPr>
        <a:solidFill>
          <a:srgbClr val="000000"/>
        </a:solidFill>
        <a:effectLst/>
      </p:bgPr>
    </p:bg>
    <p:spTree>
      <p:nvGrpSpPr>
        <p:cNvPr id="1" name=""/>
        <p:cNvGrpSpPr/>
        <p:nvPr/>
      </p:nvGrpSpPr>
      <p:grpSpPr>
        <a:xfrm>
          <a:off x="0" y="0"/>
          <a:ext cx="0" cy="0"/>
          <a:chOff x="0" y="0"/>
          <a:chExt cx="0" cy="0"/>
        </a:xfrm>
      </p:grpSpPr>
      <p:sp>
        <p:nvSpPr>
          <p:cNvPr id="1114" name="Presentation Title - GoudyOlSt BT Roman 48pt"/>
          <p:cNvSpPr>
            <a:spLocks noGrp="1"/>
          </p:cNvSpPr>
          <p:nvPr>
            <p:ph type="body" sz="quarter" idx="21"/>
          </p:nvPr>
        </p:nvSpPr>
        <p:spPr>
          <a:xfrm>
            <a:off x="485877" y="3023741"/>
            <a:ext cx="8113214" cy="579636"/>
          </a:xfrm>
          <a:prstGeom prst="rect">
            <a:avLst/>
          </a:prstGeom>
        </p:spPr>
        <p:txBody>
          <a:bodyPr lIns="50800" tIns="50800" rIns="50800" bIns="50800" anchor="ctr"/>
          <a:lstStyle>
            <a:lvl1pPr marL="0" indent="0" defTabSz="412750">
              <a:spcBef>
                <a:spcPts val="0"/>
              </a:spcBef>
              <a:buSzTx/>
              <a:buFontTx/>
              <a:buNone/>
              <a:defRPr sz="2400" spc="-72">
                <a:solidFill>
                  <a:srgbClr val="FFFFFF"/>
                </a:solidFill>
                <a:latin typeface="Goudy Old Style BT"/>
                <a:ea typeface="Goudy Old Style BT"/>
                <a:cs typeface="Goudy Old Style BT"/>
                <a:sym typeface="Goudy Old Style BT"/>
              </a:defRPr>
            </a:lvl1pPr>
          </a:lstStyle>
          <a:p>
            <a:r>
              <a:t>Presentation Title - GoudyOlSt BT Roman 48pt</a:t>
            </a:r>
          </a:p>
        </p:txBody>
      </p:sp>
      <p:sp>
        <p:nvSpPr>
          <p:cNvPr id="1115" name="Subtitle - GoudyOlSt BT Roman 24pt"/>
          <p:cNvSpPr txBox="1">
            <a:spLocks noGrp="1"/>
          </p:cNvSpPr>
          <p:nvPr>
            <p:ph type="body" sz="quarter" idx="22"/>
          </p:nvPr>
        </p:nvSpPr>
        <p:spPr>
          <a:xfrm>
            <a:off x="488950" y="3472309"/>
            <a:ext cx="5504107" cy="287258"/>
          </a:xfrm>
          <a:prstGeom prst="rect">
            <a:avLst/>
          </a:prstGeom>
        </p:spPr>
        <p:txBody>
          <a:bodyPr wrap="square" lIns="50800" tIns="50800" rIns="50800" bIns="50800">
            <a:spAutoFit/>
          </a:bodyPr>
          <a:lstStyle>
            <a:lvl1pPr marL="0" indent="0" defTabSz="412750">
              <a:lnSpc>
                <a:spcPct val="100000"/>
              </a:lnSpc>
              <a:spcBef>
                <a:spcPts val="0"/>
              </a:spcBef>
              <a:buSzTx/>
              <a:buFontTx/>
              <a:buNone/>
              <a:defRPr sz="1200" spc="-24">
                <a:solidFill>
                  <a:srgbClr val="FFFFFF"/>
                </a:solidFill>
                <a:latin typeface="Goudy Old Style BT"/>
                <a:ea typeface="Goudy Old Style BT"/>
                <a:cs typeface="Goudy Old Style BT"/>
                <a:sym typeface="Goudy Old Style BT"/>
              </a:defRPr>
            </a:lvl1pPr>
          </a:lstStyle>
          <a:p>
            <a:r>
              <a:t>Subtitle - GoudyOlSt BT Roman 24pt</a:t>
            </a:r>
          </a:p>
        </p:txBody>
      </p:sp>
      <p:sp>
        <p:nvSpPr>
          <p:cNvPr id="1116" name="Dianummer"/>
          <p:cNvSpPr txBox="1">
            <a:spLocks noGrp="1"/>
          </p:cNvSpPr>
          <p:nvPr>
            <p:ph type="sldNum" sz="quarter" idx="2"/>
          </p:nvPr>
        </p:nvSpPr>
        <p:spPr>
          <a:xfrm>
            <a:off x="5984088" y="6540500"/>
            <a:ext cx="217475" cy="234950"/>
          </a:xfrm>
          <a:prstGeom prst="rect">
            <a:avLst/>
          </a:prstGeom>
        </p:spPr>
        <p:txBody>
          <a:bodyPr lIns="50800" tIns="50800" rIns="50800" bIns="50800" anchor="t"/>
          <a:lstStyle>
            <a:lvl1pPr algn="ctr" defTabSz="412750">
              <a:lnSpc>
                <a:spcPct val="90000"/>
              </a:lnSpc>
              <a:defRPr spc="-36">
                <a:solidFill>
                  <a:srgbClr val="121212"/>
                </a:solidFill>
                <a:latin typeface="Helvetica Light"/>
                <a:ea typeface="Helvetica Light"/>
                <a:cs typeface="Helvetica Light"/>
                <a:sym typeface="Helvetica Light"/>
              </a:defRPr>
            </a:lvl1pPr>
          </a:lstStyle>
          <a:p>
            <a:fld id="{86CB4B4D-7CA3-9044-876B-883B54F8677D}" type="slidenum">
              <a:t>‹N°›</a:t>
            </a:fld>
            <a:endParaRPr/>
          </a:p>
        </p:txBody>
      </p:sp>
    </p:spTree>
    <p:extLst>
      <p:ext uri="{BB962C8B-B14F-4D97-AF65-F5344CB8AC3E}">
        <p14:creationId xmlns:p14="http://schemas.microsoft.com/office/powerpoint/2010/main" val="3290379218"/>
      </p:ext>
    </p:extLst>
  </p:cSld>
  <p:clrMapOvr>
    <a:masterClrMapping/>
  </p:clrMapOvr>
  <p:transition spd="med"/>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type="tx">
  <p:cSld name="2_Med Quote-White">
    <p:spTree>
      <p:nvGrpSpPr>
        <p:cNvPr id="1" name=""/>
        <p:cNvGrpSpPr/>
        <p:nvPr/>
      </p:nvGrpSpPr>
      <p:grpSpPr>
        <a:xfrm>
          <a:off x="0" y="0"/>
          <a:ext cx="0" cy="0"/>
          <a:chOff x="0" y="0"/>
          <a:chExt cx="0" cy="0"/>
        </a:xfrm>
      </p:grpSpPr>
      <p:pic>
        <p:nvPicPr>
          <p:cNvPr id="1123" name="pasted-image.pdf" descr="pasted-image.pdf"/>
          <p:cNvPicPr>
            <a:picLocks noChangeAspect="1"/>
          </p:cNvPicPr>
          <p:nvPr/>
        </p:nvPicPr>
        <p:blipFill>
          <a:blip r:embed="rId2"/>
          <a:stretch>
            <a:fillRect/>
          </a:stretch>
        </p:blipFill>
        <p:spPr>
          <a:xfrm>
            <a:off x="-1" y="-556289"/>
            <a:ext cx="12192001" cy="444501"/>
          </a:xfrm>
          <a:prstGeom prst="rect">
            <a:avLst/>
          </a:prstGeom>
          <a:ln w="12700">
            <a:miter lim="400000"/>
          </a:ln>
        </p:spPr>
      </p:pic>
      <p:pic>
        <p:nvPicPr>
          <p:cNvPr id="1124" name="pasted-image.pdf" descr="pasted-image.pdf"/>
          <p:cNvPicPr>
            <a:picLocks noChangeAspect="1"/>
          </p:cNvPicPr>
          <p:nvPr/>
        </p:nvPicPr>
        <p:blipFill>
          <a:blip r:embed="rId3"/>
          <a:stretch>
            <a:fillRect/>
          </a:stretch>
        </p:blipFill>
        <p:spPr>
          <a:xfrm>
            <a:off x="-593977" y="0"/>
            <a:ext cx="444501" cy="6858000"/>
          </a:xfrm>
          <a:prstGeom prst="rect">
            <a:avLst/>
          </a:prstGeom>
          <a:ln w="12700">
            <a:miter lim="400000"/>
          </a:ln>
        </p:spPr>
      </p:pic>
      <p:sp>
        <p:nvSpPr>
          <p:cNvPr id="1125" name="Lorem ipsum dolor sit amet, consectetur adipiscing elit. Fusce faucibus maximus odio consectetur pretium. Donec at est at massa convallis elementum. Quisque arcu dui, eleifend non lacus non, porttitor dapibus nunc. Pellentesque quam libero, porttitor sed"/>
          <p:cNvSpPr txBox="1">
            <a:spLocks noGrp="1"/>
          </p:cNvSpPr>
          <p:nvPr>
            <p:ph type="body" sz="quarter" idx="21"/>
          </p:nvPr>
        </p:nvSpPr>
        <p:spPr>
          <a:xfrm>
            <a:off x="2350486" y="2433638"/>
            <a:ext cx="6553010" cy="1777843"/>
          </a:xfrm>
          <a:prstGeom prst="rect">
            <a:avLst/>
          </a:prstGeom>
        </p:spPr>
        <p:txBody>
          <a:bodyPr wrap="square" lIns="0" tIns="0" rIns="0" bIns="0">
            <a:spAutoFit/>
          </a:bodyPr>
          <a:lstStyle>
            <a:lvl1pPr marL="0" indent="0" defTabSz="1219169">
              <a:spcBef>
                <a:spcPts val="0"/>
              </a:spcBef>
              <a:buSzTx/>
              <a:buFontTx/>
              <a:buNone/>
              <a:defRPr sz="2100"/>
            </a:lvl1pPr>
          </a:lstStyle>
          <a:p>
            <a:r>
              <a:t>Lorem ipsum dolor sit amet, consectetur adipiscing elit. Fusce faucibus maximus odio consectetur pretium. Donec at est at massa convallis elementum. Quisque arcu dui, eleifend non lacus non, porttitor dapibus nunc. Pellentesque quam libero, porttitor sed orci at, blandit eleifend nisi.</a:t>
            </a:r>
          </a:p>
        </p:txBody>
      </p:sp>
      <p:sp>
        <p:nvSpPr>
          <p:cNvPr id="1126" name="Dianummer"/>
          <p:cNvSpPr txBox="1">
            <a:spLocks noGrp="1"/>
          </p:cNvSpPr>
          <p:nvPr>
            <p:ph type="sldNum" sz="quarter" idx="2"/>
          </p:nvPr>
        </p:nvSpPr>
        <p:spPr>
          <a:xfrm>
            <a:off x="11640155" y="6591300"/>
            <a:ext cx="105235" cy="107951"/>
          </a:xfrm>
          <a:prstGeom prst="rect">
            <a:avLst/>
          </a:prstGeom>
        </p:spPr>
        <p:txBody>
          <a:bodyPr lIns="0" tIns="0" rIns="0" bIns="0" anchor="b"/>
          <a:lstStyle>
            <a:lvl1pPr defTabSz="1219169">
              <a:lnSpc>
                <a:spcPct val="90000"/>
              </a:lnSpc>
              <a:spcBef>
                <a:spcPts val="2250"/>
              </a:spcBef>
              <a:defRPr sz="700">
                <a:latin typeface="Helvetica"/>
                <a:ea typeface="Helvetica"/>
                <a:cs typeface="Helvetica"/>
                <a:sym typeface="Helvetica"/>
              </a:defRPr>
            </a:lvl1pPr>
          </a:lstStyle>
          <a:p>
            <a:fld id="{86CB4B4D-7CA3-9044-876B-883B54F8677D}" type="slidenum">
              <a:t>‹N°›</a:t>
            </a:fld>
            <a:endParaRPr/>
          </a:p>
        </p:txBody>
      </p:sp>
    </p:spTree>
    <p:extLst>
      <p:ext uri="{BB962C8B-B14F-4D97-AF65-F5344CB8AC3E}">
        <p14:creationId xmlns:p14="http://schemas.microsoft.com/office/powerpoint/2010/main" val="2477501531"/>
      </p:ext>
    </p:extLst>
  </p:cSld>
  <p:clrMapOvr>
    <a:masterClrMapping/>
  </p:clrMapOvr>
  <p:transition spd="med"/>
</p:sldLayout>
</file>

<file path=ppt/slideLayouts/slideLayout175.xml><?xml version="1.0" encoding="utf-8"?>
<p:sldLayout xmlns:a="http://schemas.openxmlformats.org/drawingml/2006/main" xmlns:r="http://schemas.openxmlformats.org/officeDocument/2006/relationships" xmlns:p="http://schemas.openxmlformats.org/presentationml/2006/main" showMasterSp="0" type="tx">
  <p:cSld name="2_Statement-White">
    <p:spTree>
      <p:nvGrpSpPr>
        <p:cNvPr id="1" name=""/>
        <p:cNvGrpSpPr/>
        <p:nvPr/>
      </p:nvGrpSpPr>
      <p:grpSpPr>
        <a:xfrm>
          <a:off x="0" y="0"/>
          <a:ext cx="0" cy="0"/>
          <a:chOff x="0" y="0"/>
          <a:chExt cx="0" cy="0"/>
        </a:xfrm>
      </p:grpSpPr>
      <p:pic>
        <p:nvPicPr>
          <p:cNvPr id="1133" name="pasted-image.pdf" descr="pasted-image.pdf"/>
          <p:cNvPicPr>
            <a:picLocks noChangeAspect="1"/>
          </p:cNvPicPr>
          <p:nvPr/>
        </p:nvPicPr>
        <p:blipFill>
          <a:blip r:embed="rId2"/>
          <a:stretch>
            <a:fillRect/>
          </a:stretch>
        </p:blipFill>
        <p:spPr>
          <a:xfrm>
            <a:off x="-1" y="-556289"/>
            <a:ext cx="12192001" cy="444501"/>
          </a:xfrm>
          <a:prstGeom prst="rect">
            <a:avLst/>
          </a:prstGeom>
          <a:ln w="12700">
            <a:miter lim="400000"/>
          </a:ln>
        </p:spPr>
      </p:pic>
      <p:pic>
        <p:nvPicPr>
          <p:cNvPr id="1134" name="pasted-image.pdf" descr="pasted-image.pdf"/>
          <p:cNvPicPr>
            <a:picLocks noChangeAspect="1"/>
          </p:cNvPicPr>
          <p:nvPr/>
        </p:nvPicPr>
        <p:blipFill>
          <a:blip r:embed="rId3"/>
          <a:stretch>
            <a:fillRect/>
          </a:stretch>
        </p:blipFill>
        <p:spPr>
          <a:xfrm>
            <a:off x="-593977" y="0"/>
            <a:ext cx="444501" cy="6858000"/>
          </a:xfrm>
          <a:prstGeom prst="rect">
            <a:avLst/>
          </a:prstGeom>
          <a:ln w="12700">
            <a:miter lim="400000"/>
          </a:ln>
        </p:spPr>
      </p:pic>
      <p:sp>
        <p:nvSpPr>
          <p:cNvPr id="1135" name="This is a statement"/>
          <p:cNvSpPr txBox="1">
            <a:spLocks noGrp="1"/>
          </p:cNvSpPr>
          <p:nvPr>
            <p:ph type="body" sz="quarter" idx="21"/>
          </p:nvPr>
        </p:nvSpPr>
        <p:spPr>
          <a:xfrm>
            <a:off x="2350258" y="2822047"/>
            <a:ext cx="7491485" cy="623248"/>
          </a:xfrm>
          <a:prstGeom prst="rect">
            <a:avLst/>
          </a:prstGeom>
        </p:spPr>
        <p:txBody>
          <a:bodyPr wrap="square" lIns="0" tIns="0" rIns="0" bIns="0" anchor="ctr">
            <a:spAutoFit/>
          </a:bodyPr>
          <a:lstStyle>
            <a:lvl1pPr marL="0" indent="0" algn="ctr" defTabSz="1219169">
              <a:spcBef>
                <a:spcPts val="0"/>
              </a:spcBef>
              <a:buSzTx/>
              <a:buFontTx/>
              <a:buNone/>
              <a:defRPr sz="4500"/>
            </a:lvl1pPr>
          </a:lstStyle>
          <a:p>
            <a:r>
              <a:t>This is a statement</a:t>
            </a:r>
          </a:p>
        </p:txBody>
      </p:sp>
      <p:sp>
        <p:nvSpPr>
          <p:cNvPr id="1136" name="Dianummer"/>
          <p:cNvSpPr txBox="1">
            <a:spLocks noGrp="1"/>
          </p:cNvSpPr>
          <p:nvPr>
            <p:ph type="sldNum" sz="quarter" idx="2"/>
          </p:nvPr>
        </p:nvSpPr>
        <p:spPr>
          <a:xfrm>
            <a:off x="11640155" y="6591300"/>
            <a:ext cx="105235" cy="107951"/>
          </a:xfrm>
          <a:prstGeom prst="rect">
            <a:avLst/>
          </a:prstGeom>
        </p:spPr>
        <p:txBody>
          <a:bodyPr lIns="0" tIns="0" rIns="0" bIns="0" anchor="b"/>
          <a:lstStyle>
            <a:lvl1pPr defTabSz="1219169">
              <a:lnSpc>
                <a:spcPct val="90000"/>
              </a:lnSpc>
              <a:spcBef>
                <a:spcPts val="2250"/>
              </a:spcBef>
              <a:defRPr sz="700">
                <a:latin typeface="Helvetica"/>
                <a:ea typeface="Helvetica"/>
                <a:cs typeface="Helvetica"/>
                <a:sym typeface="Helvetica"/>
              </a:defRPr>
            </a:lvl1pPr>
          </a:lstStyle>
          <a:p>
            <a:fld id="{86CB4B4D-7CA3-9044-876B-883B54F8677D}" type="slidenum">
              <a:t>‹N°›</a:t>
            </a:fld>
            <a:endParaRPr/>
          </a:p>
        </p:txBody>
      </p:sp>
    </p:spTree>
    <p:extLst>
      <p:ext uri="{BB962C8B-B14F-4D97-AF65-F5344CB8AC3E}">
        <p14:creationId xmlns:p14="http://schemas.microsoft.com/office/powerpoint/2010/main" val="2521415878"/>
      </p:ext>
    </p:extLst>
  </p:cSld>
  <p:clrMapOvr>
    <a:masterClrMapping/>
  </p:clrMapOvr>
  <p:transition spd="med"/>
</p:sldLayout>
</file>

<file path=ppt/slideLayouts/slideLayout176.xml><?xml version="1.0" encoding="utf-8"?>
<p:sldLayout xmlns:a="http://schemas.openxmlformats.org/drawingml/2006/main" xmlns:r="http://schemas.openxmlformats.org/officeDocument/2006/relationships" xmlns:p="http://schemas.openxmlformats.org/presentationml/2006/main" showMasterSp="0" type="tx">
  <p:cSld name="3_Statement-White">
    <p:spTree>
      <p:nvGrpSpPr>
        <p:cNvPr id="1" name=""/>
        <p:cNvGrpSpPr/>
        <p:nvPr/>
      </p:nvGrpSpPr>
      <p:grpSpPr>
        <a:xfrm>
          <a:off x="0" y="0"/>
          <a:ext cx="0" cy="0"/>
          <a:chOff x="0" y="0"/>
          <a:chExt cx="0" cy="0"/>
        </a:xfrm>
      </p:grpSpPr>
      <p:pic>
        <p:nvPicPr>
          <p:cNvPr id="1143" name="pasted-image.pdf" descr="pasted-image.pdf"/>
          <p:cNvPicPr>
            <a:picLocks noChangeAspect="1"/>
          </p:cNvPicPr>
          <p:nvPr/>
        </p:nvPicPr>
        <p:blipFill>
          <a:blip r:embed="rId2"/>
          <a:stretch>
            <a:fillRect/>
          </a:stretch>
        </p:blipFill>
        <p:spPr>
          <a:xfrm>
            <a:off x="-1" y="-556289"/>
            <a:ext cx="12192001" cy="444501"/>
          </a:xfrm>
          <a:prstGeom prst="rect">
            <a:avLst/>
          </a:prstGeom>
          <a:ln w="12700">
            <a:miter lim="400000"/>
          </a:ln>
        </p:spPr>
      </p:pic>
      <p:pic>
        <p:nvPicPr>
          <p:cNvPr id="1144" name="pasted-image.pdf" descr="pasted-image.pdf"/>
          <p:cNvPicPr>
            <a:picLocks noChangeAspect="1"/>
          </p:cNvPicPr>
          <p:nvPr/>
        </p:nvPicPr>
        <p:blipFill>
          <a:blip r:embed="rId3"/>
          <a:stretch>
            <a:fillRect/>
          </a:stretch>
        </p:blipFill>
        <p:spPr>
          <a:xfrm>
            <a:off x="-593977" y="0"/>
            <a:ext cx="444501" cy="6858000"/>
          </a:xfrm>
          <a:prstGeom prst="rect">
            <a:avLst/>
          </a:prstGeom>
          <a:ln w="12700">
            <a:miter lim="400000"/>
          </a:ln>
        </p:spPr>
      </p:pic>
      <p:sp>
        <p:nvSpPr>
          <p:cNvPr id="1145" name="This is a statement"/>
          <p:cNvSpPr txBox="1">
            <a:spLocks noGrp="1"/>
          </p:cNvSpPr>
          <p:nvPr>
            <p:ph type="body" sz="quarter" idx="21"/>
          </p:nvPr>
        </p:nvSpPr>
        <p:spPr>
          <a:xfrm>
            <a:off x="2350258" y="2801273"/>
            <a:ext cx="7491485" cy="664797"/>
          </a:xfrm>
          <a:prstGeom prst="rect">
            <a:avLst/>
          </a:prstGeom>
        </p:spPr>
        <p:txBody>
          <a:bodyPr wrap="square" lIns="0" tIns="0" rIns="0" bIns="0" anchor="ctr">
            <a:spAutoFit/>
          </a:bodyPr>
          <a:lstStyle>
            <a:lvl1pPr marL="0" indent="0" algn="ctr" defTabSz="1219169">
              <a:spcBef>
                <a:spcPts val="0"/>
              </a:spcBef>
              <a:buSzTx/>
              <a:buFontTx/>
              <a:buNone/>
              <a:defRPr sz="4800"/>
            </a:lvl1pPr>
          </a:lstStyle>
          <a:p>
            <a:r>
              <a:t>This is a statement</a:t>
            </a:r>
          </a:p>
        </p:txBody>
      </p:sp>
      <p:sp>
        <p:nvSpPr>
          <p:cNvPr id="1146" name="Dianummer"/>
          <p:cNvSpPr txBox="1">
            <a:spLocks noGrp="1"/>
          </p:cNvSpPr>
          <p:nvPr>
            <p:ph type="sldNum" sz="quarter" idx="2"/>
          </p:nvPr>
        </p:nvSpPr>
        <p:spPr>
          <a:xfrm>
            <a:off x="11640155" y="6591300"/>
            <a:ext cx="105235" cy="107951"/>
          </a:xfrm>
          <a:prstGeom prst="rect">
            <a:avLst/>
          </a:prstGeom>
        </p:spPr>
        <p:txBody>
          <a:bodyPr lIns="0" tIns="0" rIns="0" bIns="0" anchor="b"/>
          <a:lstStyle>
            <a:lvl1pPr defTabSz="1219169">
              <a:lnSpc>
                <a:spcPct val="90000"/>
              </a:lnSpc>
              <a:spcBef>
                <a:spcPts val="2250"/>
              </a:spcBef>
              <a:defRPr sz="700">
                <a:latin typeface="Helvetica"/>
                <a:ea typeface="Helvetica"/>
                <a:cs typeface="Helvetica"/>
                <a:sym typeface="Helvetica"/>
              </a:defRPr>
            </a:lvl1pPr>
          </a:lstStyle>
          <a:p>
            <a:fld id="{86CB4B4D-7CA3-9044-876B-883B54F8677D}" type="slidenum">
              <a:t>‹N°›</a:t>
            </a:fld>
            <a:endParaRPr/>
          </a:p>
        </p:txBody>
      </p:sp>
    </p:spTree>
    <p:extLst>
      <p:ext uri="{BB962C8B-B14F-4D97-AF65-F5344CB8AC3E}">
        <p14:creationId xmlns:p14="http://schemas.microsoft.com/office/powerpoint/2010/main" val="3628077797"/>
      </p:ext>
    </p:extLst>
  </p:cSld>
  <p:clrMapOvr>
    <a:masterClrMapping/>
  </p:clrMapOvr>
  <p:transition spd="med"/>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type="tx">
  <p:cSld name="4_Statement-White">
    <p:spTree>
      <p:nvGrpSpPr>
        <p:cNvPr id="1" name=""/>
        <p:cNvGrpSpPr/>
        <p:nvPr/>
      </p:nvGrpSpPr>
      <p:grpSpPr>
        <a:xfrm>
          <a:off x="0" y="0"/>
          <a:ext cx="0" cy="0"/>
          <a:chOff x="0" y="0"/>
          <a:chExt cx="0" cy="0"/>
        </a:xfrm>
      </p:grpSpPr>
      <p:pic>
        <p:nvPicPr>
          <p:cNvPr id="1153" name="pasted-image.pdf" descr="pasted-image.pdf"/>
          <p:cNvPicPr>
            <a:picLocks noChangeAspect="1"/>
          </p:cNvPicPr>
          <p:nvPr/>
        </p:nvPicPr>
        <p:blipFill>
          <a:blip r:embed="rId2"/>
          <a:stretch>
            <a:fillRect/>
          </a:stretch>
        </p:blipFill>
        <p:spPr>
          <a:xfrm>
            <a:off x="-1" y="-556289"/>
            <a:ext cx="12192001" cy="444501"/>
          </a:xfrm>
          <a:prstGeom prst="rect">
            <a:avLst/>
          </a:prstGeom>
          <a:ln w="12700">
            <a:miter lim="400000"/>
          </a:ln>
        </p:spPr>
      </p:pic>
      <p:pic>
        <p:nvPicPr>
          <p:cNvPr id="1154" name="pasted-image.pdf" descr="pasted-image.pdf"/>
          <p:cNvPicPr>
            <a:picLocks noChangeAspect="1"/>
          </p:cNvPicPr>
          <p:nvPr/>
        </p:nvPicPr>
        <p:blipFill>
          <a:blip r:embed="rId3"/>
          <a:stretch>
            <a:fillRect/>
          </a:stretch>
        </p:blipFill>
        <p:spPr>
          <a:xfrm>
            <a:off x="-593977" y="0"/>
            <a:ext cx="444501" cy="6858000"/>
          </a:xfrm>
          <a:prstGeom prst="rect">
            <a:avLst/>
          </a:prstGeom>
          <a:ln w="12700">
            <a:miter lim="400000"/>
          </a:ln>
        </p:spPr>
      </p:pic>
      <p:sp>
        <p:nvSpPr>
          <p:cNvPr id="1155" name="This is a statement"/>
          <p:cNvSpPr txBox="1">
            <a:spLocks noGrp="1"/>
          </p:cNvSpPr>
          <p:nvPr>
            <p:ph type="body" sz="quarter" idx="21"/>
          </p:nvPr>
        </p:nvSpPr>
        <p:spPr>
          <a:xfrm>
            <a:off x="2350258" y="2801273"/>
            <a:ext cx="7491485" cy="664797"/>
          </a:xfrm>
          <a:prstGeom prst="rect">
            <a:avLst/>
          </a:prstGeom>
        </p:spPr>
        <p:txBody>
          <a:bodyPr wrap="square" lIns="0" tIns="0" rIns="0" bIns="0" anchor="ctr">
            <a:spAutoFit/>
          </a:bodyPr>
          <a:lstStyle>
            <a:lvl1pPr marL="0" indent="0" algn="ctr" defTabSz="1219169">
              <a:spcBef>
                <a:spcPts val="0"/>
              </a:spcBef>
              <a:buSzTx/>
              <a:buFontTx/>
              <a:buNone/>
              <a:defRPr sz="4800">
                <a:solidFill>
                  <a:srgbClr val="002C5F"/>
                </a:solidFill>
                <a:latin typeface="Helvetica"/>
                <a:ea typeface="Helvetica"/>
                <a:cs typeface="Helvetica"/>
                <a:sym typeface="Helvetica"/>
              </a:defRPr>
            </a:lvl1pPr>
          </a:lstStyle>
          <a:p>
            <a:r>
              <a:t>This is a statement</a:t>
            </a:r>
          </a:p>
        </p:txBody>
      </p:sp>
      <p:sp>
        <p:nvSpPr>
          <p:cNvPr id="1156" name="Dianummer"/>
          <p:cNvSpPr txBox="1">
            <a:spLocks noGrp="1"/>
          </p:cNvSpPr>
          <p:nvPr>
            <p:ph type="sldNum" sz="quarter" idx="2"/>
          </p:nvPr>
        </p:nvSpPr>
        <p:spPr>
          <a:xfrm>
            <a:off x="11640155" y="6591300"/>
            <a:ext cx="105235" cy="107951"/>
          </a:xfrm>
          <a:prstGeom prst="rect">
            <a:avLst/>
          </a:prstGeom>
        </p:spPr>
        <p:txBody>
          <a:bodyPr lIns="0" tIns="0" rIns="0" bIns="0" anchor="b"/>
          <a:lstStyle>
            <a:lvl1pPr defTabSz="1219169">
              <a:lnSpc>
                <a:spcPct val="90000"/>
              </a:lnSpc>
              <a:spcBef>
                <a:spcPts val="2250"/>
              </a:spcBef>
              <a:defRPr sz="700">
                <a:latin typeface="Helvetica"/>
                <a:ea typeface="Helvetica"/>
                <a:cs typeface="Helvetica"/>
                <a:sym typeface="Helvetica"/>
              </a:defRPr>
            </a:lvl1pPr>
          </a:lstStyle>
          <a:p>
            <a:fld id="{86CB4B4D-7CA3-9044-876B-883B54F8677D}" type="slidenum">
              <a:t>‹N°›</a:t>
            </a:fld>
            <a:endParaRPr/>
          </a:p>
        </p:txBody>
      </p:sp>
    </p:spTree>
    <p:extLst>
      <p:ext uri="{BB962C8B-B14F-4D97-AF65-F5344CB8AC3E}">
        <p14:creationId xmlns:p14="http://schemas.microsoft.com/office/powerpoint/2010/main" val="445926293"/>
      </p:ext>
    </p:extLst>
  </p:cSld>
  <p:clrMapOvr>
    <a:masterClrMapping/>
  </p:clrMapOvr>
  <p:transition spd="med"/>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type="tx">
  <p:cSld name="3_Med Quote-White">
    <p:spTree>
      <p:nvGrpSpPr>
        <p:cNvPr id="1" name=""/>
        <p:cNvGrpSpPr/>
        <p:nvPr/>
      </p:nvGrpSpPr>
      <p:grpSpPr>
        <a:xfrm>
          <a:off x="0" y="0"/>
          <a:ext cx="0" cy="0"/>
          <a:chOff x="0" y="0"/>
          <a:chExt cx="0" cy="0"/>
        </a:xfrm>
      </p:grpSpPr>
      <p:pic>
        <p:nvPicPr>
          <p:cNvPr id="1163" name="pasted-image.pdf" descr="pasted-image.pdf"/>
          <p:cNvPicPr>
            <a:picLocks noChangeAspect="1"/>
          </p:cNvPicPr>
          <p:nvPr/>
        </p:nvPicPr>
        <p:blipFill>
          <a:blip r:embed="rId2"/>
          <a:stretch>
            <a:fillRect/>
          </a:stretch>
        </p:blipFill>
        <p:spPr>
          <a:xfrm>
            <a:off x="-1" y="-556289"/>
            <a:ext cx="12192001" cy="444501"/>
          </a:xfrm>
          <a:prstGeom prst="rect">
            <a:avLst/>
          </a:prstGeom>
          <a:ln w="12700">
            <a:miter lim="400000"/>
          </a:ln>
        </p:spPr>
      </p:pic>
      <p:pic>
        <p:nvPicPr>
          <p:cNvPr id="1164" name="pasted-image.pdf" descr="pasted-image.pdf"/>
          <p:cNvPicPr>
            <a:picLocks noChangeAspect="1"/>
          </p:cNvPicPr>
          <p:nvPr/>
        </p:nvPicPr>
        <p:blipFill>
          <a:blip r:embed="rId3"/>
          <a:stretch>
            <a:fillRect/>
          </a:stretch>
        </p:blipFill>
        <p:spPr>
          <a:xfrm>
            <a:off x="-593977" y="0"/>
            <a:ext cx="444501" cy="6858000"/>
          </a:xfrm>
          <a:prstGeom prst="rect">
            <a:avLst/>
          </a:prstGeom>
          <a:ln w="12700">
            <a:miter lim="400000"/>
          </a:ln>
        </p:spPr>
      </p:pic>
      <p:sp>
        <p:nvSpPr>
          <p:cNvPr id="1165" name="Lorem ipsum dolor sit amet, consectetur adipiscing elit. Fusce faucibus maximus odio consectetur pretium. Donec at est at massa convallis elementum. Quisque arcu dui, eleifend non lacus non, porttitor dapibus nunc. Pellentesque quam libero, porttitor sed"/>
          <p:cNvSpPr txBox="1">
            <a:spLocks noGrp="1"/>
          </p:cNvSpPr>
          <p:nvPr>
            <p:ph type="body" sz="quarter" idx="21"/>
          </p:nvPr>
        </p:nvSpPr>
        <p:spPr>
          <a:xfrm>
            <a:off x="2350486" y="2433638"/>
            <a:ext cx="6553010" cy="2357120"/>
          </a:xfrm>
          <a:prstGeom prst="rect">
            <a:avLst/>
          </a:prstGeom>
        </p:spPr>
        <p:txBody>
          <a:bodyPr wrap="square" lIns="0" tIns="0" rIns="0" bIns="0">
            <a:spAutoFit/>
          </a:bodyPr>
          <a:lstStyle>
            <a:lvl1pPr marL="0" indent="0" defTabSz="1219169">
              <a:spcBef>
                <a:spcPts val="0"/>
              </a:spcBef>
              <a:buSzTx/>
              <a:buFontTx/>
              <a:buNone/>
              <a:defRPr sz="2400">
                <a:solidFill>
                  <a:srgbClr val="002C5F"/>
                </a:solidFill>
                <a:latin typeface="Helvetica"/>
                <a:ea typeface="Helvetica"/>
                <a:cs typeface="Helvetica"/>
                <a:sym typeface="Helvetica"/>
              </a:defRPr>
            </a:lvl1pPr>
          </a:lstStyle>
          <a:p>
            <a:r>
              <a:t>Lorem ipsum dolor sit amet, consectetur adipiscing elit. Fusce faucibus maximus odio consectetur pretium. Donec at est at massa convallis elementum. Quisque arcu dui, eleifend non lacus non, porttitor dapibus nunc. Pellentesque quam libero, porttitor sed orci at, blandit eleifend nisi.</a:t>
            </a:r>
          </a:p>
        </p:txBody>
      </p:sp>
      <p:sp>
        <p:nvSpPr>
          <p:cNvPr id="1166" name="Dianummer"/>
          <p:cNvSpPr txBox="1">
            <a:spLocks noGrp="1"/>
          </p:cNvSpPr>
          <p:nvPr>
            <p:ph type="sldNum" sz="quarter" idx="2"/>
          </p:nvPr>
        </p:nvSpPr>
        <p:spPr>
          <a:xfrm>
            <a:off x="11640155" y="6591300"/>
            <a:ext cx="105235" cy="107951"/>
          </a:xfrm>
          <a:prstGeom prst="rect">
            <a:avLst/>
          </a:prstGeom>
        </p:spPr>
        <p:txBody>
          <a:bodyPr lIns="0" tIns="0" rIns="0" bIns="0" anchor="b"/>
          <a:lstStyle>
            <a:lvl1pPr defTabSz="1219169">
              <a:lnSpc>
                <a:spcPct val="90000"/>
              </a:lnSpc>
              <a:spcBef>
                <a:spcPts val="2250"/>
              </a:spcBef>
              <a:defRPr sz="700">
                <a:latin typeface="Helvetica"/>
                <a:ea typeface="Helvetica"/>
                <a:cs typeface="Helvetica"/>
                <a:sym typeface="Helvetica"/>
              </a:defRPr>
            </a:lvl1pPr>
          </a:lstStyle>
          <a:p>
            <a:fld id="{86CB4B4D-7CA3-9044-876B-883B54F8677D}" type="slidenum">
              <a:t>‹N°›</a:t>
            </a:fld>
            <a:endParaRPr/>
          </a:p>
        </p:txBody>
      </p:sp>
    </p:spTree>
    <p:extLst>
      <p:ext uri="{BB962C8B-B14F-4D97-AF65-F5344CB8AC3E}">
        <p14:creationId xmlns:p14="http://schemas.microsoft.com/office/powerpoint/2010/main" val="3540308911"/>
      </p:ext>
    </p:extLst>
  </p:cSld>
  <p:clrMapOvr>
    <a:masterClrMapping/>
  </p:clrMapOvr>
  <p:transition spd="med"/>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type="tx">
  <p:cSld name="5_Statement-White">
    <p:spTree>
      <p:nvGrpSpPr>
        <p:cNvPr id="1" name=""/>
        <p:cNvGrpSpPr/>
        <p:nvPr/>
      </p:nvGrpSpPr>
      <p:grpSpPr>
        <a:xfrm>
          <a:off x="0" y="0"/>
          <a:ext cx="0" cy="0"/>
          <a:chOff x="0" y="0"/>
          <a:chExt cx="0" cy="0"/>
        </a:xfrm>
      </p:grpSpPr>
      <p:pic>
        <p:nvPicPr>
          <p:cNvPr id="1173" name="pasted-image.pdf" descr="pasted-image.pdf"/>
          <p:cNvPicPr>
            <a:picLocks noChangeAspect="1"/>
          </p:cNvPicPr>
          <p:nvPr/>
        </p:nvPicPr>
        <p:blipFill>
          <a:blip r:embed="rId2"/>
          <a:stretch>
            <a:fillRect/>
          </a:stretch>
        </p:blipFill>
        <p:spPr>
          <a:xfrm>
            <a:off x="-1" y="-556289"/>
            <a:ext cx="12192001" cy="444501"/>
          </a:xfrm>
          <a:prstGeom prst="rect">
            <a:avLst/>
          </a:prstGeom>
          <a:ln w="12700">
            <a:miter lim="400000"/>
          </a:ln>
        </p:spPr>
      </p:pic>
      <p:pic>
        <p:nvPicPr>
          <p:cNvPr id="1174" name="pasted-image.pdf" descr="pasted-image.pdf"/>
          <p:cNvPicPr>
            <a:picLocks noChangeAspect="1"/>
          </p:cNvPicPr>
          <p:nvPr/>
        </p:nvPicPr>
        <p:blipFill>
          <a:blip r:embed="rId3"/>
          <a:stretch>
            <a:fillRect/>
          </a:stretch>
        </p:blipFill>
        <p:spPr>
          <a:xfrm>
            <a:off x="-593977" y="0"/>
            <a:ext cx="444501" cy="6858000"/>
          </a:xfrm>
          <a:prstGeom prst="rect">
            <a:avLst/>
          </a:prstGeom>
          <a:ln w="12700">
            <a:miter lim="400000"/>
          </a:ln>
        </p:spPr>
      </p:pic>
      <p:sp>
        <p:nvSpPr>
          <p:cNvPr id="1175" name="This is a statement"/>
          <p:cNvSpPr txBox="1">
            <a:spLocks noGrp="1"/>
          </p:cNvSpPr>
          <p:nvPr>
            <p:ph type="body" sz="quarter" idx="21"/>
          </p:nvPr>
        </p:nvSpPr>
        <p:spPr>
          <a:xfrm>
            <a:off x="2350258" y="2801273"/>
            <a:ext cx="7491485" cy="664797"/>
          </a:xfrm>
          <a:prstGeom prst="rect">
            <a:avLst/>
          </a:prstGeom>
        </p:spPr>
        <p:txBody>
          <a:bodyPr wrap="square" lIns="0" tIns="0" rIns="0" bIns="0" anchor="ctr">
            <a:spAutoFit/>
          </a:bodyPr>
          <a:lstStyle>
            <a:lvl1pPr marL="0" indent="0" algn="ctr" defTabSz="1219169">
              <a:spcBef>
                <a:spcPts val="0"/>
              </a:spcBef>
              <a:buSzTx/>
              <a:buFontTx/>
              <a:buNone/>
              <a:defRPr sz="4800">
                <a:solidFill>
                  <a:srgbClr val="163868"/>
                </a:solidFill>
                <a:latin typeface="Helvetica"/>
                <a:ea typeface="Helvetica"/>
                <a:cs typeface="Helvetica"/>
                <a:sym typeface="Helvetica"/>
              </a:defRPr>
            </a:lvl1pPr>
          </a:lstStyle>
          <a:p>
            <a:r>
              <a:t>This is a statement</a:t>
            </a:r>
          </a:p>
        </p:txBody>
      </p:sp>
      <p:sp>
        <p:nvSpPr>
          <p:cNvPr id="1176" name="Dianummer"/>
          <p:cNvSpPr txBox="1">
            <a:spLocks noGrp="1"/>
          </p:cNvSpPr>
          <p:nvPr>
            <p:ph type="sldNum" sz="quarter" idx="2"/>
          </p:nvPr>
        </p:nvSpPr>
        <p:spPr>
          <a:xfrm>
            <a:off x="11640155" y="6591300"/>
            <a:ext cx="105235" cy="107951"/>
          </a:xfrm>
          <a:prstGeom prst="rect">
            <a:avLst/>
          </a:prstGeom>
        </p:spPr>
        <p:txBody>
          <a:bodyPr lIns="0" tIns="0" rIns="0" bIns="0" anchor="b"/>
          <a:lstStyle>
            <a:lvl1pPr defTabSz="1219169">
              <a:lnSpc>
                <a:spcPct val="90000"/>
              </a:lnSpc>
              <a:spcBef>
                <a:spcPts val="2250"/>
              </a:spcBef>
              <a:defRPr sz="700">
                <a:latin typeface="Helvetica"/>
                <a:ea typeface="Helvetica"/>
                <a:cs typeface="Helvetica"/>
                <a:sym typeface="Helvetica"/>
              </a:defRPr>
            </a:lvl1pPr>
          </a:lstStyle>
          <a:p>
            <a:fld id="{86CB4B4D-7CA3-9044-876B-883B54F8677D}" type="slidenum">
              <a:t>‹N°›</a:t>
            </a:fld>
            <a:endParaRPr/>
          </a:p>
        </p:txBody>
      </p:sp>
    </p:spTree>
    <p:extLst>
      <p:ext uri="{BB962C8B-B14F-4D97-AF65-F5344CB8AC3E}">
        <p14:creationId xmlns:p14="http://schemas.microsoft.com/office/powerpoint/2010/main" val="3194468244"/>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3_Blank">
    <p:bg>
      <p:bgPr>
        <a:solidFill>
          <a:srgbClr val="CFCAD7"/>
        </a:solidFill>
        <a:effectLst/>
      </p:bgPr>
    </p:bg>
    <p:spTree>
      <p:nvGrpSpPr>
        <p:cNvPr id="1" name=""/>
        <p:cNvGrpSpPr/>
        <p:nvPr/>
      </p:nvGrpSpPr>
      <p:grpSpPr>
        <a:xfrm>
          <a:off x="0" y="0"/>
          <a:ext cx="0" cy="0"/>
          <a:chOff x="0" y="0"/>
          <a:chExt cx="0" cy="0"/>
        </a:xfrm>
      </p:grpSpPr>
      <p:pic>
        <p:nvPicPr>
          <p:cNvPr id="2" name="Picture 1" descr="A black background with white text&#10;&#10;Description automatically generated">
            <a:extLst>
              <a:ext uri="{FF2B5EF4-FFF2-40B4-BE49-F238E27FC236}">
                <a16:creationId xmlns:a16="http://schemas.microsoft.com/office/drawing/2014/main" id="{823D0E05-24B4-5FCF-077A-935E160D6E66}"/>
              </a:ext>
            </a:extLst>
          </p:cNvPr>
          <p:cNvPicPr>
            <a:picLocks noChangeAspect="1"/>
          </p:cNvPicPr>
          <p:nvPr userDrawn="1"/>
        </p:nvPicPr>
        <p:blipFill>
          <a:blip r:embed="rId2"/>
          <a:stretch>
            <a:fillRect/>
          </a:stretch>
        </p:blipFill>
        <p:spPr>
          <a:xfrm>
            <a:off x="386644" y="6251096"/>
            <a:ext cx="2504661" cy="470379"/>
          </a:xfrm>
          <a:prstGeom prst="rect">
            <a:avLst/>
          </a:prstGeom>
        </p:spPr>
      </p:pic>
    </p:spTree>
    <p:extLst>
      <p:ext uri="{BB962C8B-B14F-4D97-AF65-F5344CB8AC3E}">
        <p14:creationId xmlns:p14="http://schemas.microsoft.com/office/powerpoint/2010/main" val="3569104147"/>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1183" name="Title Text"/>
          <p:cNvSpPr txBox="1">
            <a:spLocks noGrp="1"/>
          </p:cNvSpPr>
          <p:nvPr>
            <p:ph type="title"/>
          </p:nvPr>
        </p:nvSpPr>
        <p:spPr>
          <a:prstGeom prst="rect">
            <a:avLst/>
          </a:prstGeom>
        </p:spPr>
        <p:txBody>
          <a:bodyPr/>
          <a:lstStyle/>
          <a:p>
            <a:r>
              <a:t>Title Text</a:t>
            </a:r>
          </a:p>
        </p:txBody>
      </p:sp>
      <p:sp>
        <p:nvSpPr>
          <p:cNvPr id="1184"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185" name="Dianummer"/>
          <p:cNvSpPr txBox="1">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1759560868"/>
      </p:ext>
    </p:extLst>
  </p:cSld>
  <p:clrMapOvr>
    <a:masterClrMapping/>
  </p:clrMapOvr>
  <p:transition spd="med"/>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type="tx">
  <p:cSld name="Title copy 10">
    <p:spTree>
      <p:nvGrpSpPr>
        <p:cNvPr id="1" name=""/>
        <p:cNvGrpSpPr/>
        <p:nvPr/>
      </p:nvGrpSpPr>
      <p:grpSpPr>
        <a:xfrm>
          <a:off x="0" y="0"/>
          <a:ext cx="0" cy="0"/>
          <a:chOff x="0" y="0"/>
          <a:chExt cx="0" cy="0"/>
        </a:xfrm>
      </p:grpSpPr>
      <p:sp>
        <p:nvSpPr>
          <p:cNvPr id="1192" name="Presentation Title"/>
          <p:cNvSpPr txBox="1">
            <a:spLocks noGrp="1"/>
          </p:cNvSpPr>
          <p:nvPr>
            <p:ph type="title" hasCustomPrompt="1"/>
          </p:nvPr>
        </p:nvSpPr>
        <p:spPr>
          <a:xfrm>
            <a:off x="603248" y="206376"/>
            <a:ext cx="10985502" cy="1277837"/>
          </a:xfrm>
          <a:prstGeom prst="rect">
            <a:avLst/>
          </a:prstGeom>
        </p:spPr>
        <p:txBody>
          <a:bodyPr lIns="50800" tIns="50800" rIns="50800" bIns="50800" anchor="t"/>
          <a:lstStyle>
            <a:lvl1pPr defTabSz="1219169">
              <a:lnSpc>
                <a:spcPct val="80000"/>
              </a:lnSpc>
              <a:defRPr sz="5800" b="1" spc="-116">
                <a:solidFill>
                  <a:srgbClr val="5B2896"/>
                </a:solidFill>
                <a:latin typeface="+mn-lt"/>
                <a:ea typeface="+mn-ea"/>
                <a:cs typeface="+mn-cs"/>
                <a:sym typeface="Proximus"/>
              </a:defRPr>
            </a:lvl1pPr>
          </a:lstStyle>
          <a:p>
            <a:r>
              <a:t>Presentation Title</a:t>
            </a:r>
          </a:p>
        </p:txBody>
      </p:sp>
      <p:sp>
        <p:nvSpPr>
          <p:cNvPr id="1193" name="Body Level One…"/>
          <p:cNvSpPr txBox="1">
            <a:spLocks noGrp="1"/>
          </p:cNvSpPr>
          <p:nvPr>
            <p:ph type="body" idx="1" hasCustomPrompt="1"/>
          </p:nvPr>
        </p:nvSpPr>
        <p:spPr>
          <a:xfrm>
            <a:off x="600671" y="1662737"/>
            <a:ext cx="10985501" cy="4088670"/>
          </a:xfrm>
          <a:prstGeom prst="rect">
            <a:avLst/>
          </a:prstGeom>
        </p:spPr>
        <p:txBody>
          <a:bodyPr lIns="50800" tIns="50800" rIns="50800" bIns="50800"/>
          <a:lstStyle>
            <a:lvl1pPr marL="304800" indent="-304800" defTabSz="1219169">
              <a:spcBef>
                <a:spcPts val="2250"/>
              </a:spcBef>
              <a:buClr>
                <a:srgbClr val="5B2896"/>
              </a:buClr>
              <a:buSzPct val="123000"/>
              <a:buFontTx/>
              <a:defRPr sz="1600">
                <a:latin typeface="+mn-lt"/>
                <a:ea typeface="+mn-ea"/>
                <a:cs typeface="+mn-cs"/>
                <a:sym typeface="Proximus"/>
              </a:defRPr>
            </a:lvl1pPr>
            <a:lvl2pPr marL="609600" indent="-304800" defTabSz="1219169">
              <a:spcBef>
                <a:spcPts val="2250"/>
              </a:spcBef>
              <a:buClr>
                <a:srgbClr val="5B2896"/>
              </a:buClr>
              <a:buSzPct val="123000"/>
              <a:buFontTx/>
              <a:defRPr sz="1600">
                <a:latin typeface="+mn-lt"/>
                <a:ea typeface="+mn-ea"/>
                <a:cs typeface="+mn-cs"/>
                <a:sym typeface="Proximus"/>
              </a:defRPr>
            </a:lvl2pPr>
            <a:lvl3pPr marL="914400" indent="-304800" defTabSz="1219169">
              <a:spcBef>
                <a:spcPts val="2250"/>
              </a:spcBef>
              <a:buClr>
                <a:srgbClr val="5B2896"/>
              </a:buClr>
              <a:buSzPct val="123000"/>
              <a:buFontTx/>
              <a:defRPr sz="1600">
                <a:latin typeface="+mn-lt"/>
                <a:ea typeface="+mn-ea"/>
                <a:cs typeface="+mn-cs"/>
                <a:sym typeface="Proximus"/>
              </a:defRPr>
            </a:lvl3pPr>
            <a:lvl4pPr marL="1219200" indent="-304800" defTabSz="1219169">
              <a:spcBef>
                <a:spcPts val="2250"/>
              </a:spcBef>
              <a:buClr>
                <a:srgbClr val="5B2896"/>
              </a:buClr>
              <a:buSzPct val="123000"/>
              <a:buFontTx/>
              <a:defRPr sz="1600">
                <a:latin typeface="+mn-lt"/>
                <a:ea typeface="+mn-ea"/>
                <a:cs typeface="+mn-cs"/>
                <a:sym typeface="Proximus"/>
              </a:defRPr>
            </a:lvl4pPr>
            <a:lvl5pPr marL="1524000" indent="-304800" defTabSz="1219169">
              <a:spcBef>
                <a:spcPts val="2250"/>
              </a:spcBef>
              <a:buClr>
                <a:srgbClr val="5B2896"/>
              </a:buClr>
              <a:buSzPct val="123000"/>
              <a:buFontTx/>
              <a:defRPr sz="1600">
                <a:latin typeface="+mn-lt"/>
                <a:ea typeface="+mn-ea"/>
                <a:cs typeface="+mn-cs"/>
                <a:sym typeface="Proximus"/>
              </a:defRPr>
            </a:lvl5pPr>
          </a:lstStyle>
          <a:p>
            <a:r>
              <a:t>Presentation Subtitle</a:t>
            </a:r>
          </a:p>
          <a:p>
            <a:pPr lvl="1"/>
            <a:endParaRPr/>
          </a:p>
          <a:p>
            <a:pPr lvl="2"/>
            <a:endParaRPr/>
          </a:p>
          <a:p>
            <a:pPr lvl="3"/>
            <a:endParaRPr/>
          </a:p>
          <a:p>
            <a:pPr lvl="4"/>
            <a:endParaRPr/>
          </a:p>
        </p:txBody>
      </p:sp>
      <p:sp>
        <p:nvSpPr>
          <p:cNvPr id="1194" name="Dianummer"/>
          <p:cNvSpPr txBox="1">
            <a:spLocks noGrp="1"/>
          </p:cNvSpPr>
          <p:nvPr>
            <p:ph type="sldNum" sz="quarter" idx="2"/>
          </p:nvPr>
        </p:nvSpPr>
        <p:spPr>
          <a:xfrm>
            <a:off x="6000750" y="6540500"/>
            <a:ext cx="184253" cy="187300"/>
          </a:xfrm>
          <a:prstGeom prst="rect">
            <a:avLst/>
          </a:prstGeom>
        </p:spPr>
        <p:txBody>
          <a:bodyPr lIns="50800" tIns="50800" rIns="50800" bIns="50800" anchor="b"/>
          <a:lstStyle>
            <a:lvl1pPr algn="ctr" defTabSz="292100">
              <a:defRPr sz="900">
                <a:latin typeface="Helvetica Neue"/>
                <a:ea typeface="Helvetica Neue"/>
                <a:cs typeface="Helvetica Neue"/>
                <a:sym typeface="Helvetica Neue"/>
              </a:defRPr>
            </a:lvl1pPr>
          </a:lstStyle>
          <a:p>
            <a:fld id="{86CB4B4D-7CA3-9044-876B-883B54F8677D}" type="slidenum">
              <a:t>‹N°›</a:t>
            </a:fld>
            <a:endParaRPr/>
          </a:p>
        </p:txBody>
      </p:sp>
    </p:spTree>
    <p:extLst>
      <p:ext uri="{BB962C8B-B14F-4D97-AF65-F5344CB8AC3E}">
        <p14:creationId xmlns:p14="http://schemas.microsoft.com/office/powerpoint/2010/main" val="2087976015"/>
      </p:ext>
    </p:extLst>
  </p:cSld>
  <p:clrMapOvr>
    <a:masterClrMapping/>
  </p:clrMapOvr>
  <p:transition spd="med"/>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type="tx">
  <p:cSld name="1_Title copy 10">
    <p:spTree>
      <p:nvGrpSpPr>
        <p:cNvPr id="1" name=""/>
        <p:cNvGrpSpPr/>
        <p:nvPr/>
      </p:nvGrpSpPr>
      <p:grpSpPr>
        <a:xfrm>
          <a:off x="0" y="0"/>
          <a:ext cx="0" cy="0"/>
          <a:chOff x="0" y="0"/>
          <a:chExt cx="0" cy="0"/>
        </a:xfrm>
      </p:grpSpPr>
      <p:sp>
        <p:nvSpPr>
          <p:cNvPr id="1201" name="Presentation Title"/>
          <p:cNvSpPr txBox="1">
            <a:spLocks noGrp="1"/>
          </p:cNvSpPr>
          <p:nvPr>
            <p:ph type="title" hasCustomPrompt="1"/>
          </p:nvPr>
        </p:nvSpPr>
        <p:spPr>
          <a:xfrm>
            <a:off x="603248" y="467674"/>
            <a:ext cx="10985503" cy="917781"/>
          </a:xfrm>
          <a:prstGeom prst="rect">
            <a:avLst/>
          </a:prstGeom>
        </p:spPr>
        <p:txBody>
          <a:bodyPr lIns="50800" tIns="50800" rIns="50800" bIns="50800" anchor="t"/>
          <a:lstStyle>
            <a:lvl1pPr defTabSz="1219169">
              <a:lnSpc>
                <a:spcPct val="80000"/>
              </a:lnSpc>
              <a:defRPr sz="4850" b="1" spc="-116">
                <a:solidFill>
                  <a:srgbClr val="5B2896"/>
                </a:solidFill>
                <a:latin typeface="+mn-lt"/>
                <a:ea typeface="+mn-ea"/>
                <a:cs typeface="+mn-cs"/>
                <a:sym typeface="Proximus"/>
              </a:defRPr>
            </a:lvl1pPr>
          </a:lstStyle>
          <a:p>
            <a:r>
              <a:t>Presentation Title</a:t>
            </a:r>
          </a:p>
        </p:txBody>
      </p:sp>
      <p:sp>
        <p:nvSpPr>
          <p:cNvPr id="1202" name="Body Level One…"/>
          <p:cNvSpPr txBox="1">
            <a:spLocks noGrp="1"/>
          </p:cNvSpPr>
          <p:nvPr>
            <p:ph type="body" idx="1" hasCustomPrompt="1"/>
          </p:nvPr>
        </p:nvSpPr>
        <p:spPr>
          <a:xfrm>
            <a:off x="600671" y="1662737"/>
            <a:ext cx="10985502" cy="4088670"/>
          </a:xfrm>
          <a:prstGeom prst="rect">
            <a:avLst/>
          </a:prstGeom>
        </p:spPr>
        <p:txBody>
          <a:bodyPr lIns="50800" tIns="50800" rIns="50800" bIns="50800"/>
          <a:lstStyle>
            <a:lvl1pPr marL="304800" indent="-304800" defTabSz="1219169">
              <a:spcBef>
                <a:spcPts val="2250"/>
              </a:spcBef>
              <a:buClr>
                <a:srgbClr val="5B2896"/>
              </a:buClr>
              <a:buSzPct val="123000"/>
              <a:buFontTx/>
              <a:defRPr sz="1600">
                <a:latin typeface="+mn-lt"/>
                <a:ea typeface="+mn-ea"/>
                <a:cs typeface="+mn-cs"/>
                <a:sym typeface="Proximus"/>
              </a:defRPr>
            </a:lvl1pPr>
            <a:lvl2pPr marL="609600" indent="-304800" defTabSz="1219169">
              <a:spcBef>
                <a:spcPts val="2250"/>
              </a:spcBef>
              <a:buClr>
                <a:srgbClr val="5B2896"/>
              </a:buClr>
              <a:buSzPct val="123000"/>
              <a:buFontTx/>
              <a:defRPr sz="1600">
                <a:latin typeface="+mn-lt"/>
                <a:ea typeface="+mn-ea"/>
                <a:cs typeface="+mn-cs"/>
                <a:sym typeface="Proximus"/>
              </a:defRPr>
            </a:lvl2pPr>
            <a:lvl3pPr marL="914400" indent="-304800" defTabSz="1219169">
              <a:spcBef>
                <a:spcPts val="2250"/>
              </a:spcBef>
              <a:buClr>
                <a:srgbClr val="5B2896"/>
              </a:buClr>
              <a:buSzPct val="123000"/>
              <a:buFontTx/>
              <a:defRPr sz="1600">
                <a:latin typeface="+mn-lt"/>
                <a:ea typeface="+mn-ea"/>
                <a:cs typeface="+mn-cs"/>
                <a:sym typeface="Proximus"/>
              </a:defRPr>
            </a:lvl3pPr>
            <a:lvl4pPr marL="1219200" indent="-304800" defTabSz="1219169">
              <a:spcBef>
                <a:spcPts val="2250"/>
              </a:spcBef>
              <a:buClr>
                <a:srgbClr val="5B2896"/>
              </a:buClr>
              <a:buSzPct val="123000"/>
              <a:buFontTx/>
              <a:defRPr sz="1600">
                <a:latin typeface="+mn-lt"/>
                <a:ea typeface="+mn-ea"/>
                <a:cs typeface="+mn-cs"/>
                <a:sym typeface="Proximus"/>
              </a:defRPr>
            </a:lvl4pPr>
            <a:lvl5pPr marL="1524000" indent="-304800" defTabSz="1219169">
              <a:spcBef>
                <a:spcPts val="2250"/>
              </a:spcBef>
              <a:buClr>
                <a:srgbClr val="5B2896"/>
              </a:buClr>
              <a:buSzPct val="123000"/>
              <a:buFontTx/>
              <a:defRPr sz="1600">
                <a:latin typeface="+mn-lt"/>
                <a:ea typeface="+mn-ea"/>
                <a:cs typeface="+mn-cs"/>
                <a:sym typeface="Proximus"/>
              </a:defRPr>
            </a:lvl5pPr>
          </a:lstStyle>
          <a:p>
            <a:r>
              <a:t>Presentation Subtitle</a:t>
            </a:r>
          </a:p>
          <a:p>
            <a:pPr lvl="1"/>
            <a:endParaRPr/>
          </a:p>
          <a:p>
            <a:pPr lvl="2"/>
            <a:endParaRPr/>
          </a:p>
          <a:p>
            <a:pPr lvl="3"/>
            <a:endParaRPr/>
          </a:p>
          <a:p>
            <a:pPr lvl="4"/>
            <a:endParaRPr/>
          </a:p>
        </p:txBody>
      </p:sp>
      <p:sp>
        <p:nvSpPr>
          <p:cNvPr id="1203" name="Dianummer"/>
          <p:cNvSpPr txBox="1">
            <a:spLocks noGrp="1"/>
          </p:cNvSpPr>
          <p:nvPr>
            <p:ph type="sldNum" sz="quarter" idx="2"/>
          </p:nvPr>
        </p:nvSpPr>
        <p:spPr>
          <a:xfrm>
            <a:off x="6000750" y="6540500"/>
            <a:ext cx="184253" cy="187300"/>
          </a:xfrm>
          <a:prstGeom prst="rect">
            <a:avLst/>
          </a:prstGeom>
        </p:spPr>
        <p:txBody>
          <a:bodyPr lIns="50800" tIns="50800" rIns="50800" bIns="50800" anchor="b"/>
          <a:lstStyle>
            <a:lvl1pPr algn="ctr" defTabSz="292100">
              <a:defRPr sz="900">
                <a:latin typeface="Helvetica Neue"/>
                <a:ea typeface="Helvetica Neue"/>
                <a:cs typeface="Helvetica Neue"/>
                <a:sym typeface="Helvetica Neue"/>
              </a:defRPr>
            </a:lvl1pPr>
          </a:lstStyle>
          <a:p>
            <a:fld id="{86CB4B4D-7CA3-9044-876B-883B54F8677D}" type="slidenum">
              <a:t>‹N°›</a:t>
            </a:fld>
            <a:endParaRPr/>
          </a:p>
        </p:txBody>
      </p:sp>
    </p:spTree>
    <p:extLst>
      <p:ext uri="{BB962C8B-B14F-4D97-AF65-F5344CB8AC3E}">
        <p14:creationId xmlns:p14="http://schemas.microsoft.com/office/powerpoint/2010/main" val="3690620443"/>
      </p:ext>
    </p:extLst>
  </p:cSld>
  <p:clrMapOvr>
    <a:masterClrMapping/>
  </p:clrMapOvr>
  <p:transition spd="med"/>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Cover - Gradient">
    <p:bg>
      <p:bgPr>
        <a:gradFill>
          <a:gsLst>
            <a:gs pos="25000">
              <a:schemeClr val="bg1"/>
            </a:gs>
            <a:gs pos="100000">
              <a:srgbClr val="D12E67"/>
            </a:gs>
          </a:gsLst>
          <a:lin ang="3000000" scaled="0"/>
        </a:gra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613834" y="504000"/>
            <a:ext cx="10962217" cy="1748400"/>
          </a:xfrm>
        </p:spPr>
        <p:txBody>
          <a:bodyPr anchor="b">
            <a:noAutofit/>
          </a:bodyPr>
          <a:lstStyle>
            <a:lvl1pPr>
              <a:defRPr sz="5600" b="0">
                <a:solidFill>
                  <a:srgbClr val="FFFFFF"/>
                </a:solidFill>
                <a:latin typeface="Proximus ExtraBold" panose="00000900000000000000" pitchFamily="2" charset="0"/>
              </a:defRPr>
            </a:lvl1pPr>
          </a:lstStyle>
          <a:p>
            <a:r>
              <a:rPr lang="en-US"/>
              <a:t>Click to edit </a:t>
            </a:r>
            <a:br>
              <a:rPr lang="en-US"/>
            </a:br>
            <a:r>
              <a:rPr lang="en-US"/>
              <a:t>presentation title</a:t>
            </a:r>
            <a:endParaRPr lang="nl-BE"/>
          </a:p>
        </p:txBody>
      </p:sp>
      <p:sp>
        <p:nvSpPr>
          <p:cNvPr id="6" name="Subtitle 2">
            <a:extLst>
              <a:ext uri="{FF2B5EF4-FFF2-40B4-BE49-F238E27FC236}">
                <a16:creationId xmlns:a16="http://schemas.microsoft.com/office/drawing/2014/main" id="{56176E85-8408-4B89-A7FD-D33D192C3CE4}"/>
              </a:ext>
            </a:extLst>
          </p:cNvPr>
          <p:cNvSpPr>
            <a:spLocks noGrp="1"/>
          </p:cNvSpPr>
          <p:nvPr>
            <p:ph type="subTitle" idx="1" hasCustomPrompt="1"/>
          </p:nvPr>
        </p:nvSpPr>
        <p:spPr>
          <a:xfrm>
            <a:off x="613834" y="2624866"/>
            <a:ext cx="10962217" cy="1335741"/>
          </a:xfrm>
        </p:spPr>
        <p:txBody>
          <a:bodyPr/>
          <a:lstStyle>
            <a:lvl1pPr marL="0" indent="0" algn="l">
              <a:lnSpc>
                <a:spcPct val="100000"/>
              </a:lnSpc>
              <a:buNone/>
              <a:defRPr sz="3467">
                <a:solidFill>
                  <a:schemeClr val="tx1"/>
                </a:solidFill>
                <a:latin typeface="Proximus Light" panose="00000500000000000000" pitchFamily="2"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Subtitle</a:t>
            </a:r>
            <a:endParaRPr lang="nl-BE"/>
          </a:p>
        </p:txBody>
      </p:sp>
      <p:pic>
        <p:nvPicPr>
          <p:cNvPr id="5" name="Graphic 4">
            <a:extLst>
              <a:ext uri="{FF2B5EF4-FFF2-40B4-BE49-F238E27FC236}">
                <a16:creationId xmlns:a16="http://schemas.microsoft.com/office/drawing/2014/main" id="{FDB73C8E-6ED7-46A1-909B-13EF4FD2AEA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02898" y="5724528"/>
            <a:ext cx="889207" cy="720725"/>
          </a:xfrm>
          <a:prstGeom prst="rect">
            <a:avLst/>
          </a:prstGeom>
        </p:spPr>
      </p:pic>
      <p:sp>
        <p:nvSpPr>
          <p:cNvPr id="3" name="Date Placeholder 8">
            <a:extLst>
              <a:ext uri="{FF2B5EF4-FFF2-40B4-BE49-F238E27FC236}">
                <a16:creationId xmlns:a16="http://schemas.microsoft.com/office/drawing/2014/main" id="{C6D253A4-9E71-17BB-14ED-6271A75930B9}"/>
              </a:ext>
            </a:extLst>
          </p:cNvPr>
          <p:cNvSpPr>
            <a:spLocks noGrp="1"/>
          </p:cNvSpPr>
          <p:nvPr>
            <p:ph type="dt" sz="half" idx="2"/>
          </p:nvPr>
        </p:nvSpPr>
        <p:spPr>
          <a:xfrm>
            <a:off x="613834" y="5760153"/>
            <a:ext cx="2060009" cy="500948"/>
          </a:xfrm>
          <a:prstGeom prst="roundRect">
            <a:avLst>
              <a:gd name="adj" fmla="val 50000"/>
            </a:avLst>
          </a:prstGeom>
          <a:solidFill>
            <a:schemeClr val="tx1"/>
          </a:solidFill>
        </p:spPr>
        <p:txBody>
          <a:bodyPr vert="horz" wrap="square" lIns="72000" tIns="36000" rIns="72000" bIns="36000" rtlCol="0" anchor="ctr">
            <a:spAutoFit/>
          </a:bodyPr>
          <a:lstStyle>
            <a:lvl1pPr algn="l">
              <a:defRPr sz="1600">
                <a:solidFill>
                  <a:schemeClr val="bg1"/>
                </a:solidFill>
              </a:defRPr>
            </a:lvl1pPr>
          </a:lstStyle>
          <a:p>
            <a:endParaRPr lang="en-US"/>
          </a:p>
        </p:txBody>
      </p:sp>
    </p:spTree>
    <p:extLst>
      <p:ext uri="{BB962C8B-B14F-4D97-AF65-F5344CB8AC3E}">
        <p14:creationId xmlns:p14="http://schemas.microsoft.com/office/powerpoint/2010/main" val="2964731223"/>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preserve="1" userDrawn="1">
  <p:cSld name="Cover - Gradient - Image">
    <p:bg>
      <p:bgPr>
        <a:gradFill>
          <a:gsLst>
            <a:gs pos="25000">
              <a:schemeClr val="bg1"/>
            </a:gs>
            <a:gs pos="100000">
              <a:srgbClr val="D12E67"/>
            </a:gs>
          </a:gsLst>
          <a:lin ang="3000000" scaled="0"/>
        </a:gradFill>
        <a:effectLst/>
      </p:bgPr>
    </p:bg>
    <p:spTree>
      <p:nvGrpSpPr>
        <p:cNvPr id="1" name=""/>
        <p:cNvGrpSpPr/>
        <p:nvPr/>
      </p:nvGrpSpPr>
      <p:grpSpPr>
        <a:xfrm>
          <a:off x="0" y="0"/>
          <a:ext cx="0" cy="0"/>
          <a:chOff x="0" y="0"/>
          <a:chExt cx="0" cy="0"/>
        </a:xfrm>
      </p:grpSpPr>
      <p:grpSp>
        <p:nvGrpSpPr>
          <p:cNvPr id="11" name="Graphic 4">
            <a:extLst>
              <a:ext uri="{FF2B5EF4-FFF2-40B4-BE49-F238E27FC236}">
                <a16:creationId xmlns:a16="http://schemas.microsoft.com/office/drawing/2014/main" id="{15EDE4F8-FC59-7BE7-1801-8537A16910DD}"/>
              </a:ext>
            </a:extLst>
          </p:cNvPr>
          <p:cNvGrpSpPr/>
          <p:nvPr userDrawn="1"/>
        </p:nvGrpSpPr>
        <p:grpSpPr>
          <a:xfrm>
            <a:off x="10706048" y="5727768"/>
            <a:ext cx="884432" cy="712555"/>
            <a:chOff x="8029536" y="4295826"/>
            <a:chExt cx="663324" cy="534416"/>
          </a:xfrm>
        </p:grpSpPr>
        <p:grpSp>
          <p:nvGrpSpPr>
            <p:cNvPr id="12" name="Graphic 4">
              <a:extLst>
                <a:ext uri="{FF2B5EF4-FFF2-40B4-BE49-F238E27FC236}">
                  <a16:creationId xmlns:a16="http://schemas.microsoft.com/office/drawing/2014/main" id="{6940611F-F0A4-39EB-FD9E-D5424E86FCE5}"/>
                </a:ext>
              </a:extLst>
            </p:cNvPr>
            <p:cNvGrpSpPr/>
            <p:nvPr userDrawn="1"/>
          </p:nvGrpSpPr>
          <p:grpSpPr>
            <a:xfrm>
              <a:off x="8029536" y="4708959"/>
              <a:ext cx="663324" cy="121283"/>
              <a:chOff x="8029536" y="4708959"/>
              <a:chExt cx="663324" cy="121283"/>
            </a:xfrm>
            <a:solidFill>
              <a:srgbClr val="FFFFFF"/>
            </a:solidFill>
          </p:grpSpPr>
          <p:sp>
            <p:nvSpPr>
              <p:cNvPr id="13" name="Freeform: Shape 12">
                <a:extLst>
                  <a:ext uri="{FF2B5EF4-FFF2-40B4-BE49-F238E27FC236}">
                    <a16:creationId xmlns:a16="http://schemas.microsoft.com/office/drawing/2014/main" id="{35DF712F-A3AE-145E-2BE5-0AC407A707EF}"/>
                  </a:ext>
                </a:extLst>
              </p:cNvPr>
              <p:cNvSpPr/>
              <p:nvPr userDrawn="1"/>
            </p:nvSpPr>
            <p:spPr>
              <a:xfrm>
                <a:off x="8029536" y="4708959"/>
                <a:ext cx="81783" cy="121283"/>
              </a:xfrm>
              <a:custGeom>
                <a:avLst/>
                <a:gdLst>
                  <a:gd name="connsiteX0" fmla="*/ 81784 w 81783"/>
                  <a:gd name="connsiteY0" fmla="*/ 44180 h 121283"/>
                  <a:gd name="connsiteX1" fmla="*/ 40740 w 81783"/>
                  <a:gd name="connsiteY1" fmla="*/ 88640 h 121283"/>
                  <a:gd name="connsiteX2" fmla="*/ 20522 w 81783"/>
                  <a:gd name="connsiteY2" fmla="*/ 82883 h 121283"/>
                  <a:gd name="connsiteX3" fmla="*/ 20522 w 81783"/>
                  <a:gd name="connsiteY3" fmla="*/ 121283 h 121283"/>
                  <a:gd name="connsiteX4" fmla="*/ 0 w 81783"/>
                  <a:gd name="connsiteY4" fmla="*/ 121283 h 121283"/>
                  <a:gd name="connsiteX5" fmla="*/ 0 w 81783"/>
                  <a:gd name="connsiteY5" fmla="*/ 43688 h 121283"/>
                  <a:gd name="connsiteX6" fmla="*/ 40740 w 81783"/>
                  <a:gd name="connsiteY6" fmla="*/ 0 h 121283"/>
                  <a:gd name="connsiteX7" fmla="*/ 81784 w 81783"/>
                  <a:gd name="connsiteY7" fmla="*/ 44180 h 121283"/>
                  <a:gd name="connsiteX8" fmla="*/ 61121 w 81783"/>
                  <a:gd name="connsiteY8" fmla="*/ 44180 h 121283"/>
                  <a:gd name="connsiteX9" fmla="*/ 40763 w 81783"/>
                  <a:gd name="connsiteY9" fmla="*/ 19469 h 121283"/>
                  <a:gd name="connsiteX10" fmla="*/ 20545 w 81783"/>
                  <a:gd name="connsiteY10" fmla="*/ 44180 h 121283"/>
                  <a:gd name="connsiteX11" fmla="*/ 40763 w 81783"/>
                  <a:gd name="connsiteY11" fmla="*/ 69218 h 121283"/>
                  <a:gd name="connsiteX12" fmla="*/ 61121 w 81783"/>
                  <a:gd name="connsiteY12" fmla="*/ 44180 h 121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1783" h="121283">
                    <a:moveTo>
                      <a:pt x="81784" y="44180"/>
                    </a:moveTo>
                    <a:cubicBezTo>
                      <a:pt x="81784" y="72798"/>
                      <a:pt x="64210" y="88640"/>
                      <a:pt x="40740" y="88640"/>
                    </a:cubicBezTo>
                    <a:cubicBezTo>
                      <a:pt x="33111" y="88640"/>
                      <a:pt x="26278" y="86768"/>
                      <a:pt x="20522" y="82883"/>
                    </a:cubicBezTo>
                    <a:lnTo>
                      <a:pt x="20522" y="121283"/>
                    </a:lnTo>
                    <a:lnTo>
                      <a:pt x="0" y="121283"/>
                    </a:lnTo>
                    <a:lnTo>
                      <a:pt x="0" y="43688"/>
                    </a:lnTo>
                    <a:cubicBezTo>
                      <a:pt x="0" y="15234"/>
                      <a:pt x="17410" y="0"/>
                      <a:pt x="40740" y="0"/>
                    </a:cubicBezTo>
                    <a:cubicBezTo>
                      <a:pt x="64210" y="23"/>
                      <a:pt x="81784" y="15725"/>
                      <a:pt x="81784" y="44180"/>
                    </a:cubicBezTo>
                    <a:close/>
                    <a:moveTo>
                      <a:pt x="61121" y="44180"/>
                    </a:moveTo>
                    <a:cubicBezTo>
                      <a:pt x="61121" y="26770"/>
                      <a:pt x="53189" y="19469"/>
                      <a:pt x="40763" y="19469"/>
                    </a:cubicBezTo>
                    <a:cubicBezTo>
                      <a:pt x="28478" y="19469"/>
                      <a:pt x="20545" y="26770"/>
                      <a:pt x="20545" y="44180"/>
                    </a:cubicBezTo>
                    <a:cubicBezTo>
                      <a:pt x="20545" y="61917"/>
                      <a:pt x="28478" y="69218"/>
                      <a:pt x="40763" y="69218"/>
                    </a:cubicBezTo>
                    <a:cubicBezTo>
                      <a:pt x="53189" y="69194"/>
                      <a:pt x="61121" y="61893"/>
                      <a:pt x="61121" y="44180"/>
                    </a:cubicBezTo>
                    <a:close/>
                  </a:path>
                </a:pathLst>
              </a:custGeom>
              <a:solidFill>
                <a:srgbClr val="FFFFFF"/>
              </a:solidFill>
              <a:ln w="2339" cap="flat">
                <a:noFill/>
                <a:prstDash val="solid"/>
                <a:miter/>
              </a:ln>
            </p:spPr>
            <p:txBody>
              <a:bodyPr rtlCol="0" anchor="ctr"/>
              <a:lstStyle/>
              <a:p>
                <a:endParaRPr lang="en-US" sz="2160"/>
              </a:p>
            </p:txBody>
          </p:sp>
          <p:sp>
            <p:nvSpPr>
              <p:cNvPr id="14" name="Freeform: Shape 13">
                <a:extLst>
                  <a:ext uri="{FF2B5EF4-FFF2-40B4-BE49-F238E27FC236}">
                    <a16:creationId xmlns:a16="http://schemas.microsoft.com/office/drawing/2014/main" id="{0FF1B7DF-7CA9-52C1-7C8E-B6FBA392CD79}"/>
                  </a:ext>
                </a:extLst>
              </p:cNvPr>
              <p:cNvSpPr/>
              <p:nvPr userDrawn="1"/>
            </p:nvSpPr>
            <p:spPr>
              <a:xfrm>
                <a:off x="8126717" y="4708983"/>
                <a:ext cx="46191" cy="87072"/>
              </a:xfrm>
              <a:custGeom>
                <a:avLst/>
                <a:gdLst>
                  <a:gd name="connsiteX0" fmla="*/ 20522 w 46191"/>
                  <a:gd name="connsiteY0" fmla="*/ 87072 h 87072"/>
                  <a:gd name="connsiteX1" fmla="*/ 0 w 46191"/>
                  <a:gd name="connsiteY1" fmla="*/ 87072 h 87072"/>
                  <a:gd name="connsiteX2" fmla="*/ 0 w 46191"/>
                  <a:gd name="connsiteY2" fmla="*/ 36855 h 87072"/>
                  <a:gd name="connsiteX3" fmla="*/ 37791 w 46191"/>
                  <a:gd name="connsiteY3" fmla="*/ 0 h 87072"/>
                  <a:gd name="connsiteX4" fmla="*/ 46192 w 46191"/>
                  <a:gd name="connsiteY4" fmla="*/ 772 h 87072"/>
                  <a:gd name="connsiteX5" fmla="*/ 42776 w 46191"/>
                  <a:gd name="connsiteY5" fmla="*/ 20358 h 87072"/>
                  <a:gd name="connsiteX6" fmla="*/ 37791 w 46191"/>
                  <a:gd name="connsiteY6" fmla="*/ 20054 h 87072"/>
                  <a:gd name="connsiteX7" fmla="*/ 20522 w 46191"/>
                  <a:gd name="connsiteY7" fmla="*/ 38400 h 87072"/>
                  <a:gd name="connsiteX8" fmla="*/ 20522 w 46191"/>
                  <a:gd name="connsiteY8" fmla="*/ 87072 h 87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91" h="87072">
                    <a:moveTo>
                      <a:pt x="20522" y="87072"/>
                    </a:moveTo>
                    <a:lnTo>
                      <a:pt x="0" y="87072"/>
                    </a:lnTo>
                    <a:lnTo>
                      <a:pt x="0" y="36855"/>
                    </a:lnTo>
                    <a:cubicBezTo>
                      <a:pt x="0" y="15865"/>
                      <a:pt x="13689" y="0"/>
                      <a:pt x="37791" y="0"/>
                    </a:cubicBezTo>
                    <a:cubicBezTo>
                      <a:pt x="41840" y="0"/>
                      <a:pt x="44952" y="468"/>
                      <a:pt x="46192" y="772"/>
                    </a:cubicBezTo>
                    <a:lnTo>
                      <a:pt x="42776" y="20358"/>
                    </a:lnTo>
                    <a:cubicBezTo>
                      <a:pt x="41535" y="20194"/>
                      <a:pt x="39195" y="20054"/>
                      <a:pt x="37791" y="20054"/>
                    </a:cubicBezTo>
                    <a:cubicBezTo>
                      <a:pt x="25974" y="20054"/>
                      <a:pt x="20522" y="27214"/>
                      <a:pt x="20522" y="38400"/>
                    </a:cubicBezTo>
                    <a:lnTo>
                      <a:pt x="20522" y="87072"/>
                    </a:lnTo>
                    <a:close/>
                  </a:path>
                </a:pathLst>
              </a:custGeom>
              <a:solidFill>
                <a:srgbClr val="FFFFFF"/>
              </a:solidFill>
              <a:ln w="2339" cap="flat">
                <a:noFill/>
                <a:prstDash val="solid"/>
                <a:miter/>
              </a:ln>
            </p:spPr>
            <p:txBody>
              <a:bodyPr rtlCol="0" anchor="ctr"/>
              <a:lstStyle/>
              <a:p>
                <a:endParaRPr lang="en-US" sz="2160"/>
              </a:p>
            </p:txBody>
          </p:sp>
          <p:sp>
            <p:nvSpPr>
              <p:cNvPr id="15" name="Freeform: Shape 14">
                <a:extLst>
                  <a:ext uri="{FF2B5EF4-FFF2-40B4-BE49-F238E27FC236}">
                    <a16:creationId xmlns:a16="http://schemas.microsoft.com/office/drawing/2014/main" id="{4D513318-B548-1E38-6DE2-BC4B8CED227D}"/>
                  </a:ext>
                </a:extLst>
              </p:cNvPr>
              <p:cNvSpPr/>
              <p:nvPr userDrawn="1"/>
            </p:nvSpPr>
            <p:spPr>
              <a:xfrm>
                <a:off x="8176629" y="4708983"/>
                <a:ext cx="83351" cy="88616"/>
              </a:xfrm>
              <a:custGeom>
                <a:avLst/>
                <a:gdLst>
                  <a:gd name="connsiteX0" fmla="*/ 41676 w 83351"/>
                  <a:gd name="connsiteY0" fmla="*/ 88616 h 88616"/>
                  <a:gd name="connsiteX1" fmla="*/ 0 w 83351"/>
                  <a:gd name="connsiteY1" fmla="*/ 44156 h 88616"/>
                  <a:gd name="connsiteX2" fmla="*/ 41676 w 83351"/>
                  <a:gd name="connsiteY2" fmla="*/ 0 h 88616"/>
                  <a:gd name="connsiteX3" fmla="*/ 83351 w 83351"/>
                  <a:gd name="connsiteY3" fmla="*/ 44156 h 88616"/>
                  <a:gd name="connsiteX4" fmla="*/ 41676 w 83351"/>
                  <a:gd name="connsiteY4" fmla="*/ 88616 h 88616"/>
                  <a:gd name="connsiteX5" fmla="*/ 41676 w 83351"/>
                  <a:gd name="connsiteY5" fmla="*/ 19422 h 88616"/>
                  <a:gd name="connsiteX6" fmla="*/ 20686 w 83351"/>
                  <a:gd name="connsiteY6" fmla="*/ 44297 h 88616"/>
                  <a:gd name="connsiteX7" fmla="*/ 41676 w 83351"/>
                  <a:gd name="connsiteY7" fmla="*/ 69171 h 88616"/>
                  <a:gd name="connsiteX8" fmla="*/ 62666 w 83351"/>
                  <a:gd name="connsiteY8" fmla="*/ 44297 h 88616"/>
                  <a:gd name="connsiteX9" fmla="*/ 41676 w 83351"/>
                  <a:gd name="connsiteY9" fmla="*/ 19422 h 88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3351" h="88616">
                    <a:moveTo>
                      <a:pt x="41676" y="88616"/>
                    </a:moveTo>
                    <a:cubicBezTo>
                      <a:pt x="18205" y="88616"/>
                      <a:pt x="0" y="72915"/>
                      <a:pt x="0" y="44156"/>
                    </a:cubicBezTo>
                    <a:cubicBezTo>
                      <a:pt x="0" y="15701"/>
                      <a:pt x="18182" y="0"/>
                      <a:pt x="41676" y="0"/>
                    </a:cubicBezTo>
                    <a:cubicBezTo>
                      <a:pt x="65146" y="0"/>
                      <a:pt x="83351" y="15701"/>
                      <a:pt x="83351" y="44156"/>
                    </a:cubicBezTo>
                    <a:cubicBezTo>
                      <a:pt x="83351" y="72915"/>
                      <a:pt x="65146" y="88616"/>
                      <a:pt x="41676" y="88616"/>
                    </a:cubicBezTo>
                    <a:close/>
                    <a:moveTo>
                      <a:pt x="41676" y="19422"/>
                    </a:moveTo>
                    <a:cubicBezTo>
                      <a:pt x="29391" y="19422"/>
                      <a:pt x="20686" y="26723"/>
                      <a:pt x="20686" y="44297"/>
                    </a:cubicBezTo>
                    <a:cubicBezTo>
                      <a:pt x="20686" y="61870"/>
                      <a:pt x="29391" y="69171"/>
                      <a:pt x="41676" y="69171"/>
                    </a:cubicBezTo>
                    <a:cubicBezTo>
                      <a:pt x="53797" y="69171"/>
                      <a:pt x="62666" y="61870"/>
                      <a:pt x="62666" y="44297"/>
                    </a:cubicBezTo>
                    <a:cubicBezTo>
                      <a:pt x="62666" y="26723"/>
                      <a:pt x="53797" y="19422"/>
                      <a:pt x="41676" y="19422"/>
                    </a:cubicBezTo>
                    <a:close/>
                  </a:path>
                </a:pathLst>
              </a:custGeom>
              <a:solidFill>
                <a:srgbClr val="FFFFFF"/>
              </a:solidFill>
              <a:ln w="2339" cap="flat">
                <a:noFill/>
                <a:prstDash val="solid"/>
                <a:miter/>
              </a:ln>
            </p:spPr>
            <p:txBody>
              <a:bodyPr rtlCol="0" anchor="ctr"/>
              <a:lstStyle/>
              <a:p>
                <a:endParaRPr lang="en-US" sz="2160"/>
              </a:p>
            </p:txBody>
          </p:sp>
          <p:sp>
            <p:nvSpPr>
              <p:cNvPr id="16" name="Freeform: Shape 15">
                <a:extLst>
                  <a:ext uri="{FF2B5EF4-FFF2-40B4-BE49-F238E27FC236}">
                    <a16:creationId xmlns:a16="http://schemas.microsoft.com/office/drawing/2014/main" id="{488B492F-3B08-F01C-AC04-3066CB281937}"/>
                  </a:ext>
                </a:extLst>
              </p:cNvPr>
              <p:cNvSpPr/>
              <p:nvPr userDrawn="1"/>
            </p:nvSpPr>
            <p:spPr>
              <a:xfrm>
                <a:off x="8262157" y="4710527"/>
                <a:ext cx="82415" cy="85527"/>
              </a:xfrm>
              <a:custGeom>
                <a:avLst/>
                <a:gdLst>
                  <a:gd name="connsiteX0" fmla="*/ 52557 w 82415"/>
                  <a:gd name="connsiteY0" fmla="*/ 42448 h 85527"/>
                  <a:gd name="connsiteX1" fmla="*/ 82415 w 82415"/>
                  <a:gd name="connsiteY1" fmla="*/ 85528 h 85527"/>
                  <a:gd name="connsiteX2" fmla="*/ 59717 w 82415"/>
                  <a:gd name="connsiteY2" fmla="*/ 85528 h 85527"/>
                  <a:gd name="connsiteX3" fmla="*/ 41208 w 82415"/>
                  <a:gd name="connsiteY3" fmla="*/ 57705 h 85527"/>
                  <a:gd name="connsiteX4" fmla="*/ 22698 w 82415"/>
                  <a:gd name="connsiteY4" fmla="*/ 85528 h 85527"/>
                  <a:gd name="connsiteX5" fmla="*/ 0 w 82415"/>
                  <a:gd name="connsiteY5" fmla="*/ 85528 h 85527"/>
                  <a:gd name="connsiteX6" fmla="*/ 29999 w 82415"/>
                  <a:gd name="connsiteY6" fmla="*/ 42448 h 85527"/>
                  <a:gd name="connsiteX7" fmla="*/ 0 w 82415"/>
                  <a:gd name="connsiteY7" fmla="*/ 0 h 85527"/>
                  <a:gd name="connsiteX8" fmla="*/ 22862 w 82415"/>
                  <a:gd name="connsiteY8" fmla="*/ 0 h 85527"/>
                  <a:gd name="connsiteX9" fmla="*/ 41208 w 82415"/>
                  <a:gd name="connsiteY9" fmla="*/ 27519 h 85527"/>
                  <a:gd name="connsiteX10" fmla="*/ 59553 w 82415"/>
                  <a:gd name="connsiteY10" fmla="*/ 0 h 85527"/>
                  <a:gd name="connsiteX11" fmla="*/ 82415 w 82415"/>
                  <a:gd name="connsiteY11" fmla="*/ 0 h 85527"/>
                  <a:gd name="connsiteX12" fmla="*/ 52557 w 82415"/>
                  <a:gd name="connsiteY12" fmla="*/ 42448 h 85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2415" h="85527">
                    <a:moveTo>
                      <a:pt x="52557" y="42448"/>
                    </a:moveTo>
                    <a:lnTo>
                      <a:pt x="82415" y="85528"/>
                    </a:lnTo>
                    <a:lnTo>
                      <a:pt x="59717" y="85528"/>
                    </a:lnTo>
                    <a:lnTo>
                      <a:pt x="41208" y="57705"/>
                    </a:lnTo>
                    <a:lnTo>
                      <a:pt x="22698" y="85528"/>
                    </a:lnTo>
                    <a:lnTo>
                      <a:pt x="0" y="85528"/>
                    </a:lnTo>
                    <a:lnTo>
                      <a:pt x="29999" y="42448"/>
                    </a:lnTo>
                    <a:lnTo>
                      <a:pt x="0" y="0"/>
                    </a:lnTo>
                    <a:lnTo>
                      <a:pt x="22862" y="0"/>
                    </a:lnTo>
                    <a:lnTo>
                      <a:pt x="41208" y="27519"/>
                    </a:lnTo>
                    <a:lnTo>
                      <a:pt x="59553" y="0"/>
                    </a:lnTo>
                    <a:lnTo>
                      <a:pt x="82415" y="0"/>
                    </a:lnTo>
                    <a:lnTo>
                      <a:pt x="52557" y="42448"/>
                    </a:lnTo>
                    <a:close/>
                  </a:path>
                </a:pathLst>
              </a:custGeom>
              <a:solidFill>
                <a:srgbClr val="FFFFFF"/>
              </a:solidFill>
              <a:ln w="2339" cap="flat">
                <a:noFill/>
                <a:prstDash val="solid"/>
                <a:miter/>
              </a:ln>
            </p:spPr>
            <p:txBody>
              <a:bodyPr rtlCol="0" anchor="ctr"/>
              <a:lstStyle/>
              <a:p>
                <a:endParaRPr lang="en-US" sz="2160"/>
              </a:p>
            </p:txBody>
          </p:sp>
          <p:sp>
            <p:nvSpPr>
              <p:cNvPr id="17" name="Freeform: Shape 16">
                <a:extLst>
                  <a:ext uri="{FF2B5EF4-FFF2-40B4-BE49-F238E27FC236}">
                    <a16:creationId xmlns:a16="http://schemas.microsoft.com/office/drawing/2014/main" id="{20FD94F1-C7F8-55C6-5A21-D125F19E6533}"/>
                  </a:ext>
                </a:extLst>
              </p:cNvPr>
              <p:cNvSpPr/>
              <p:nvPr userDrawn="1"/>
            </p:nvSpPr>
            <p:spPr>
              <a:xfrm>
                <a:off x="8356062" y="4710527"/>
                <a:ext cx="20521" cy="85504"/>
              </a:xfrm>
              <a:custGeom>
                <a:avLst/>
                <a:gdLst>
                  <a:gd name="connsiteX0" fmla="*/ 0 w 20521"/>
                  <a:gd name="connsiteY0" fmla="*/ 0 h 85504"/>
                  <a:gd name="connsiteX1" fmla="*/ 20522 w 20521"/>
                  <a:gd name="connsiteY1" fmla="*/ 0 h 85504"/>
                  <a:gd name="connsiteX2" fmla="*/ 20522 w 20521"/>
                  <a:gd name="connsiteY2" fmla="*/ 85504 h 85504"/>
                  <a:gd name="connsiteX3" fmla="*/ 0 w 20521"/>
                  <a:gd name="connsiteY3" fmla="*/ 85504 h 85504"/>
                  <a:gd name="connsiteX4" fmla="*/ 0 w 20521"/>
                  <a:gd name="connsiteY4" fmla="*/ 0 h 855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21" h="85504">
                    <a:moveTo>
                      <a:pt x="0" y="0"/>
                    </a:moveTo>
                    <a:lnTo>
                      <a:pt x="20522" y="0"/>
                    </a:lnTo>
                    <a:lnTo>
                      <a:pt x="20522" y="85504"/>
                    </a:lnTo>
                    <a:lnTo>
                      <a:pt x="0" y="85504"/>
                    </a:lnTo>
                    <a:lnTo>
                      <a:pt x="0" y="0"/>
                    </a:lnTo>
                    <a:close/>
                  </a:path>
                </a:pathLst>
              </a:custGeom>
              <a:solidFill>
                <a:srgbClr val="FFFFFF"/>
              </a:solidFill>
              <a:ln w="2339" cap="flat">
                <a:noFill/>
                <a:prstDash val="solid"/>
                <a:miter/>
              </a:ln>
            </p:spPr>
            <p:txBody>
              <a:bodyPr rtlCol="0" anchor="ctr"/>
              <a:lstStyle/>
              <a:p>
                <a:endParaRPr lang="en-US" sz="2160"/>
              </a:p>
            </p:txBody>
          </p:sp>
          <p:sp>
            <p:nvSpPr>
              <p:cNvPr id="18" name="Freeform: Shape 17">
                <a:extLst>
                  <a:ext uri="{FF2B5EF4-FFF2-40B4-BE49-F238E27FC236}">
                    <a16:creationId xmlns:a16="http://schemas.microsoft.com/office/drawing/2014/main" id="{75796C52-1203-22F0-77EB-899192F32D36}"/>
                  </a:ext>
                </a:extLst>
              </p:cNvPr>
              <p:cNvSpPr/>
              <p:nvPr userDrawn="1"/>
            </p:nvSpPr>
            <p:spPr>
              <a:xfrm>
                <a:off x="8394508" y="4708983"/>
                <a:ext cx="124208" cy="87072"/>
              </a:xfrm>
              <a:custGeom>
                <a:avLst/>
                <a:gdLst>
                  <a:gd name="connsiteX0" fmla="*/ 124208 w 124208"/>
                  <a:gd name="connsiteY0" fmla="*/ 32643 h 87072"/>
                  <a:gd name="connsiteX1" fmla="*/ 124208 w 124208"/>
                  <a:gd name="connsiteY1" fmla="*/ 87072 h 87072"/>
                  <a:gd name="connsiteX2" fmla="*/ 103686 w 124208"/>
                  <a:gd name="connsiteY2" fmla="*/ 87072 h 87072"/>
                  <a:gd name="connsiteX3" fmla="*/ 103686 w 124208"/>
                  <a:gd name="connsiteY3" fmla="*/ 34047 h 87072"/>
                  <a:gd name="connsiteX4" fmla="*/ 88148 w 124208"/>
                  <a:gd name="connsiteY4" fmla="*/ 19422 h 87072"/>
                  <a:gd name="connsiteX5" fmla="*/ 72283 w 124208"/>
                  <a:gd name="connsiteY5" fmla="*/ 34047 h 87072"/>
                  <a:gd name="connsiteX6" fmla="*/ 72283 w 124208"/>
                  <a:gd name="connsiteY6" fmla="*/ 87072 h 87072"/>
                  <a:gd name="connsiteX7" fmla="*/ 51925 w 124208"/>
                  <a:gd name="connsiteY7" fmla="*/ 87072 h 87072"/>
                  <a:gd name="connsiteX8" fmla="*/ 51925 w 124208"/>
                  <a:gd name="connsiteY8" fmla="*/ 34047 h 87072"/>
                  <a:gd name="connsiteX9" fmla="*/ 36060 w 124208"/>
                  <a:gd name="connsiteY9" fmla="*/ 19422 h 87072"/>
                  <a:gd name="connsiteX10" fmla="*/ 20522 w 124208"/>
                  <a:gd name="connsiteY10" fmla="*/ 34047 h 87072"/>
                  <a:gd name="connsiteX11" fmla="*/ 20522 w 124208"/>
                  <a:gd name="connsiteY11" fmla="*/ 87072 h 87072"/>
                  <a:gd name="connsiteX12" fmla="*/ 0 w 124208"/>
                  <a:gd name="connsiteY12" fmla="*/ 87072 h 87072"/>
                  <a:gd name="connsiteX13" fmla="*/ 0 w 124208"/>
                  <a:gd name="connsiteY13" fmla="*/ 32643 h 87072"/>
                  <a:gd name="connsiteX14" fmla="*/ 36223 w 124208"/>
                  <a:gd name="connsiteY14" fmla="*/ 0 h 87072"/>
                  <a:gd name="connsiteX15" fmla="*/ 62338 w 124208"/>
                  <a:gd name="connsiteY15" fmla="*/ 10577 h 87072"/>
                  <a:gd name="connsiteX16" fmla="*/ 88148 w 124208"/>
                  <a:gd name="connsiteY16" fmla="*/ 0 h 87072"/>
                  <a:gd name="connsiteX17" fmla="*/ 124208 w 124208"/>
                  <a:gd name="connsiteY17" fmla="*/ 32643 h 87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4208" h="87072">
                    <a:moveTo>
                      <a:pt x="124208" y="32643"/>
                    </a:moveTo>
                    <a:lnTo>
                      <a:pt x="124208" y="87072"/>
                    </a:lnTo>
                    <a:lnTo>
                      <a:pt x="103686" y="87072"/>
                    </a:lnTo>
                    <a:lnTo>
                      <a:pt x="103686" y="34047"/>
                    </a:lnTo>
                    <a:cubicBezTo>
                      <a:pt x="103686" y="24243"/>
                      <a:pt x="98866" y="19422"/>
                      <a:pt x="88148" y="19422"/>
                    </a:cubicBezTo>
                    <a:cubicBezTo>
                      <a:pt x="75863" y="19422"/>
                      <a:pt x="72283" y="25319"/>
                      <a:pt x="72283" y="34047"/>
                    </a:cubicBezTo>
                    <a:lnTo>
                      <a:pt x="72283" y="87072"/>
                    </a:lnTo>
                    <a:lnTo>
                      <a:pt x="51925" y="87072"/>
                    </a:lnTo>
                    <a:lnTo>
                      <a:pt x="51925" y="34047"/>
                    </a:lnTo>
                    <a:cubicBezTo>
                      <a:pt x="51925" y="24243"/>
                      <a:pt x="47105" y="19422"/>
                      <a:pt x="36060" y="19422"/>
                    </a:cubicBezTo>
                    <a:cubicBezTo>
                      <a:pt x="23938" y="19422"/>
                      <a:pt x="20522" y="25319"/>
                      <a:pt x="20522" y="34047"/>
                    </a:cubicBezTo>
                    <a:lnTo>
                      <a:pt x="20522" y="87072"/>
                    </a:lnTo>
                    <a:lnTo>
                      <a:pt x="0" y="87072"/>
                    </a:lnTo>
                    <a:lnTo>
                      <a:pt x="0" y="32643"/>
                    </a:lnTo>
                    <a:cubicBezTo>
                      <a:pt x="0" y="10881"/>
                      <a:pt x="16170" y="0"/>
                      <a:pt x="36223" y="0"/>
                    </a:cubicBezTo>
                    <a:cubicBezTo>
                      <a:pt x="45560" y="0"/>
                      <a:pt x="55809" y="3884"/>
                      <a:pt x="62338" y="10577"/>
                    </a:cubicBezTo>
                    <a:cubicBezTo>
                      <a:pt x="68399" y="3884"/>
                      <a:pt x="78976" y="0"/>
                      <a:pt x="88148" y="0"/>
                    </a:cubicBezTo>
                    <a:cubicBezTo>
                      <a:pt x="107103" y="0"/>
                      <a:pt x="124208" y="9313"/>
                      <a:pt x="124208" y="32643"/>
                    </a:cubicBezTo>
                    <a:close/>
                  </a:path>
                </a:pathLst>
              </a:custGeom>
              <a:solidFill>
                <a:srgbClr val="FFFFFF"/>
              </a:solidFill>
              <a:ln w="2339" cap="flat">
                <a:noFill/>
                <a:prstDash val="solid"/>
                <a:miter/>
              </a:ln>
            </p:spPr>
            <p:txBody>
              <a:bodyPr rtlCol="0" anchor="ctr"/>
              <a:lstStyle/>
              <a:p>
                <a:endParaRPr lang="en-US" sz="2160"/>
              </a:p>
            </p:txBody>
          </p:sp>
          <p:sp>
            <p:nvSpPr>
              <p:cNvPr id="19" name="Freeform: Shape 18">
                <a:extLst>
                  <a:ext uri="{FF2B5EF4-FFF2-40B4-BE49-F238E27FC236}">
                    <a16:creationId xmlns:a16="http://schemas.microsoft.com/office/drawing/2014/main" id="{8AE7ECFA-2993-7B80-C96F-67E5DBE065F1}"/>
                  </a:ext>
                </a:extLst>
              </p:cNvPr>
              <p:cNvSpPr/>
              <p:nvPr userDrawn="1"/>
            </p:nvSpPr>
            <p:spPr>
              <a:xfrm>
                <a:off x="8535027" y="4710527"/>
                <a:ext cx="76518" cy="87072"/>
              </a:xfrm>
              <a:custGeom>
                <a:avLst/>
                <a:gdLst>
                  <a:gd name="connsiteX0" fmla="*/ 76519 w 76518"/>
                  <a:gd name="connsiteY0" fmla="*/ 0 h 87072"/>
                  <a:gd name="connsiteX1" fmla="*/ 76519 w 76518"/>
                  <a:gd name="connsiteY1" fmla="*/ 48977 h 87072"/>
                  <a:gd name="connsiteX2" fmla="*/ 38259 w 76518"/>
                  <a:gd name="connsiteY2" fmla="*/ 87072 h 87072"/>
                  <a:gd name="connsiteX3" fmla="*/ 0 w 76518"/>
                  <a:gd name="connsiteY3" fmla="*/ 48977 h 87072"/>
                  <a:gd name="connsiteX4" fmla="*/ 0 w 76518"/>
                  <a:gd name="connsiteY4" fmla="*/ 0 h 87072"/>
                  <a:gd name="connsiteX5" fmla="*/ 20522 w 76518"/>
                  <a:gd name="connsiteY5" fmla="*/ 0 h 87072"/>
                  <a:gd name="connsiteX6" fmla="*/ 20522 w 76518"/>
                  <a:gd name="connsiteY6" fmla="*/ 48977 h 87072"/>
                  <a:gd name="connsiteX7" fmla="*/ 38236 w 76518"/>
                  <a:gd name="connsiteY7" fmla="*/ 67627 h 87072"/>
                  <a:gd name="connsiteX8" fmla="*/ 55950 w 76518"/>
                  <a:gd name="connsiteY8" fmla="*/ 48977 h 87072"/>
                  <a:gd name="connsiteX9" fmla="*/ 55950 w 76518"/>
                  <a:gd name="connsiteY9" fmla="*/ 0 h 87072"/>
                  <a:gd name="connsiteX10" fmla="*/ 76519 w 76518"/>
                  <a:gd name="connsiteY10" fmla="*/ 0 h 87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8" h="87072">
                    <a:moveTo>
                      <a:pt x="76519" y="0"/>
                    </a:moveTo>
                    <a:lnTo>
                      <a:pt x="76519" y="48977"/>
                    </a:lnTo>
                    <a:cubicBezTo>
                      <a:pt x="76519" y="74483"/>
                      <a:pt x="63461" y="87072"/>
                      <a:pt x="38259" y="87072"/>
                    </a:cubicBezTo>
                    <a:cubicBezTo>
                      <a:pt x="13221" y="87072"/>
                      <a:pt x="0" y="74483"/>
                      <a:pt x="0" y="48977"/>
                    </a:cubicBezTo>
                    <a:lnTo>
                      <a:pt x="0" y="0"/>
                    </a:lnTo>
                    <a:lnTo>
                      <a:pt x="20522" y="0"/>
                    </a:lnTo>
                    <a:lnTo>
                      <a:pt x="20522" y="48977"/>
                    </a:lnTo>
                    <a:cubicBezTo>
                      <a:pt x="20522" y="63134"/>
                      <a:pt x="28455" y="67627"/>
                      <a:pt x="38236" y="67627"/>
                    </a:cubicBezTo>
                    <a:cubicBezTo>
                      <a:pt x="48041" y="67627"/>
                      <a:pt x="55950" y="63110"/>
                      <a:pt x="55950" y="48977"/>
                    </a:cubicBezTo>
                    <a:lnTo>
                      <a:pt x="55950" y="0"/>
                    </a:lnTo>
                    <a:lnTo>
                      <a:pt x="76519" y="0"/>
                    </a:lnTo>
                    <a:close/>
                  </a:path>
                </a:pathLst>
              </a:custGeom>
              <a:solidFill>
                <a:srgbClr val="FFFFFF"/>
              </a:solidFill>
              <a:ln w="2339" cap="flat">
                <a:noFill/>
                <a:prstDash val="solid"/>
                <a:miter/>
              </a:ln>
            </p:spPr>
            <p:txBody>
              <a:bodyPr rtlCol="0" anchor="ctr"/>
              <a:lstStyle/>
              <a:p>
                <a:endParaRPr lang="en-US" sz="2160"/>
              </a:p>
            </p:txBody>
          </p:sp>
          <p:sp>
            <p:nvSpPr>
              <p:cNvPr id="20" name="Freeform: Shape 19">
                <a:extLst>
                  <a:ext uri="{FF2B5EF4-FFF2-40B4-BE49-F238E27FC236}">
                    <a16:creationId xmlns:a16="http://schemas.microsoft.com/office/drawing/2014/main" id="{DD2F73A2-4A2C-ADD7-F1BF-8211B2562C2F}"/>
                  </a:ext>
                </a:extLst>
              </p:cNvPr>
              <p:cNvSpPr/>
              <p:nvPr userDrawn="1"/>
            </p:nvSpPr>
            <p:spPr>
              <a:xfrm>
                <a:off x="8624626" y="4708983"/>
                <a:ext cx="68234" cy="88616"/>
              </a:xfrm>
              <a:custGeom>
                <a:avLst/>
                <a:gdLst>
                  <a:gd name="connsiteX0" fmla="*/ 68235 w 68234"/>
                  <a:gd name="connsiteY0" fmla="*/ 61870 h 88616"/>
                  <a:gd name="connsiteX1" fmla="*/ 34351 w 68234"/>
                  <a:gd name="connsiteY1" fmla="*/ 88616 h 88616"/>
                  <a:gd name="connsiteX2" fmla="*/ 0 w 68234"/>
                  <a:gd name="connsiteY2" fmla="*/ 81152 h 88616"/>
                  <a:gd name="connsiteX3" fmla="*/ 4820 w 68234"/>
                  <a:gd name="connsiteY3" fmla="*/ 63274 h 88616"/>
                  <a:gd name="connsiteX4" fmla="*/ 33439 w 68234"/>
                  <a:gd name="connsiteY4" fmla="*/ 70271 h 88616"/>
                  <a:gd name="connsiteX5" fmla="*/ 47736 w 68234"/>
                  <a:gd name="connsiteY5" fmla="*/ 62502 h 88616"/>
                  <a:gd name="connsiteX6" fmla="*/ 32339 w 68234"/>
                  <a:gd name="connsiteY6" fmla="*/ 51785 h 88616"/>
                  <a:gd name="connsiteX7" fmla="*/ 26419 w 68234"/>
                  <a:gd name="connsiteY7" fmla="*/ 49608 h 88616"/>
                  <a:gd name="connsiteX8" fmla="*/ 1240 w 68234"/>
                  <a:gd name="connsiteY8" fmla="*/ 25038 h 88616"/>
                  <a:gd name="connsiteX9" fmla="*/ 32503 w 68234"/>
                  <a:gd name="connsiteY9" fmla="*/ 0 h 88616"/>
                  <a:gd name="connsiteX10" fmla="*/ 63602 w 68234"/>
                  <a:gd name="connsiteY10" fmla="*/ 4657 h 88616"/>
                  <a:gd name="connsiteX11" fmla="*/ 59717 w 68234"/>
                  <a:gd name="connsiteY11" fmla="*/ 22230 h 88616"/>
                  <a:gd name="connsiteX12" fmla="*/ 32362 w 68234"/>
                  <a:gd name="connsiteY12" fmla="*/ 18182 h 88616"/>
                  <a:gd name="connsiteX13" fmla="*/ 21786 w 68234"/>
                  <a:gd name="connsiteY13" fmla="*/ 24102 h 88616"/>
                  <a:gd name="connsiteX14" fmla="*/ 35615 w 68234"/>
                  <a:gd name="connsiteY14" fmla="*/ 33275 h 88616"/>
                  <a:gd name="connsiteX15" fmla="*/ 41840 w 68234"/>
                  <a:gd name="connsiteY15" fmla="*/ 35615 h 88616"/>
                  <a:gd name="connsiteX16" fmla="*/ 68235 w 68234"/>
                  <a:gd name="connsiteY16" fmla="*/ 61870 h 88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234" h="88616">
                    <a:moveTo>
                      <a:pt x="68235" y="61870"/>
                    </a:moveTo>
                    <a:cubicBezTo>
                      <a:pt x="68235" y="76636"/>
                      <a:pt x="59834" y="88616"/>
                      <a:pt x="34351" y="88616"/>
                    </a:cubicBezTo>
                    <a:cubicBezTo>
                      <a:pt x="21598" y="88616"/>
                      <a:pt x="9313" y="85668"/>
                      <a:pt x="0" y="81152"/>
                    </a:cubicBezTo>
                    <a:lnTo>
                      <a:pt x="4820" y="63274"/>
                    </a:lnTo>
                    <a:cubicBezTo>
                      <a:pt x="14625" y="67322"/>
                      <a:pt x="23798" y="70271"/>
                      <a:pt x="33439" y="70271"/>
                    </a:cubicBezTo>
                    <a:cubicBezTo>
                      <a:pt x="43548" y="70271"/>
                      <a:pt x="47736" y="66995"/>
                      <a:pt x="47736" y="62502"/>
                    </a:cubicBezTo>
                    <a:cubicBezTo>
                      <a:pt x="47736" y="57377"/>
                      <a:pt x="42612" y="55505"/>
                      <a:pt x="32339" y="51785"/>
                    </a:cubicBezTo>
                    <a:lnTo>
                      <a:pt x="26419" y="49608"/>
                    </a:lnTo>
                    <a:cubicBezTo>
                      <a:pt x="8541" y="43244"/>
                      <a:pt x="1240" y="38891"/>
                      <a:pt x="1240" y="25038"/>
                    </a:cubicBezTo>
                    <a:cubicBezTo>
                      <a:pt x="1240" y="12285"/>
                      <a:pt x="7137" y="0"/>
                      <a:pt x="32503" y="0"/>
                    </a:cubicBezTo>
                    <a:cubicBezTo>
                      <a:pt x="43852" y="0"/>
                      <a:pt x="57541" y="2644"/>
                      <a:pt x="63602" y="4657"/>
                    </a:cubicBezTo>
                    <a:lnTo>
                      <a:pt x="59717" y="22230"/>
                    </a:lnTo>
                    <a:cubicBezTo>
                      <a:pt x="53189" y="20522"/>
                      <a:pt x="40436" y="18182"/>
                      <a:pt x="32362" y="18182"/>
                    </a:cubicBezTo>
                    <a:cubicBezTo>
                      <a:pt x="25202" y="18182"/>
                      <a:pt x="21786" y="19726"/>
                      <a:pt x="21786" y="24102"/>
                    </a:cubicBezTo>
                    <a:cubicBezTo>
                      <a:pt x="21786" y="28150"/>
                      <a:pt x="24594" y="29227"/>
                      <a:pt x="35615" y="33275"/>
                    </a:cubicBezTo>
                    <a:lnTo>
                      <a:pt x="41840" y="35615"/>
                    </a:lnTo>
                    <a:cubicBezTo>
                      <a:pt x="60606" y="42448"/>
                      <a:pt x="68235" y="48181"/>
                      <a:pt x="68235" y="61870"/>
                    </a:cubicBezTo>
                    <a:close/>
                  </a:path>
                </a:pathLst>
              </a:custGeom>
              <a:solidFill>
                <a:srgbClr val="FFFFFF"/>
              </a:solidFill>
              <a:ln w="2339" cap="flat">
                <a:noFill/>
                <a:prstDash val="solid"/>
                <a:miter/>
              </a:ln>
            </p:spPr>
            <p:txBody>
              <a:bodyPr rtlCol="0" anchor="ctr"/>
              <a:lstStyle/>
              <a:p>
                <a:endParaRPr lang="en-US" sz="2160"/>
              </a:p>
            </p:txBody>
          </p:sp>
        </p:grpSp>
        <p:grpSp>
          <p:nvGrpSpPr>
            <p:cNvPr id="21" name="Graphic 4">
              <a:extLst>
                <a:ext uri="{FF2B5EF4-FFF2-40B4-BE49-F238E27FC236}">
                  <a16:creationId xmlns:a16="http://schemas.microsoft.com/office/drawing/2014/main" id="{A3FBB68A-DC56-B89A-3EC9-6AE0F6299B82}"/>
                </a:ext>
              </a:extLst>
            </p:cNvPr>
            <p:cNvGrpSpPr/>
            <p:nvPr userDrawn="1"/>
          </p:nvGrpSpPr>
          <p:grpSpPr>
            <a:xfrm>
              <a:off x="8195045" y="4295826"/>
              <a:ext cx="332188" cy="331794"/>
              <a:chOff x="8195045" y="4295826"/>
              <a:chExt cx="332188" cy="331794"/>
            </a:xfrm>
          </p:grpSpPr>
          <p:grpSp>
            <p:nvGrpSpPr>
              <p:cNvPr id="22" name="Graphic 4">
                <a:extLst>
                  <a:ext uri="{FF2B5EF4-FFF2-40B4-BE49-F238E27FC236}">
                    <a16:creationId xmlns:a16="http://schemas.microsoft.com/office/drawing/2014/main" id="{8187DE17-F357-2A22-F20C-458844AE72D2}"/>
                  </a:ext>
                </a:extLst>
              </p:cNvPr>
              <p:cNvGrpSpPr/>
              <p:nvPr userDrawn="1"/>
            </p:nvGrpSpPr>
            <p:grpSpPr>
              <a:xfrm>
                <a:off x="8315884" y="4398907"/>
                <a:ext cx="90535" cy="125635"/>
                <a:chOff x="8315884" y="4398907"/>
                <a:chExt cx="90534" cy="125635"/>
              </a:xfrm>
              <a:solidFill>
                <a:srgbClr val="B1B8CC"/>
              </a:solidFill>
            </p:grpSpPr>
            <p:sp>
              <p:nvSpPr>
                <p:cNvPr id="23" name="Freeform: Shape 22">
                  <a:extLst>
                    <a:ext uri="{FF2B5EF4-FFF2-40B4-BE49-F238E27FC236}">
                      <a16:creationId xmlns:a16="http://schemas.microsoft.com/office/drawing/2014/main" id="{F0CE3E14-D941-AE41-0093-3CAEE8F4C2CB}"/>
                    </a:ext>
                  </a:extLst>
                </p:cNvPr>
                <p:cNvSpPr/>
                <p:nvPr userDrawn="1"/>
              </p:nvSpPr>
              <p:spPr>
                <a:xfrm>
                  <a:off x="8315907" y="4480082"/>
                  <a:ext cx="90511" cy="44460"/>
                </a:xfrm>
                <a:custGeom>
                  <a:avLst/>
                  <a:gdLst>
                    <a:gd name="connsiteX0" fmla="*/ 84428 w 90511"/>
                    <a:gd name="connsiteY0" fmla="*/ 44460 h 44460"/>
                    <a:gd name="connsiteX1" fmla="*/ 45209 w 90511"/>
                    <a:gd name="connsiteY1" fmla="*/ 41582 h 44460"/>
                    <a:gd name="connsiteX2" fmla="*/ 6061 w 90511"/>
                    <a:gd name="connsiteY2" fmla="*/ 44460 h 44460"/>
                    <a:gd name="connsiteX3" fmla="*/ 0 w 90511"/>
                    <a:gd name="connsiteY3" fmla="*/ 3253 h 44460"/>
                    <a:gd name="connsiteX4" fmla="*/ 45233 w 90511"/>
                    <a:gd name="connsiteY4" fmla="*/ 0 h 44460"/>
                    <a:gd name="connsiteX5" fmla="*/ 90512 w 90511"/>
                    <a:gd name="connsiteY5" fmla="*/ 3253 h 44460"/>
                    <a:gd name="connsiteX6" fmla="*/ 84428 w 90511"/>
                    <a:gd name="connsiteY6" fmla="*/ 44460 h 44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511" h="44460">
                      <a:moveTo>
                        <a:pt x="84428" y="44460"/>
                      </a:moveTo>
                      <a:cubicBezTo>
                        <a:pt x="71768" y="42588"/>
                        <a:pt x="58571" y="41606"/>
                        <a:pt x="45209" y="41582"/>
                      </a:cubicBezTo>
                      <a:cubicBezTo>
                        <a:pt x="31894" y="41606"/>
                        <a:pt x="18720" y="42588"/>
                        <a:pt x="6061" y="44460"/>
                      </a:cubicBezTo>
                      <a:lnTo>
                        <a:pt x="0" y="3253"/>
                      </a:lnTo>
                      <a:cubicBezTo>
                        <a:pt x="14625" y="1100"/>
                        <a:pt x="29859" y="23"/>
                        <a:pt x="45233" y="0"/>
                      </a:cubicBezTo>
                      <a:cubicBezTo>
                        <a:pt x="60677" y="23"/>
                        <a:pt x="75887" y="1076"/>
                        <a:pt x="90512" y="3253"/>
                      </a:cubicBezTo>
                      <a:lnTo>
                        <a:pt x="84428" y="44460"/>
                      </a:lnTo>
                      <a:close/>
                    </a:path>
                  </a:pathLst>
                </a:custGeom>
                <a:solidFill>
                  <a:srgbClr val="B1B8CC"/>
                </a:solidFill>
                <a:ln w="2339" cap="flat">
                  <a:noFill/>
                  <a:prstDash val="solid"/>
                  <a:miter/>
                </a:ln>
              </p:spPr>
              <p:txBody>
                <a:bodyPr rtlCol="0" anchor="ctr"/>
                <a:lstStyle/>
                <a:p>
                  <a:endParaRPr lang="en-US" sz="2160"/>
                </a:p>
              </p:txBody>
            </p:sp>
            <p:sp>
              <p:nvSpPr>
                <p:cNvPr id="24" name="Freeform: Shape 23">
                  <a:extLst>
                    <a:ext uri="{FF2B5EF4-FFF2-40B4-BE49-F238E27FC236}">
                      <a16:creationId xmlns:a16="http://schemas.microsoft.com/office/drawing/2014/main" id="{FC5B55BA-6298-5E03-56E1-BC001D8A8023}"/>
                    </a:ext>
                  </a:extLst>
                </p:cNvPr>
                <p:cNvSpPr/>
                <p:nvPr userDrawn="1"/>
              </p:nvSpPr>
              <p:spPr>
                <a:xfrm>
                  <a:off x="8315884" y="4398907"/>
                  <a:ext cx="90488" cy="44436"/>
                </a:xfrm>
                <a:custGeom>
                  <a:avLst/>
                  <a:gdLst>
                    <a:gd name="connsiteX0" fmla="*/ 45279 w 90488"/>
                    <a:gd name="connsiteY0" fmla="*/ 44437 h 44436"/>
                    <a:gd name="connsiteX1" fmla="*/ 0 w 90488"/>
                    <a:gd name="connsiteY1" fmla="*/ 41208 h 44436"/>
                    <a:gd name="connsiteX2" fmla="*/ 6061 w 90488"/>
                    <a:gd name="connsiteY2" fmla="*/ 0 h 44436"/>
                    <a:gd name="connsiteX3" fmla="*/ 45279 w 90488"/>
                    <a:gd name="connsiteY3" fmla="*/ 2878 h 44436"/>
                    <a:gd name="connsiteX4" fmla="*/ 84428 w 90488"/>
                    <a:gd name="connsiteY4" fmla="*/ 0 h 44436"/>
                    <a:gd name="connsiteX5" fmla="*/ 90488 w 90488"/>
                    <a:gd name="connsiteY5" fmla="*/ 41208 h 44436"/>
                    <a:gd name="connsiteX6" fmla="*/ 45279 w 90488"/>
                    <a:gd name="connsiteY6" fmla="*/ 44437 h 44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488" h="44436">
                      <a:moveTo>
                        <a:pt x="45279" y="44437"/>
                      </a:moveTo>
                      <a:cubicBezTo>
                        <a:pt x="29835" y="44414"/>
                        <a:pt x="14625" y="43361"/>
                        <a:pt x="0" y="41208"/>
                      </a:cubicBezTo>
                      <a:lnTo>
                        <a:pt x="6061" y="0"/>
                      </a:lnTo>
                      <a:cubicBezTo>
                        <a:pt x="18720" y="1872"/>
                        <a:pt x="31918" y="2855"/>
                        <a:pt x="45279" y="2878"/>
                      </a:cubicBezTo>
                      <a:cubicBezTo>
                        <a:pt x="58594" y="2855"/>
                        <a:pt x="71768" y="1872"/>
                        <a:pt x="84428" y="0"/>
                      </a:cubicBezTo>
                      <a:lnTo>
                        <a:pt x="90488" y="41208"/>
                      </a:lnTo>
                      <a:cubicBezTo>
                        <a:pt x="75863" y="43361"/>
                        <a:pt x="60653" y="44414"/>
                        <a:pt x="45279" y="44437"/>
                      </a:cubicBezTo>
                      <a:close/>
                    </a:path>
                  </a:pathLst>
                </a:custGeom>
                <a:solidFill>
                  <a:srgbClr val="B1B8CC"/>
                </a:solidFill>
                <a:ln w="2339" cap="flat">
                  <a:noFill/>
                  <a:prstDash val="solid"/>
                  <a:miter/>
                </a:ln>
              </p:spPr>
              <p:txBody>
                <a:bodyPr rtlCol="0" anchor="ctr"/>
                <a:lstStyle/>
                <a:p>
                  <a:endParaRPr lang="en-US" sz="2160"/>
                </a:p>
              </p:txBody>
            </p:sp>
          </p:grpSp>
          <p:grpSp>
            <p:nvGrpSpPr>
              <p:cNvPr id="25" name="Graphic 4">
                <a:extLst>
                  <a:ext uri="{FF2B5EF4-FFF2-40B4-BE49-F238E27FC236}">
                    <a16:creationId xmlns:a16="http://schemas.microsoft.com/office/drawing/2014/main" id="{F51543B4-B646-2EB5-79C2-129CEBBE59B6}"/>
                  </a:ext>
                </a:extLst>
              </p:cNvPr>
              <p:cNvGrpSpPr/>
              <p:nvPr userDrawn="1"/>
            </p:nvGrpSpPr>
            <p:grpSpPr>
              <a:xfrm>
                <a:off x="8195045" y="4333223"/>
                <a:ext cx="332188" cy="107360"/>
                <a:chOff x="8195045" y="4333223"/>
                <a:chExt cx="332189" cy="107360"/>
              </a:xfrm>
            </p:grpSpPr>
            <p:grpSp>
              <p:nvGrpSpPr>
                <p:cNvPr id="26" name="Graphic 4">
                  <a:extLst>
                    <a:ext uri="{FF2B5EF4-FFF2-40B4-BE49-F238E27FC236}">
                      <a16:creationId xmlns:a16="http://schemas.microsoft.com/office/drawing/2014/main" id="{D81D0BA9-7100-FAB3-491E-2527FC434561}"/>
                    </a:ext>
                  </a:extLst>
                </p:cNvPr>
                <p:cNvGrpSpPr/>
                <p:nvPr userDrawn="1"/>
              </p:nvGrpSpPr>
              <p:grpSpPr>
                <a:xfrm>
                  <a:off x="8195045" y="4333223"/>
                  <a:ext cx="144893" cy="107360"/>
                  <a:chOff x="8195045" y="4333223"/>
                  <a:chExt cx="144893" cy="107359"/>
                </a:xfrm>
              </p:grpSpPr>
              <p:sp>
                <p:nvSpPr>
                  <p:cNvPr id="27" name="Freeform: Shape 26">
                    <a:extLst>
                      <a:ext uri="{FF2B5EF4-FFF2-40B4-BE49-F238E27FC236}">
                        <a16:creationId xmlns:a16="http://schemas.microsoft.com/office/drawing/2014/main" id="{0948CA29-F1EA-5323-4AC3-93C95AE6867A}"/>
                      </a:ext>
                    </a:extLst>
                  </p:cNvPr>
                  <p:cNvSpPr/>
                  <p:nvPr userDrawn="1"/>
                </p:nvSpPr>
                <p:spPr>
                  <a:xfrm>
                    <a:off x="8297842" y="4398509"/>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90" y="42097"/>
                          <a:pt x="42097" y="32667"/>
                          <a:pt x="42097" y="21037"/>
                        </a:cubicBezTo>
                        <a:close/>
                      </a:path>
                    </a:pathLst>
                  </a:custGeom>
                  <a:solidFill>
                    <a:srgbClr val="B1B8CC"/>
                  </a:solidFill>
                  <a:ln w="2339" cap="flat">
                    <a:noFill/>
                    <a:prstDash val="solid"/>
                    <a:miter/>
                  </a:ln>
                </p:spPr>
                <p:txBody>
                  <a:bodyPr rtlCol="0" anchor="ctr"/>
                  <a:lstStyle/>
                  <a:p>
                    <a:endParaRPr lang="en-US" sz="2160"/>
                  </a:p>
                </p:txBody>
              </p:sp>
              <p:sp>
                <p:nvSpPr>
                  <p:cNvPr id="28" name="Freeform: Shape 27">
                    <a:extLst>
                      <a:ext uri="{FF2B5EF4-FFF2-40B4-BE49-F238E27FC236}">
                        <a16:creationId xmlns:a16="http://schemas.microsoft.com/office/drawing/2014/main" id="{6F42DCFC-1BC2-A01A-B27A-ACE57A5113D3}"/>
                      </a:ext>
                    </a:extLst>
                  </p:cNvPr>
                  <p:cNvSpPr/>
                  <p:nvPr userDrawn="1"/>
                </p:nvSpPr>
                <p:spPr>
                  <a:xfrm>
                    <a:off x="8297281" y="4398439"/>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67" y="42074"/>
                          <a:pt x="42097" y="32643"/>
                          <a:pt x="42097" y="21037"/>
                        </a:cubicBezTo>
                        <a:close/>
                      </a:path>
                    </a:pathLst>
                  </a:custGeom>
                  <a:solidFill>
                    <a:srgbClr val="B1B8CC"/>
                  </a:solidFill>
                  <a:ln w="2339" cap="flat">
                    <a:noFill/>
                    <a:prstDash val="solid"/>
                    <a:miter/>
                  </a:ln>
                </p:spPr>
                <p:txBody>
                  <a:bodyPr rtlCol="0" anchor="ctr"/>
                  <a:lstStyle/>
                  <a:p>
                    <a:endParaRPr lang="en-US" sz="2160"/>
                  </a:p>
                </p:txBody>
              </p:sp>
              <p:sp>
                <p:nvSpPr>
                  <p:cNvPr id="29" name="Freeform: Shape 28">
                    <a:extLst>
                      <a:ext uri="{FF2B5EF4-FFF2-40B4-BE49-F238E27FC236}">
                        <a16:creationId xmlns:a16="http://schemas.microsoft.com/office/drawing/2014/main" id="{A63513B6-C4C7-5EBE-C4BF-DD48FBB60CBA}"/>
                      </a:ext>
                    </a:extLst>
                  </p:cNvPr>
                  <p:cNvSpPr/>
                  <p:nvPr userDrawn="1"/>
                </p:nvSpPr>
                <p:spPr>
                  <a:xfrm>
                    <a:off x="8296719" y="4398345"/>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67" y="42074"/>
                          <a:pt x="42097" y="32667"/>
                          <a:pt x="42097" y="21037"/>
                        </a:cubicBezTo>
                        <a:close/>
                      </a:path>
                    </a:pathLst>
                  </a:custGeom>
                  <a:solidFill>
                    <a:srgbClr val="B2B9CC"/>
                  </a:solidFill>
                  <a:ln w="2339" cap="flat">
                    <a:noFill/>
                    <a:prstDash val="solid"/>
                    <a:miter/>
                  </a:ln>
                </p:spPr>
                <p:txBody>
                  <a:bodyPr rtlCol="0" anchor="ctr"/>
                  <a:lstStyle/>
                  <a:p>
                    <a:endParaRPr lang="en-US" sz="2160"/>
                  </a:p>
                </p:txBody>
              </p:sp>
              <p:sp>
                <p:nvSpPr>
                  <p:cNvPr id="30" name="Freeform: Shape 29">
                    <a:extLst>
                      <a:ext uri="{FF2B5EF4-FFF2-40B4-BE49-F238E27FC236}">
                        <a16:creationId xmlns:a16="http://schemas.microsoft.com/office/drawing/2014/main" id="{4CF84CFB-1D22-CFE4-7D7A-48AB9F7B3C68}"/>
                      </a:ext>
                    </a:extLst>
                  </p:cNvPr>
                  <p:cNvSpPr/>
                  <p:nvPr userDrawn="1"/>
                </p:nvSpPr>
                <p:spPr>
                  <a:xfrm>
                    <a:off x="8296158" y="4398252"/>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67" y="42097"/>
                          <a:pt x="42097" y="32667"/>
                          <a:pt x="42097" y="21037"/>
                        </a:cubicBezTo>
                        <a:close/>
                      </a:path>
                    </a:pathLst>
                  </a:custGeom>
                  <a:solidFill>
                    <a:srgbClr val="B2B9CD"/>
                  </a:solidFill>
                  <a:ln w="2339" cap="flat">
                    <a:noFill/>
                    <a:prstDash val="solid"/>
                    <a:miter/>
                  </a:ln>
                </p:spPr>
                <p:txBody>
                  <a:bodyPr rtlCol="0" anchor="ctr"/>
                  <a:lstStyle/>
                  <a:p>
                    <a:endParaRPr lang="en-US" sz="2160"/>
                  </a:p>
                </p:txBody>
              </p:sp>
              <p:sp>
                <p:nvSpPr>
                  <p:cNvPr id="31" name="Freeform: Shape 30">
                    <a:extLst>
                      <a:ext uri="{FF2B5EF4-FFF2-40B4-BE49-F238E27FC236}">
                        <a16:creationId xmlns:a16="http://schemas.microsoft.com/office/drawing/2014/main" id="{45B4B2F5-FCAE-3043-50EC-C8474809FDF3}"/>
                      </a:ext>
                    </a:extLst>
                  </p:cNvPr>
                  <p:cNvSpPr/>
                  <p:nvPr userDrawn="1"/>
                </p:nvSpPr>
                <p:spPr>
                  <a:xfrm>
                    <a:off x="8295596" y="4398181"/>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67" y="42074"/>
                          <a:pt x="42097" y="32643"/>
                          <a:pt x="42097" y="21037"/>
                        </a:cubicBezTo>
                        <a:close/>
                      </a:path>
                    </a:pathLst>
                  </a:custGeom>
                  <a:solidFill>
                    <a:srgbClr val="B2B9CD"/>
                  </a:solidFill>
                  <a:ln w="2339" cap="flat">
                    <a:noFill/>
                    <a:prstDash val="solid"/>
                    <a:miter/>
                  </a:ln>
                </p:spPr>
                <p:txBody>
                  <a:bodyPr rtlCol="0" anchor="ctr"/>
                  <a:lstStyle/>
                  <a:p>
                    <a:endParaRPr lang="en-US" sz="2160"/>
                  </a:p>
                </p:txBody>
              </p:sp>
              <p:sp>
                <p:nvSpPr>
                  <p:cNvPr id="32" name="Freeform: Shape 31">
                    <a:extLst>
                      <a:ext uri="{FF2B5EF4-FFF2-40B4-BE49-F238E27FC236}">
                        <a16:creationId xmlns:a16="http://schemas.microsoft.com/office/drawing/2014/main" id="{80A44563-27AF-2AC1-56B2-91251AA0EBC0}"/>
                      </a:ext>
                    </a:extLst>
                  </p:cNvPr>
                  <p:cNvSpPr/>
                  <p:nvPr userDrawn="1"/>
                </p:nvSpPr>
                <p:spPr>
                  <a:xfrm>
                    <a:off x="8295034" y="4398088"/>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67" y="42074"/>
                          <a:pt x="42097" y="32643"/>
                          <a:pt x="42097" y="21037"/>
                        </a:cubicBezTo>
                        <a:close/>
                      </a:path>
                    </a:pathLst>
                  </a:custGeom>
                  <a:solidFill>
                    <a:srgbClr val="B3B9CD"/>
                  </a:solidFill>
                  <a:ln w="2339" cap="flat">
                    <a:noFill/>
                    <a:prstDash val="solid"/>
                    <a:miter/>
                  </a:ln>
                </p:spPr>
                <p:txBody>
                  <a:bodyPr rtlCol="0" anchor="ctr"/>
                  <a:lstStyle/>
                  <a:p>
                    <a:endParaRPr lang="en-US" sz="2160"/>
                  </a:p>
                </p:txBody>
              </p:sp>
              <p:sp>
                <p:nvSpPr>
                  <p:cNvPr id="33" name="Freeform: Shape 32">
                    <a:extLst>
                      <a:ext uri="{FF2B5EF4-FFF2-40B4-BE49-F238E27FC236}">
                        <a16:creationId xmlns:a16="http://schemas.microsoft.com/office/drawing/2014/main" id="{9C655716-1BBC-7C8A-66B6-9F4CAE778342}"/>
                      </a:ext>
                    </a:extLst>
                  </p:cNvPr>
                  <p:cNvSpPr/>
                  <p:nvPr userDrawn="1"/>
                </p:nvSpPr>
                <p:spPr>
                  <a:xfrm>
                    <a:off x="8294449" y="4397994"/>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90" y="42074"/>
                          <a:pt x="42097" y="32667"/>
                          <a:pt x="42097" y="21037"/>
                        </a:cubicBezTo>
                        <a:close/>
                      </a:path>
                    </a:pathLst>
                  </a:custGeom>
                  <a:solidFill>
                    <a:srgbClr val="B3BACD"/>
                  </a:solidFill>
                  <a:ln w="2339" cap="flat">
                    <a:noFill/>
                    <a:prstDash val="solid"/>
                    <a:miter/>
                  </a:ln>
                </p:spPr>
                <p:txBody>
                  <a:bodyPr rtlCol="0" anchor="ctr"/>
                  <a:lstStyle/>
                  <a:p>
                    <a:endParaRPr lang="en-US" sz="2160"/>
                  </a:p>
                </p:txBody>
              </p:sp>
              <p:sp>
                <p:nvSpPr>
                  <p:cNvPr id="34" name="Freeform: Shape 33">
                    <a:extLst>
                      <a:ext uri="{FF2B5EF4-FFF2-40B4-BE49-F238E27FC236}">
                        <a16:creationId xmlns:a16="http://schemas.microsoft.com/office/drawing/2014/main" id="{47A8CC21-2223-A1B9-4DC5-FC3B50B21D43}"/>
                      </a:ext>
                    </a:extLst>
                  </p:cNvPr>
                  <p:cNvSpPr/>
                  <p:nvPr userDrawn="1"/>
                </p:nvSpPr>
                <p:spPr>
                  <a:xfrm>
                    <a:off x="8293888" y="4397901"/>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90" y="42074"/>
                          <a:pt x="42097" y="32667"/>
                          <a:pt x="42097" y="21037"/>
                        </a:cubicBezTo>
                        <a:close/>
                      </a:path>
                    </a:pathLst>
                  </a:custGeom>
                  <a:solidFill>
                    <a:srgbClr val="B3BACD"/>
                  </a:solidFill>
                  <a:ln w="2339" cap="flat">
                    <a:noFill/>
                    <a:prstDash val="solid"/>
                    <a:miter/>
                  </a:ln>
                </p:spPr>
                <p:txBody>
                  <a:bodyPr rtlCol="0" anchor="ctr"/>
                  <a:lstStyle/>
                  <a:p>
                    <a:endParaRPr lang="en-US" sz="2160"/>
                  </a:p>
                </p:txBody>
              </p:sp>
              <p:sp>
                <p:nvSpPr>
                  <p:cNvPr id="35" name="Freeform: Shape 34">
                    <a:extLst>
                      <a:ext uri="{FF2B5EF4-FFF2-40B4-BE49-F238E27FC236}">
                        <a16:creationId xmlns:a16="http://schemas.microsoft.com/office/drawing/2014/main" id="{042C32FA-1CA1-8506-E5E5-B486A7F5F6AE}"/>
                      </a:ext>
                    </a:extLst>
                  </p:cNvPr>
                  <p:cNvSpPr/>
                  <p:nvPr userDrawn="1"/>
                </p:nvSpPr>
                <p:spPr>
                  <a:xfrm>
                    <a:off x="8293326" y="4397807"/>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90" y="42074"/>
                          <a:pt x="42097" y="32667"/>
                          <a:pt x="42097" y="21037"/>
                        </a:cubicBezTo>
                        <a:close/>
                      </a:path>
                    </a:pathLst>
                  </a:custGeom>
                  <a:solidFill>
                    <a:srgbClr val="B3BACE"/>
                  </a:solidFill>
                  <a:ln w="2339" cap="flat">
                    <a:noFill/>
                    <a:prstDash val="solid"/>
                    <a:miter/>
                  </a:ln>
                </p:spPr>
                <p:txBody>
                  <a:bodyPr rtlCol="0" anchor="ctr"/>
                  <a:lstStyle/>
                  <a:p>
                    <a:endParaRPr lang="en-US" sz="2160"/>
                  </a:p>
                </p:txBody>
              </p:sp>
              <p:sp>
                <p:nvSpPr>
                  <p:cNvPr id="36" name="Freeform: Shape 35">
                    <a:extLst>
                      <a:ext uri="{FF2B5EF4-FFF2-40B4-BE49-F238E27FC236}">
                        <a16:creationId xmlns:a16="http://schemas.microsoft.com/office/drawing/2014/main" id="{8F1B69FC-497F-C27D-8E64-B16EAA9C642C}"/>
                      </a:ext>
                    </a:extLst>
                  </p:cNvPr>
                  <p:cNvSpPr/>
                  <p:nvPr userDrawn="1"/>
                </p:nvSpPr>
                <p:spPr>
                  <a:xfrm>
                    <a:off x="8292764" y="4397713"/>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90" y="42074"/>
                          <a:pt x="42097" y="32667"/>
                          <a:pt x="42097" y="21037"/>
                        </a:cubicBezTo>
                        <a:close/>
                      </a:path>
                    </a:pathLst>
                  </a:custGeom>
                  <a:solidFill>
                    <a:srgbClr val="B4BBCE"/>
                  </a:solidFill>
                  <a:ln w="2339" cap="flat">
                    <a:noFill/>
                    <a:prstDash val="solid"/>
                    <a:miter/>
                  </a:ln>
                </p:spPr>
                <p:txBody>
                  <a:bodyPr rtlCol="0" anchor="ctr"/>
                  <a:lstStyle/>
                  <a:p>
                    <a:endParaRPr lang="en-US" sz="2160"/>
                  </a:p>
                </p:txBody>
              </p:sp>
              <p:sp>
                <p:nvSpPr>
                  <p:cNvPr id="37" name="Freeform: Shape 36">
                    <a:extLst>
                      <a:ext uri="{FF2B5EF4-FFF2-40B4-BE49-F238E27FC236}">
                        <a16:creationId xmlns:a16="http://schemas.microsoft.com/office/drawing/2014/main" id="{B201881B-EE47-C37C-990E-183C3FB41AA8}"/>
                      </a:ext>
                    </a:extLst>
                  </p:cNvPr>
                  <p:cNvSpPr/>
                  <p:nvPr userDrawn="1"/>
                </p:nvSpPr>
                <p:spPr>
                  <a:xfrm>
                    <a:off x="8292203" y="4397620"/>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90" y="42074"/>
                          <a:pt x="42097" y="32667"/>
                          <a:pt x="42097" y="21037"/>
                        </a:cubicBezTo>
                        <a:close/>
                      </a:path>
                    </a:pathLst>
                  </a:custGeom>
                  <a:solidFill>
                    <a:srgbClr val="B4BBCE"/>
                  </a:solidFill>
                  <a:ln w="2339" cap="flat">
                    <a:noFill/>
                    <a:prstDash val="solid"/>
                    <a:miter/>
                  </a:ln>
                </p:spPr>
                <p:txBody>
                  <a:bodyPr rtlCol="0" anchor="ctr"/>
                  <a:lstStyle/>
                  <a:p>
                    <a:endParaRPr lang="en-US" sz="2160"/>
                  </a:p>
                </p:txBody>
              </p:sp>
              <p:sp>
                <p:nvSpPr>
                  <p:cNvPr id="38" name="Freeform: Shape 37">
                    <a:extLst>
                      <a:ext uri="{FF2B5EF4-FFF2-40B4-BE49-F238E27FC236}">
                        <a16:creationId xmlns:a16="http://schemas.microsoft.com/office/drawing/2014/main" id="{7555418D-BCF3-113B-6424-F63F942B29A3}"/>
                      </a:ext>
                    </a:extLst>
                  </p:cNvPr>
                  <p:cNvSpPr/>
                  <p:nvPr userDrawn="1"/>
                </p:nvSpPr>
                <p:spPr>
                  <a:xfrm>
                    <a:off x="8291641" y="4397526"/>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90" y="42074"/>
                          <a:pt x="42097" y="32643"/>
                          <a:pt x="42097" y="21037"/>
                        </a:cubicBezTo>
                        <a:close/>
                      </a:path>
                    </a:pathLst>
                  </a:custGeom>
                  <a:solidFill>
                    <a:srgbClr val="B4BBCE"/>
                  </a:solidFill>
                  <a:ln w="2339" cap="flat">
                    <a:noFill/>
                    <a:prstDash val="solid"/>
                    <a:miter/>
                  </a:ln>
                </p:spPr>
                <p:txBody>
                  <a:bodyPr rtlCol="0" anchor="ctr"/>
                  <a:lstStyle/>
                  <a:p>
                    <a:endParaRPr lang="en-US" sz="2160"/>
                  </a:p>
                </p:txBody>
              </p:sp>
              <p:sp>
                <p:nvSpPr>
                  <p:cNvPr id="39" name="Freeform: Shape 38">
                    <a:extLst>
                      <a:ext uri="{FF2B5EF4-FFF2-40B4-BE49-F238E27FC236}">
                        <a16:creationId xmlns:a16="http://schemas.microsoft.com/office/drawing/2014/main" id="{FEEA0CC4-E6DE-3107-36F8-F3943C4DCD4D}"/>
                      </a:ext>
                    </a:extLst>
                  </p:cNvPr>
                  <p:cNvSpPr/>
                  <p:nvPr userDrawn="1"/>
                </p:nvSpPr>
                <p:spPr>
                  <a:xfrm>
                    <a:off x="8291080" y="4397433"/>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90" y="42074"/>
                          <a:pt x="42097" y="32643"/>
                          <a:pt x="42097" y="21037"/>
                        </a:cubicBezTo>
                        <a:close/>
                      </a:path>
                    </a:pathLst>
                  </a:custGeom>
                  <a:solidFill>
                    <a:srgbClr val="B5BBCE"/>
                  </a:solidFill>
                  <a:ln w="2339" cap="flat">
                    <a:noFill/>
                    <a:prstDash val="solid"/>
                    <a:miter/>
                  </a:ln>
                </p:spPr>
                <p:txBody>
                  <a:bodyPr rtlCol="0" anchor="ctr"/>
                  <a:lstStyle/>
                  <a:p>
                    <a:endParaRPr lang="en-US" sz="2160"/>
                  </a:p>
                </p:txBody>
              </p:sp>
              <p:sp>
                <p:nvSpPr>
                  <p:cNvPr id="40" name="Freeform: Shape 39">
                    <a:extLst>
                      <a:ext uri="{FF2B5EF4-FFF2-40B4-BE49-F238E27FC236}">
                        <a16:creationId xmlns:a16="http://schemas.microsoft.com/office/drawing/2014/main" id="{377C7ADB-EC11-0C0B-65CB-63BFB1118E50}"/>
                      </a:ext>
                    </a:extLst>
                  </p:cNvPr>
                  <p:cNvSpPr/>
                  <p:nvPr userDrawn="1"/>
                </p:nvSpPr>
                <p:spPr>
                  <a:xfrm>
                    <a:off x="8290518" y="4397316"/>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90" y="42097"/>
                          <a:pt x="42097" y="32667"/>
                          <a:pt x="42097" y="21037"/>
                        </a:cubicBezTo>
                        <a:close/>
                      </a:path>
                    </a:pathLst>
                  </a:custGeom>
                  <a:solidFill>
                    <a:srgbClr val="B5BCCF"/>
                  </a:solidFill>
                  <a:ln w="2339" cap="flat">
                    <a:noFill/>
                    <a:prstDash val="solid"/>
                    <a:miter/>
                  </a:ln>
                </p:spPr>
                <p:txBody>
                  <a:bodyPr rtlCol="0" anchor="ctr"/>
                  <a:lstStyle/>
                  <a:p>
                    <a:endParaRPr lang="en-US" sz="2160"/>
                  </a:p>
                </p:txBody>
              </p:sp>
              <p:sp>
                <p:nvSpPr>
                  <p:cNvPr id="41" name="Freeform: Shape 40">
                    <a:extLst>
                      <a:ext uri="{FF2B5EF4-FFF2-40B4-BE49-F238E27FC236}">
                        <a16:creationId xmlns:a16="http://schemas.microsoft.com/office/drawing/2014/main" id="{B9D84B9A-DAB9-69A7-C045-994A3F9747C7}"/>
                      </a:ext>
                    </a:extLst>
                  </p:cNvPr>
                  <p:cNvSpPr/>
                  <p:nvPr userDrawn="1"/>
                </p:nvSpPr>
                <p:spPr>
                  <a:xfrm>
                    <a:off x="8289956" y="4397222"/>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90" y="42074"/>
                          <a:pt x="42097" y="32667"/>
                          <a:pt x="42097" y="21037"/>
                        </a:cubicBezTo>
                        <a:close/>
                      </a:path>
                    </a:pathLst>
                  </a:custGeom>
                  <a:solidFill>
                    <a:srgbClr val="B5BCCF"/>
                  </a:solidFill>
                  <a:ln w="2339" cap="flat">
                    <a:noFill/>
                    <a:prstDash val="solid"/>
                    <a:miter/>
                  </a:ln>
                </p:spPr>
                <p:txBody>
                  <a:bodyPr rtlCol="0" anchor="ctr"/>
                  <a:lstStyle/>
                  <a:p>
                    <a:endParaRPr lang="en-US" sz="2160"/>
                  </a:p>
                </p:txBody>
              </p:sp>
              <p:sp>
                <p:nvSpPr>
                  <p:cNvPr id="42" name="Freeform: Shape 41">
                    <a:extLst>
                      <a:ext uri="{FF2B5EF4-FFF2-40B4-BE49-F238E27FC236}">
                        <a16:creationId xmlns:a16="http://schemas.microsoft.com/office/drawing/2014/main" id="{CCE84C10-F79F-860B-5BB8-25FBC4DF75F1}"/>
                      </a:ext>
                    </a:extLst>
                  </p:cNvPr>
                  <p:cNvSpPr/>
                  <p:nvPr userDrawn="1"/>
                </p:nvSpPr>
                <p:spPr>
                  <a:xfrm>
                    <a:off x="8289418" y="4397128"/>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67" y="42074"/>
                          <a:pt x="42097" y="32643"/>
                          <a:pt x="42097" y="21037"/>
                        </a:cubicBezTo>
                        <a:close/>
                      </a:path>
                    </a:pathLst>
                  </a:custGeom>
                  <a:solidFill>
                    <a:srgbClr val="B6BCCF"/>
                  </a:solidFill>
                  <a:ln w="2339" cap="flat">
                    <a:noFill/>
                    <a:prstDash val="solid"/>
                    <a:miter/>
                  </a:ln>
                </p:spPr>
                <p:txBody>
                  <a:bodyPr rtlCol="0" anchor="ctr"/>
                  <a:lstStyle/>
                  <a:p>
                    <a:endParaRPr lang="en-US" sz="2160"/>
                  </a:p>
                </p:txBody>
              </p:sp>
              <p:sp>
                <p:nvSpPr>
                  <p:cNvPr id="43" name="Freeform: Shape 42">
                    <a:extLst>
                      <a:ext uri="{FF2B5EF4-FFF2-40B4-BE49-F238E27FC236}">
                        <a16:creationId xmlns:a16="http://schemas.microsoft.com/office/drawing/2014/main" id="{14903043-909C-E7C9-21D6-7C1165A3F017}"/>
                      </a:ext>
                    </a:extLst>
                  </p:cNvPr>
                  <p:cNvSpPr/>
                  <p:nvPr userDrawn="1"/>
                </p:nvSpPr>
                <p:spPr>
                  <a:xfrm>
                    <a:off x="8288857" y="4397011"/>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67" y="42097"/>
                          <a:pt x="42097" y="32667"/>
                          <a:pt x="42097" y="21037"/>
                        </a:cubicBezTo>
                        <a:close/>
                      </a:path>
                    </a:pathLst>
                  </a:custGeom>
                  <a:solidFill>
                    <a:srgbClr val="B6BCCF"/>
                  </a:solidFill>
                  <a:ln w="2339" cap="flat">
                    <a:noFill/>
                    <a:prstDash val="solid"/>
                    <a:miter/>
                  </a:ln>
                </p:spPr>
                <p:txBody>
                  <a:bodyPr rtlCol="0" anchor="ctr"/>
                  <a:lstStyle/>
                  <a:p>
                    <a:endParaRPr lang="en-US" sz="2160"/>
                  </a:p>
                </p:txBody>
              </p:sp>
              <p:sp>
                <p:nvSpPr>
                  <p:cNvPr id="44" name="Freeform: Shape 43">
                    <a:extLst>
                      <a:ext uri="{FF2B5EF4-FFF2-40B4-BE49-F238E27FC236}">
                        <a16:creationId xmlns:a16="http://schemas.microsoft.com/office/drawing/2014/main" id="{DA651C90-9546-9D98-A594-E21D97C37190}"/>
                      </a:ext>
                    </a:extLst>
                  </p:cNvPr>
                  <p:cNvSpPr/>
                  <p:nvPr userDrawn="1"/>
                </p:nvSpPr>
                <p:spPr>
                  <a:xfrm>
                    <a:off x="8288295" y="4396918"/>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67" y="42074"/>
                          <a:pt x="42097" y="32667"/>
                          <a:pt x="42097" y="21037"/>
                        </a:cubicBezTo>
                        <a:close/>
                      </a:path>
                    </a:pathLst>
                  </a:custGeom>
                  <a:solidFill>
                    <a:srgbClr val="B6BDCF"/>
                  </a:solidFill>
                  <a:ln w="2339" cap="flat">
                    <a:noFill/>
                    <a:prstDash val="solid"/>
                    <a:miter/>
                  </a:ln>
                </p:spPr>
                <p:txBody>
                  <a:bodyPr rtlCol="0" anchor="ctr"/>
                  <a:lstStyle/>
                  <a:p>
                    <a:endParaRPr lang="en-US" sz="2160"/>
                  </a:p>
                </p:txBody>
              </p:sp>
              <p:sp>
                <p:nvSpPr>
                  <p:cNvPr id="45" name="Freeform: Shape 44">
                    <a:extLst>
                      <a:ext uri="{FF2B5EF4-FFF2-40B4-BE49-F238E27FC236}">
                        <a16:creationId xmlns:a16="http://schemas.microsoft.com/office/drawing/2014/main" id="{E8304E13-6A30-7F03-595C-F7502DEA472E}"/>
                      </a:ext>
                    </a:extLst>
                  </p:cNvPr>
                  <p:cNvSpPr/>
                  <p:nvPr userDrawn="1"/>
                </p:nvSpPr>
                <p:spPr>
                  <a:xfrm>
                    <a:off x="8287733" y="4396801"/>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67" y="42097"/>
                          <a:pt x="42097" y="32667"/>
                          <a:pt x="42097" y="21037"/>
                        </a:cubicBezTo>
                        <a:close/>
                      </a:path>
                    </a:pathLst>
                  </a:custGeom>
                  <a:solidFill>
                    <a:srgbClr val="B7BDD0"/>
                  </a:solidFill>
                  <a:ln w="2339" cap="flat">
                    <a:noFill/>
                    <a:prstDash val="solid"/>
                    <a:miter/>
                  </a:ln>
                </p:spPr>
                <p:txBody>
                  <a:bodyPr rtlCol="0" anchor="ctr"/>
                  <a:lstStyle/>
                  <a:p>
                    <a:endParaRPr lang="en-US" sz="2160"/>
                  </a:p>
                </p:txBody>
              </p:sp>
              <p:sp>
                <p:nvSpPr>
                  <p:cNvPr id="46" name="Freeform: Shape 45">
                    <a:extLst>
                      <a:ext uri="{FF2B5EF4-FFF2-40B4-BE49-F238E27FC236}">
                        <a16:creationId xmlns:a16="http://schemas.microsoft.com/office/drawing/2014/main" id="{44B7C382-3543-A689-2AAA-128718743CAD}"/>
                      </a:ext>
                    </a:extLst>
                  </p:cNvPr>
                  <p:cNvSpPr/>
                  <p:nvPr userDrawn="1"/>
                </p:nvSpPr>
                <p:spPr>
                  <a:xfrm>
                    <a:off x="8287172" y="4396707"/>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90" y="42074"/>
                          <a:pt x="42097" y="32643"/>
                          <a:pt x="42097" y="21037"/>
                        </a:cubicBezTo>
                        <a:close/>
                      </a:path>
                    </a:pathLst>
                  </a:custGeom>
                  <a:solidFill>
                    <a:srgbClr val="B7BDD0"/>
                  </a:solidFill>
                  <a:ln w="2339" cap="flat">
                    <a:noFill/>
                    <a:prstDash val="solid"/>
                    <a:miter/>
                  </a:ln>
                </p:spPr>
                <p:txBody>
                  <a:bodyPr rtlCol="0" anchor="ctr"/>
                  <a:lstStyle/>
                  <a:p>
                    <a:endParaRPr lang="en-US" sz="2160"/>
                  </a:p>
                </p:txBody>
              </p:sp>
              <p:sp>
                <p:nvSpPr>
                  <p:cNvPr id="47" name="Freeform: Shape 46">
                    <a:extLst>
                      <a:ext uri="{FF2B5EF4-FFF2-40B4-BE49-F238E27FC236}">
                        <a16:creationId xmlns:a16="http://schemas.microsoft.com/office/drawing/2014/main" id="{0635088B-1798-BD17-98EF-41FF8BB59472}"/>
                      </a:ext>
                    </a:extLst>
                  </p:cNvPr>
                  <p:cNvSpPr/>
                  <p:nvPr userDrawn="1"/>
                </p:nvSpPr>
                <p:spPr>
                  <a:xfrm>
                    <a:off x="8286634" y="4396590"/>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67" y="42097"/>
                          <a:pt x="42097" y="32667"/>
                          <a:pt x="42097" y="21037"/>
                        </a:cubicBezTo>
                        <a:close/>
                      </a:path>
                    </a:pathLst>
                  </a:custGeom>
                  <a:solidFill>
                    <a:srgbClr val="B7BED0"/>
                  </a:solidFill>
                  <a:ln w="2339" cap="flat">
                    <a:noFill/>
                    <a:prstDash val="solid"/>
                    <a:miter/>
                  </a:ln>
                </p:spPr>
                <p:txBody>
                  <a:bodyPr rtlCol="0" anchor="ctr"/>
                  <a:lstStyle/>
                  <a:p>
                    <a:endParaRPr lang="en-US" sz="2160"/>
                  </a:p>
                </p:txBody>
              </p:sp>
              <p:sp>
                <p:nvSpPr>
                  <p:cNvPr id="48" name="Freeform: Shape 47">
                    <a:extLst>
                      <a:ext uri="{FF2B5EF4-FFF2-40B4-BE49-F238E27FC236}">
                        <a16:creationId xmlns:a16="http://schemas.microsoft.com/office/drawing/2014/main" id="{240147AE-E4A5-4A94-272E-F01E251CF294}"/>
                      </a:ext>
                    </a:extLst>
                  </p:cNvPr>
                  <p:cNvSpPr/>
                  <p:nvPr userDrawn="1"/>
                </p:nvSpPr>
                <p:spPr>
                  <a:xfrm>
                    <a:off x="8286072" y="4396473"/>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67" y="42097"/>
                          <a:pt x="42097" y="32667"/>
                          <a:pt x="42097" y="21037"/>
                        </a:cubicBezTo>
                        <a:close/>
                      </a:path>
                    </a:pathLst>
                  </a:custGeom>
                  <a:solidFill>
                    <a:srgbClr val="B7BED0"/>
                  </a:solidFill>
                  <a:ln w="2339" cap="flat">
                    <a:noFill/>
                    <a:prstDash val="solid"/>
                    <a:miter/>
                  </a:ln>
                </p:spPr>
                <p:txBody>
                  <a:bodyPr rtlCol="0" anchor="ctr"/>
                  <a:lstStyle/>
                  <a:p>
                    <a:endParaRPr lang="en-US" sz="2160"/>
                  </a:p>
                </p:txBody>
              </p:sp>
              <p:sp>
                <p:nvSpPr>
                  <p:cNvPr id="49" name="Freeform: Shape 48">
                    <a:extLst>
                      <a:ext uri="{FF2B5EF4-FFF2-40B4-BE49-F238E27FC236}">
                        <a16:creationId xmlns:a16="http://schemas.microsoft.com/office/drawing/2014/main" id="{6853573F-7F95-7E98-D535-6A7BB652403C}"/>
                      </a:ext>
                    </a:extLst>
                  </p:cNvPr>
                  <p:cNvSpPr/>
                  <p:nvPr userDrawn="1"/>
                </p:nvSpPr>
                <p:spPr>
                  <a:xfrm>
                    <a:off x="8285510" y="4396380"/>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67" y="42074"/>
                          <a:pt x="42097" y="32643"/>
                          <a:pt x="42097" y="21037"/>
                        </a:cubicBezTo>
                        <a:close/>
                      </a:path>
                    </a:pathLst>
                  </a:custGeom>
                  <a:solidFill>
                    <a:srgbClr val="B8BED0"/>
                  </a:solidFill>
                  <a:ln w="2339" cap="flat">
                    <a:noFill/>
                    <a:prstDash val="solid"/>
                    <a:miter/>
                  </a:ln>
                </p:spPr>
                <p:txBody>
                  <a:bodyPr rtlCol="0" anchor="ctr"/>
                  <a:lstStyle/>
                  <a:p>
                    <a:endParaRPr lang="en-US" sz="2160"/>
                  </a:p>
                </p:txBody>
              </p:sp>
              <p:sp>
                <p:nvSpPr>
                  <p:cNvPr id="50" name="Freeform: Shape 49">
                    <a:extLst>
                      <a:ext uri="{FF2B5EF4-FFF2-40B4-BE49-F238E27FC236}">
                        <a16:creationId xmlns:a16="http://schemas.microsoft.com/office/drawing/2014/main" id="{3C13D6E3-DF26-AC8D-34F6-0B21EDDD5A3B}"/>
                      </a:ext>
                    </a:extLst>
                  </p:cNvPr>
                  <p:cNvSpPr/>
                  <p:nvPr userDrawn="1"/>
                </p:nvSpPr>
                <p:spPr>
                  <a:xfrm>
                    <a:off x="8284972" y="4396263"/>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67" y="42074"/>
                          <a:pt x="42097" y="32667"/>
                          <a:pt x="42097" y="21037"/>
                        </a:cubicBezTo>
                        <a:close/>
                      </a:path>
                    </a:pathLst>
                  </a:custGeom>
                  <a:solidFill>
                    <a:srgbClr val="B8BED1"/>
                  </a:solidFill>
                  <a:ln w="2339" cap="flat">
                    <a:noFill/>
                    <a:prstDash val="solid"/>
                    <a:miter/>
                  </a:ln>
                </p:spPr>
                <p:txBody>
                  <a:bodyPr rtlCol="0" anchor="ctr"/>
                  <a:lstStyle/>
                  <a:p>
                    <a:endParaRPr lang="en-US" sz="2160"/>
                  </a:p>
                </p:txBody>
              </p:sp>
              <p:sp>
                <p:nvSpPr>
                  <p:cNvPr id="51" name="Freeform: Shape 50">
                    <a:extLst>
                      <a:ext uri="{FF2B5EF4-FFF2-40B4-BE49-F238E27FC236}">
                        <a16:creationId xmlns:a16="http://schemas.microsoft.com/office/drawing/2014/main" id="{75F1BAB0-AC7B-394A-2568-87A765642479}"/>
                      </a:ext>
                    </a:extLst>
                  </p:cNvPr>
                  <p:cNvSpPr/>
                  <p:nvPr userDrawn="1"/>
                </p:nvSpPr>
                <p:spPr>
                  <a:xfrm>
                    <a:off x="8284411" y="4396146"/>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67" y="42097"/>
                          <a:pt x="42097" y="32667"/>
                          <a:pt x="42097" y="21037"/>
                        </a:cubicBezTo>
                        <a:close/>
                      </a:path>
                    </a:pathLst>
                  </a:custGeom>
                  <a:solidFill>
                    <a:srgbClr val="B8BFD1"/>
                  </a:solidFill>
                  <a:ln w="2339" cap="flat">
                    <a:noFill/>
                    <a:prstDash val="solid"/>
                    <a:miter/>
                  </a:ln>
                </p:spPr>
                <p:txBody>
                  <a:bodyPr rtlCol="0" anchor="ctr"/>
                  <a:lstStyle/>
                  <a:p>
                    <a:endParaRPr lang="en-US" sz="2160"/>
                  </a:p>
                </p:txBody>
              </p:sp>
              <p:sp>
                <p:nvSpPr>
                  <p:cNvPr id="52" name="Freeform: Shape 51">
                    <a:extLst>
                      <a:ext uri="{FF2B5EF4-FFF2-40B4-BE49-F238E27FC236}">
                        <a16:creationId xmlns:a16="http://schemas.microsoft.com/office/drawing/2014/main" id="{EA7FED37-08C5-27E2-D426-097F1FC55A57}"/>
                      </a:ext>
                    </a:extLst>
                  </p:cNvPr>
                  <p:cNvSpPr/>
                  <p:nvPr userDrawn="1"/>
                </p:nvSpPr>
                <p:spPr>
                  <a:xfrm>
                    <a:off x="8283849" y="4396029"/>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90" y="42097"/>
                          <a:pt x="42097" y="32667"/>
                          <a:pt x="42097" y="21037"/>
                        </a:cubicBezTo>
                        <a:close/>
                      </a:path>
                    </a:pathLst>
                  </a:custGeom>
                  <a:solidFill>
                    <a:srgbClr val="B9BFD1"/>
                  </a:solidFill>
                  <a:ln w="2339" cap="flat">
                    <a:noFill/>
                    <a:prstDash val="solid"/>
                    <a:miter/>
                  </a:ln>
                </p:spPr>
                <p:txBody>
                  <a:bodyPr rtlCol="0" anchor="ctr"/>
                  <a:lstStyle/>
                  <a:p>
                    <a:endParaRPr lang="en-US" sz="2160"/>
                  </a:p>
                </p:txBody>
              </p:sp>
              <p:sp>
                <p:nvSpPr>
                  <p:cNvPr id="53" name="Freeform: Shape 52">
                    <a:extLst>
                      <a:ext uri="{FF2B5EF4-FFF2-40B4-BE49-F238E27FC236}">
                        <a16:creationId xmlns:a16="http://schemas.microsoft.com/office/drawing/2014/main" id="{C6FEAD57-EB2A-D7C4-39C4-ADCF9738C510}"/>
                      </a:ext>
                    </a:extLst>
                  </p:cNvPr>
                  <p:cNvSpPr/>
                  <p:nvPr userDrawn="1"/>
                </p:nvSpPr>
                <p:spPr>
                  <a:xfrm>
                    <a:off x="8283311" y="4395912"/>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67" y="42097"/>
                          <a:pt x="42097" y="32667"/>
                          <a:pt x="42097" y="21037"/>
                        </a:cubicBezTo>
                        <a:close/>
                      </a:path>
                    </a:pathLst>
                  </a:custGeom>
                  <a:solidFill>
                    <a:srgbClr val="B9BFD1"/>
                  </a:solidFill>
                  <a:ln w="2339" cap="flat">
                    <a:noFill/>
                    <a:prstDash val="solid"/>
                    <a:miter/>
                  </a:ln>
                </p:spPr>
                <p:txBody>
                  <a:bodyPr rtlCol="0" anchor="ctr"/>
                  <a:lstStyle/>
                  <a:p>
                    <a:endParaRPr lang="en-US" sz="2160"/>
                  </a:p>
                </p:txBody>
              </p:sp>
              <p:sp>
                <p:nvSpPr>
                  <p:cNvPr id="54" name="Freeform: Shape 53">
                    <a:extLst>
                      <a:ext uri="{FF2B5EF4-FFF2-40B4-BE49-F238E27FC236}">
                        <a16:creationId xmlns:a16="http://schemas.microsoft.com/office/drawing/2014/main" id="{110F19B0-8E2E-790C-652B-49640C80EFC9}"/>
                      </a:ext>
                    </a:extLst>
                  </p:cNvPr>
                  <p:cNvSpPr/>
                  <p:nvPr userDrawn="1"/>
                </p:nvSpPr>
                <p:spPr>
                  <a:xfrm>
                    <a:off x="8282749" y="4395795"/>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67" y="42097"/>
                          <a:pt x="42097" y="32667"/>
                          <a:pt x="42097" y="21037"/>
                        </a:cubicBezTo>
                        <a:close/>
                      </a:path>
                    </a:pathLst>
                  </a:custGeom>
                  <a:solidFill>
                    <a:srgbClr val="B9C0D1"/>
                  </a:solidFill>
                  <a:ln w="2339" cap="flat">
                    <a:noFill/>
                    <a:prstDash val="solid"/>
                    <a:miter/>
                  </a:ln>
                </p:spPr>
                <p:txBody>
                  <a:bodyPr rtlCol="0" anchor="ctr"/>
                  <a:lstStyle/>
                  <a:p>
                    <a:endParaRPr lang="en-US" sz="2160"/>
                  </a:p>
                </p:txBody>
              </p:sp>
              <p:sp>
                <p:nvSpPr>
                  <p:cNvPr id="55" name="Freeform: Shape 54">
                    <a:extLst>
                      <a:ext uri="{FF2B5EF4-FFF2-40B4-BE49-F238E27FC236}">
                        <a16:creationId xmlns:a16="http://schemas.microsoft.com/office/drawing/2014/main" id="{79CCB09A-9AF1-C4B6-4353-705004E92391}"/>
                      </a:ext>
                    </a:extLst>
                  </p:cNvPr>
                  <p:cNvSpPr/>
                  <p:nvPr userDrawn="1"/>
                </p:nvSpPr>
                <p:spPr>
                  <a:xfrm>
                    <a:off x="8282211" y="4395678"/>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67" y="42097"/>
                          <a:pt x="42097" y="32667"/>
                          <a:pt x="42097" y="21037"/>
                        </a:cubicBezTo>
                        <a:close/>
                      </a:path>
                    </a:pathLst>
                  </a:custGeom>
                  <a:solidFill>
                    <a:srgbClr val="BAC0D2"/>
                  </a:solidFill>
                  <a:ln w="2339" cap="flat">
                    <a:noFill/>
                    <a:prstDash val="solid"/>
                    <a:miter/>
                  </a:ln>
                </p:spPr>
                <p:txBody>
                  <a:bodyPr rtlCol="0" anchor="ctr"/>
                  <a:lstStyle/>
                  <a:p>
                    <a:endParaRPr lang="en-US" sz="2160"/>
                  </a:p>
                </p:txBody>
              </p:sp>
              <p:sp>
                <p:nvSpPr>
                  <p:cNvPr id="56" name="Freeform: Shape 55">
                    <a:extLst>
                      <a:ext uri="{FF2B5EF4-FFF2-40B4-BE49-F238E27FC236}">
                        <a16:creationId xmlns:a16="http://schemas.microsoft.com/office/drawing/2014/main" id="{5B0DD83D-3F6D-33FA-9F6B-C77F13F2B825}"/>
                      </a:ext>
                    </a:extLst>
                  </p:cNvPr>
                  <p:cNvSpPr/>
                  <p:nvPr userDrawn="1"/>
                </p:nvSpPr>
                <p:spPr>
                  <a:xfrm>
                    <a:off x="8281649" y="4395561"/>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90" y="42097"/>
                          <a:pt x="42097" y="32667"/>
                          <a:pt x="42097" y="21037"/>
                        </a:cubicBezTo>
                        <a:close/>
                      </a:path>
                    </a:pathLst>
                  </a:custGeom>
                  <a:solidFill>
                    <a:srgbClr val="BAC0D2"/>
                  </a:solidFill>
                  <a:ln w="2339" cap="flat">
                    <a:noFill/>
                    <a:prstDash val="solid"/>
                    <a:miter/>
                  </a:ln>
                </p:spPr>
                <p:txBody>
                  <a:bodyPr rtlCol="0" anchor="ctr"/>
                  <a:lstStyle/>
                  <a:p>
                    <a:endParaRPr lang="en-US" sz="2160"/>
                  </a:p>
                </p:txBody>
              </p:sp>
              <p:sp>
                <p:nvSpPr>
                  <p:cNvPr id="57" name="Freeform: Shape 56">
                    <a:extLst>
                      <a:ext uri="{FF2B5EF4-FFF2-40B4-BE49-F238E27FC236}">
                        <a16:creationId xmlns:a16="http://schemas.microsoft.com/office/drawing/2014/main" id="{73B83A36-011C-0F83-E5C8-D7A8D9D97550}"/>
                      </a:ext>
                    </a:extLst>
                  </p:cNvPr>
                  <p:cNvSpPr/>
                  <p:nvPr userDrawn="1"/>
                </p:nvSpPr>
                <p:spPr>
                  <a:xfrm>
                    <a:off x="8281111" y="4395444"/>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67" y="42097"/>
                          <a:pt x="42097" y="32667"/>
                          <a:pt x="42097" y="21037"/>
                        </a:cubicBezTo>
                        <a:close/>
                      </a:path>
                    </a:pathLst>
                  </a:custGeom>
                  <a:solidFill>
                    <a:srgbClr val="BAC0D2"/>
                  </a:solidFill>
                  <a:ln w="2339" cap="flat">
                    <a:noFill/>
                    <a:prstDash val="solid"/>
                    <a:miter/>
                  </a:ln>
                </p:spPr>
                <p:txBody>
                  <a:bodyPr rtlCol="0" anchor="ctr"/>
                  <a:lstStyle/>
                  <a:p>
                    <a:endParaRPr lang="en-US" sz="2160"/>
                  </a:p>
                </p:txBody>
              </p:sp>
              <p:sp>
                <p:nvSpPr>
                  <p:cNvPr id="58" name="Freeform: Shape 57">
                    <a:extLst>
                      <a:ext uri="{FF2B5EF4-FFF2-40B4-BE49-F238E27FC236}">
                        <a16:creationId xmlns:a16="http://schemas.microsoft.com/office/drawing/2014/main" id="{E2BAB487-8EAF-2BFE-0EF2-27B540B1654F}"/>
                      </a:ext>
                    </a:extLst>
                  </p:cNvPr>
                  <p:cNvSpPr/>
                  <p:nvPr userDrawn="1"/>
                </p:nvSpPr>
                <p:spPr>
                  <a:xfrm>
                    <a:off x="8280550" y="4395327"/>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90" y="42074"/>
                          <a:pt x="42097" y="32667"/>
                          <a:pt x="42097" y="21037"/>
                        </a:cubicBezTo>
                        <a:close/>
                      </a:path>
                    </a:pathLst>
                  </a:custGeom>
                  <a:solidFill>
                    <a:srgbClr val="BAC1D2"/>
                  </a:solidFill>
                  <a:ln w="2339" cap="flat">
                    <a:noFill/>
                    <a:prstDash val="solid"/>
                    <a:miter/>
                  </a:ln>
                </p:spPr>
                <p:txBody>
                  <a:bodyPr rtlCol="0" anchor="ctr"/>
                  <a:lstStyle/>
                  <a:p>
                    <a:endParaRPr lang="en-US" sz="2160"/>
                  </a:p>
                </p:txBody>
              </p:sp>
              <p:sp>
                <p:nvSpPr>
                  <p:cNvPr id="59" name="Freeform: Shape 58">
                    <a:extLst>
                      <a:ext uri="{FF2B5EF4-FFF2-40B4-BE49-F238E27FC236}">
                        <a16:creationId xmlns:a16="http://schemas.microsoft.com/office/drawing/2014/main" id="{33493F8B-E14E-BAE2-063E-2A633972C0F9}"/>
                      </a:ext>
                    </a:extLst>
                  </p:cNvPr>
                  <p:cNvSpPr/>
                  <p:nvPr userDrawn="1"/>
                </p:nvSpPr>
                <p:spPr>
                  <a:xfrm>
                    <a:off x="8280011" y="4395210"/>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67" y="42074"/>
                          <a:pt x="42097" y="32643"/>
                          <a:pt x="42097" y="21037"/>
                        </a:cubicBezTo>
                        <a:close/>
                      </a:path>
                    </a:pathLst>
                  </a:custGeom>
                  <a:solidFill>
                    <a:srgbClr val="BBC1D2"/>
                  </a:solidFill>
                  <a:ln w="2339" cap="flat">
                    <a:noFill/>
                    <a:prstDash val="solid"/>
                    <a:miter/>
                  </a:ln>
                </p:spPr>
                <p:txBody>
                  <a:bodyPr rtlCol="0" anchor="ctr"/>
                  <a:lstStyle/>
                  <a:p>
                    <a:endParaRPr lang="en-US" sz="2160"/>
                  </a:p>
                </p:txBody>
              </p:sp>
              <p:sp>
                <p:nvSpPr>
                  <p:cNvPr id="60" name="Freeform: Shape 59">
                    <a:extLst>
                      <a:ext uri="{FF2B5EF4-FFF2-40B4-BE49-F238E27FC236}">
                        <a16:creationId xmlns:a16="http://schemas.microsoft.com/office/drawing/2014/main" id="{6A43FAD8-3BE2-526F-7F08-29B0CED643D1}"/>
                      </a:ext>
                    </a:extLst>
                  </p:cNvPr>
                  <p:cNvSpPr/>
                  <p:nvPr userDrawn="1"/>
                </p:nvSpPr>
                <p:spPr>
                  <a:xfrm>
                    <a:off x="8279473" y="4395069"/>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67" y="42097"/>
                          <a:pt x="42097" y="32667"/>
                          <a:pt x="42097" y="21037"/>
                        </a:cubicBezTo>
                        <a:close/>
                      </a:path>
                    </a:pathLst>
                  </a:custGeom>
                  <a:solidFill>
                    <a:srgbClr val="BBC1D3"/>
                  </a:solidFill>
                  <a:ln w="2339" cap="flat">
                    <a:noFill/>
                    <a:prstDash val="solid"/>
                    <a:miter/>
                  </a:ln>
                </p:spPr>
                <p:txBody>
                  <a:bodyPr rtlCol="0" anchor="ctr"/>
                  <a:lstStyle/>
                  <a:p>
                    <a:endParaRPr lang="en-US" sz="2160"/>
                  </a:p>
                </p:txBody>
              </p:sp>
              <p:sp>
                <p:nvSpPr>
                  <p:cNvPr id="61" name="Freeform: Shape 60">
                    <a:extLst>
                      <a:ext uri="{FF2B5EF4-FFF2-40B4-BE49-F238E27FC236}">
                        <a16:creationId xmlns:a16="http://schemas.microsoft.com/office/drawing/2014/main" id="{6FF792E6-76F5-65D2-17D8-C77DCD9EEEAC}"/>
                      </a:ext>
                    </a:extLst>
                  </p:cNvPr>
                  <p:cNvSpPr/>
                  <p:nvPr userDrawn="1"/>
                </p:nvSpPr>
                <p:spPr>
                  <a:xfrm>
                    <a:off x="8278912" y="4394952"/>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90" y="42097"/>
                          <a:pt x="42097" y="32667"/>
                          <a:pt x="42097" y="21037"/>
                        </a:cubicBezTo>
                        <a:close/>
                      </a:path>
                    </a:pathLst>
                  </a:custGeom>
                  <a:solidFill>
                    <a:srgbClr val="BBC1D3"/>
                  </a:solidFill>
                  <a:ln w="2339" cap="flat">
                    <a:noFill/>
                    <a:prstDash val="solid"/>
                    <a:miter/>
                  </a:ln>
                </p:spPr>
                <p:txBody>
                  <a:bodyPr rtlCol="0" anchor="ctr"/>
                  <a:lstStyle/>
                  <a:p>
                    <a:endParaRPr lang="en-US" sz="2160"/>
                  </a:p>
                </p:txBody>
              </p:sp>
              <p:sp>
                <p:nvSpPr>
                  <p:cNvPr id="62" name="Freeform: Shape 61">
                    <a:extLst>
                      <a:ext uri="{FF2B5EF4-FFF2-40B4-BE49-F238E27FC236}">
                        <a16:creationId xmlns:a16="http://schemas.microsoft.com/office/drawing/2014/main" id="{423FE69C-13D2-4228-0681-EF2E4554CD85}"/>
                      </a:ext>
                    </a:extLst>
                  </p:cNvPr>
                  <p:cNvSpPr/>
                  <p:nvPr userDrawn="1"/>
                </p:nvSpPr>
                <p:spPr>
                  <a:xfrm>
                    <a:off x="8278373" y="4394835"/>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67" y="42074"/>
                          <a:pt x="42097" y="32667"/>
                          <a:pt x="42097" y="21037"/>
                        </a:cubicBezTo>
                        <a:close/>
                      </a:path>
                    </a:pathLst>
                  </a:custGeom>
                  <a:solidFill>
                    <a:srgbClr val="BCC2D3"/>
                  </a:solidFill>
                  <a:ln w="2339" cap="flat">
                    <a:noFill/>
                    <a:prstDash val="solid"/>
                    <a:miter/>
                  </a:ln>
                </p:spPr>
                <p:txBody>
                  <a:bodyPr rtlCol="0" anchor="ctr"/>
                  <a:lstStyle/>
                  <a:p>
                    <a:endParaRPr lang="en-US" sz="2160"/>
                  </a:p>
                </p:txBody>
              </p:sp>
              <p:sp>
                <p:nvSpPr>
                  <p:cNvPr id="63" name="Freeform: Shape 62">
                    <a:extLst>
                      <a:ext uri="{FF2B5EF4-FFF2-40B4-BE49-F238E27FC236}">
                        <a16:creationId xmlns:a16="http://schemas.microsoft.com/office/drawing/2014/main" id="{5E5982F0-67C7-986F-7CEB-D702236A1E9A}"/>
                      </a:ext>
                    </a:extLst>
                  </p:cNvPr>
                  <p:cNvSpPr/>
                  <p:nvPr userDrawn="1"/>
                </p:nvSpPr>
                <p:spPr>
                  <a:xfrm>
                    <a:off x="8277835" y="4394695"/>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67" y="42097"/>
                          <a:pt x="42097" y="32667"/>
                          <a:pt x="42097" y="21037"/>
                        </a:cubicBezTo>
                        <a:close/>
                      </a:path>
                    </a:pathLst>
                  </a:custGeom>
                  <a:solidFill>
                    <a:srgbClr val="BCC2D3"/>
                  </a:solidFill>
                  <a:ln w="2339" cap="flat">
                    <a:noFill/>
                    <a:prstDash val="solid"/>
                    <a:miter/>
                  </a:ln>
                </p:spPr>
                <p:txBody>
                  <a:bodyPr rtlCol="0" anchor="ctr"/>
                  <a:lstStyle/>
                  <a:p>
                    <a:endParaRPr lang="en-US" sz="2160"/>
                  </a:p>
                </p:txBody>
              </p:sp>
              <p:sp>
                <p:nvSpPr>
                  <p:cNvPr id="64" name="Freeform: Shape 63">
                    <a:extLst>
                      <a:ext uri="{FF2B5EF4-FFF2-40B4-BE49-F238E27FC236}">
                        <a16:creationId xmlns:a16="http://schemas.microsoft.com/office/drawing/2014/main" id="{FD859D96-7AFE-D9B0-3F4B-191023BF2A09}"/>
                      </a:ext>
                    </a:extLst>
                  </p:cNvPr>
                  <p:cNvSpPr/>
                  <p:nvPr userDrawn="1"/>
                </p:nvSpPr>
                <p:spPr>
                  <a:xfrm>
                    <a:off x="8277297" y="4394578"/>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67" y="42074"/>
                          <a:pt x="42097" y="32667"/>
                          <a:pt x="42097" y="21037"/>
                        </a:cubicBezTo>
                        <a:close/>
                      </a:path>
                    </a:pathLst>
                  </a:custGeom>
                  <a:solidFill>
                    <a:srgbClr val="BCC2D3"/>
                  </a:solidFill>
                  <a:ln w="2339" cap="flat">
                    <a:noFill/>
                    <a:prstDash val="solid"/>
                    <a:miter/>
                  </a:ln>
                </p:spPr>
                <p:txBody>
                  <a:bodyPr rtlCol="0" anchor="ctr"/>
                  <a:lstStyle/>
                  <a:p>
                    <a:endParaRPr lang="en-US" sz="2160"/>
                  </a:p>
                </p:txBody>
              </p:sp>
              <p:sp>
                <p:nvSpPr>
                  <p:cNvPr id="65" name="Freeform: Shape 64">
                    <a:extLst>
                      <a:ext uri="{FF2B5EF4-FFF2-40B4-BE49-F238E27FC236}">
                        <a16:creationId xmlns:a16="http://schemas.microsoft.com/office/drawing/2014/main" id="{1B070C48-0FAF-B794-610A-E4EE5388919A}"/>
                      </a:ext>
                    </a:extLst>
                  </p:cNvPr>
                  <p:cNvSpPr/>
                  <p:nvPr userDrawn="1"/>
                </p:nvSpPr>
                <p:spPr>
                  <a:xfrm>
                    <a:off x="8276759" y="4394437"/>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67" y="42097"/>
                          <a:pt x="42097" y="32667"/>
                          <a:pt x="42097" y="21037"/>
                        </a:cubicBezTo>
                        <a:close/>
                      </a:path>
                    </a:pathLst>
                  </a:custGeom>
                  <a:solidFill>
                    <a:srgbClr val="BDC3D4"/>
                  </a:solidFill>
                  <a:ln w="2339" cap="flat">
                    <a:noFill/>
                    <a:prstDash val="solid"/>
                    <a:miter/>
                  </a:ln>
                </p:spPr>
                <p:txBody>
                  <a:bodyPr rtlCol="0" anchor="ctr"/>
                  <a:lstStyle/>
                  <a:p>
                    <a:endParaRPr lang="en-US" sz="2160"/>
                  </a:p>
                </p:txBody>
              </p:sp>
              <p:sp>
                <p:nvSpPr>
                  <p:cNvPr id="66" name="Freeform: Shape 65">
                    <a:extLst>
                      <a:ext uri="{FF2B5EF4-FFF2-40B4-BE49-F238E27FC236}">
                        <a16:creationId xmlns:a16="http://schemas.microsoft.com/office/drawing/2014/main" id="{D30B3E50-F0B6-67B0-D133-2397C9C40CFC}"/>
                      </a:ext>
                    </a:extLst>
                  </p:cNvPr>
                  <p:cNvSpPr/>
                  <p:nvPr userDrawn="1"/>
                </p:nvSpPr>
                <p:spPr>
                  <a:xfrm>
                    <a:off x="8276197" y="4394320"/>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90" y="42074"/>
                          <a:pt x="42097" y="32643"/>
                          <a:pt x="42097" y="21037"/>
                        </a:cubicBezTo>
                        <a:close/>
                      </a:path>
                    </a:pathLst>
                  </a:custGeom>
                  <a:solidFill>
                    <a:srgbClr val="BDC3D4"/>
                  </a:solidFill>
                  <a:ln w="2339" cap="flat">
                    <a:noFill/>
                    <a:prstDash val="solid"/>
                    <a:miter/>
                  </a:ln>
                </p:spPr>
                <p:txBody>
                  <a:bodyPr rtlCol="0" anchor="ctr"/>
                  <a:lstStyle/>
                  <a:p>
                    <a:endParaRPr lang="en-US" sz="2160"/>
                  </a:p>
                </p:txBody>
              </p:sp>
              <p:sp>
                <p:nvSpPr>
                  <p:cNvPr id="67" name="Freeform: Shape 66">
                    <a:extLst>
                      <a:ext uri="{FF2B5EF4-FFF2-40B4-BE49-F238E27FC236}">
                        <a16:creationId xmlns:a16="http://schemas.microsoft.com/office/drawing/2014/main" id="{51D518F5-FB44-66CE-246B-C435BA075BF0}"/>
                      </a:ext>
                    </a:extLst>
                  </p:cNvPr>
                  <p:cNvSpPr/>
                  <p:nvPr userDrawn="1"/>
                </p:nvSpPr>
                <p:spPr>
                  <a:xfrm>
                    <a:off x="8275659" y="4394180"/>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90" y="42097"/>
                          <a:pt x="42097" y="32667"/>
                          <a:pt x="42097" y="21037"/>
                        </a:cubicBezTo>
                        <a:close/>
                      </a:path>
                    </a:pathLst>
                  </a:custGeom>
                  <a:solidFill>
                    <a:srgbClr val="BDC3D4"/>
                  </a:solidFill>
                  <a:ln w="2339" cap="flat">
                    <a:noFill/>
                    <a:prstDash val="solid"/>
                    <a:miter/>
                  </a:ln>
                </p:spPr>
                <p:txBody>
                  <a:bodyPr rtlCol="0" anchor="ctr"/>
                  <a:lstStyle/>
                  <a:p>
                    <a:endParaRPr lang="en-US" sz="2160"/>
                  </a:p>
                </p:txBody>
              </p:sp>
              <p:sp>
                <p:nvSpPr>
                  <p:cNvPr id="68" name="Freeform: Shape 67">
                    <a:extLst>
                      <a:ext uri="{FF2B5EF4-FFF2-40B4-BE49-F238E27FC236}">
                        <a16:creationId xmlns:a16="http://schemas.microsoft.com/office/drawing/2014/main" id="{9F301C91-75BE-40E6-8559-9A6D5754169C}"/>
                      </a:ext>
                    </a:extLst>
                  </p:cNvPr>
                  <p:cNvSpPr/>
                  <p:nvPr userDrawn="1"/>
                </p:nvSpPr>
                <p:spPr>
                  <a:xfrm>
                    <a:off x="8275121" y="4394040"/>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90" y="42097"/>
                          <a:pt x="42097" y="32667"/>
                          <a:pt x="42097" y="21037"/>
                        </a:cubicBezTo>
                        <a:close/>
                      </a:path>
                    </a:pathLst>
                  </a:custGeom>
                  <a:solidFill>
                    <a:srgbClr val="BEC3D4"/>
                  </a:solidFill>
                  <a:ln w="2339" cap="flat">
                    <a:noFill/>
                    <a:prstDash val="solid"/>
                    <a:miter/>
                  </a:ln>
                </p:spPr>
                <p:txBody>
                  <a:bodyPr rtlCol="0" anchor="ctr"/>
                  <a:lstStyle/>
                  <a:p>
                    <a:endParaRPr lang="en-US" sz="2160"/>
                  </a:p>
                </p:txBody>
              </p:sp>
              <p:sp>
                <p:nvSpPr>
                  <p:cNvPr id="69" name="Freeform: Shape 68">
                    <a:extLst>
                      <a:ext uri="{FF2B5EF4-FFF2-40B4-BE49-F238E27FC236}">
                        <a16:creationId xmlns:a16="http://schemas.microsoft.com/office/drawing/2014/main" id="{DF95538C-DE1B-0243-362B-215068410555}"/>
                      </a:ext>
                    </a:extLst>
                  </p:cNvPr>
                  <p:cNvSpPr/>
                  <p:nvPr userDrawn="1"/>
                </p:nvSpPr>
                <p:spPr>
                  <a:xfrm>
                    <a:off x="8274583" y="4393923"/>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90" y="42074"/>
                          <a:pt x="42097" y="32643"/>
                          <a:pt x="42097" y="21037"/>
                        </a:cubicBezTo>
                        <a:close/>
                      </a:path>
                    </a:pathLst>
                  </a:custGeom>
                  <a:solidFill>
                    <a:srgbClr val="BEC4D4"/>
                  </a:solidFill>
                  <a:ln w="2339" cap="flat">
                    <a:noFill/>
                    <a:prstDash val="solid"/>
                    <a:miter/>
                  </a:ln>
                </p:spPr>
                <p:txBody>
                  <a:bodyPr rtlCol="0" anchor="ctr"/>
                  <a:lstStyle/>
                  <a:p>
                    <a:endParaRPr lang="en-US" sz="2160"/>
                  </a:p>
                </p:txBody>
              </p:sp>
              <p:sp>
                <p:nvSpPr>
                  <p:cNvPr id="70" name="Freeform: Shape 69">
                    <a:extLst>
                      <a:ext uri="{FF2B5EF4-FFF2-40B4-BE49-F238E27FC236}">
                        <a16:creationId xmlns:a16="http://schemas.microsoft.com/office/drawing/2014/main" id="{B1189488-3C3C-68EE-A863-EF7C47CFEADC}"/>
                      </a:ext>
                    </a:extLst>
                  </p:cNvPr>
                  <p:cNvSpPr/>
                  <p:nvPr userDrawn="1"/>
                </p:nvSpPr>
                <p:spPr>
                  <a:xfrm>
                    <a:off x="8274044" y="4393782"/>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90" y="42074"/>
                          <a:pt x="42097" y="32667"/>
                          <a:pt x="42097" y="21037"/>
                        </a:cubicBezTo>
                        <a:close/>
                      </a:path>
                    </a:pathLst>
                  </a:custGeom>
                  <a:solidFill>
                    <a:srgbClr val="BEC4D5"/>
                  </a:solidFill>
                  <a:ln w="2339" cap="flat">
                    <a:noFill/>
                    <a:prstDash val="solid"/>
                    <a:miter/>
                  </a:ln>
                </p:spPr>
                <p:txBody>
                  <a:bodyPr rtlCol="0" anchor="ctr"/>
                  <a:lstStyle/>
                  <a:p>
                    <a:endParaRPr lang="en-US" sz="2160"/>
                  </a:p>
                </p:txBody>
              </p:sp>
              <p:sp>
                <p:nvSpPr>
                  <p:cNvPr id="71" name="Freeform: Shape 70">
                    <a:extLst>
                      <a:ext uri="{FF2B5EF4-FFF2-40B4-BE49-F238E27FC236}">
                        <a16:creationId xmlns:a16="http://schemas.microsoft.com/office/drawing/2014/main" id="{0C95FD9C-5BDB-801A-51BF-ADF7D808BF91}"/>
                      </a:ext>
                    </a:extLst>
                  </p:cNvPr>
                  <p:cNvSpPr/>
                  <p:nvPr userDrawn="1"/>
                </p:nvSpPr>
                <p:spPr>
                  <a:xfrm>
                    <a:off x="8273506" y="4393642"/>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90" y="42097"/>
                          <a:pt x="42097" y="32667"/>
                          <a:pt x="42097" y="21037"/>
                        </a:cubicBezTo>
                        <a:close/>
                      </a:path>
                    </a:pathLst>
                  </a:custGeom>
                  <a:solidFill>
                    <a:srgbClr val="BEC4D5"/>
                  </a:solidFill>
                  <a:ln w="2339" cap="flat">
                    <a:noFill/>
                    <a:prstDash val="solid"/>
                    <a:miter/>
                  </a:ln>
                </p:spPr>
                <p:txBody>
                  <a:bodyPr rtlCol="0" anchor="ctr"/>
                  <a:lstStyle/>
                  <a:p>
                    <a:endParaRPr lang="en-US" sz="2160"/>
                  </a:p>
                </p:txBody>
              </p:sp>
              <p:sp>
                <p:nvSpPr>
                  <p:cNvPr id="72" name="Freeform: Shape 71">
                    <a:extLst>
                      <a:ext uri="{FF2B5EF4-FFF2-40B4-BE49-F238E27FC236}">
                        <a16:creationId xmlns:a16="http://schemas.microsoft.com/office/drawing/2014/main" id="{6DA12769-5C14-5315-F99A-CFE2375E3938}"/>
                      </a:ext>
                    </a:extLst>
                  </p:cNvPr>
                  <p:cNvSpPr/>
                  <p:nvPr userDrawn="1"/>
                </p:nvSpPr>
                <p:spPr>
                  <a:xfrm>
                    <a:off x="8272991" y="4393501"/>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67" y="42097"/>
                          <a:pt x="42097" y="32667"/>
                          <a:pt x="42097" y="21037"/>
                        </a:cubicBezTo>
                        <a:close/>
                      </a:path>
                    </a:pathLst>
                  </a:custGeom>
                  <a:solidFill>
                    <a:srgbClr val="BFC5D5"/>
                  </a:solidFill>
                  <a:ln w="2339" cap="flat">
                    <a:noFill/>
                    <a:prstDash val="solid"/>
                    <a:miter/>
                  </a:ln>
                </p:spPr>
                <p:txBody>
                  <a:bodyPr rtlCol="0" anchor="ctr"/>
                  <a:lstStyle/>
                  <a:p>
                    <a:endParaRPr lang="en-US" sz="2160"/>
                  </a:p>
                </p:txBody>
              </p:sp>
              <p:sp>
                <p:nvSpPr>
                  <p:cNvPr id="73" name="Freeform: Shape 72">
                    <a:extLst>
                      <a:ext uri="{FF2B5EF4-FFF2-40B4-BE49-F238E27FC236}">
                        <a16:creationId xmlns:a16="http://schemas.microsoft.com/office/drawing/2014/main" id="{F79F2643-7724-7B3F-189D-0A89084A5480}"/>
                      </a:ext>
                    </a:extLst>
                  </p:cNvPr>
                  <p:cNvSpPr/>
                  <p:nvPr userDrawn="1"/>
                </p:nvSpPr>
                <p:spPr>
                  <a:xfrm>
                    <a:off x="8272453" y="4393361"/>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67" y="42097"/>
                          <a:pt x="42097" y="32667"/>
                          <a:pt x="42097" y="21037"/>
                        </a:cubicBezTo>
                        <a:close/>
                      </a:path>
                    </a:pathLst>
                  </a:custGeom>
                  <a:solidFill>
                    <a:srgbClr val="BFC5D5"/>
                  </a:solidFill>
                  <a:ln w="2339" cap="flat">
                    <a:noFill/>
                    <a:prstDash val="solid"/>
                    <a:miter/>
                  </a:ln>
                </p:spPr>
                <p:txBody>
                  <a:bodyPr rtlCol="0" anchor="ctr"/>
                  <a:lstStyle/>
                  <a:p>
                    <a:endParaRPr lang="en-US" sz="2160"/>
                  </a:p>
                </p:txBody>
              </p:sp>
              <p:sp>
                <p:nvSpPr>
                  <p:cNvPr id="74" name="Freeform: Shape 73">
                    <a:extLst>
                      <a:ext uri="{FF2B5EF4-FFF2-40B4-BE49-F238E27FC236}">
                        <a16:creationId xmlns:a16="http://schemas.microsoft.com/office/drawing/2014/main" id="{10B4A79F-157F-D5BF-E856-5D3945A69380}"/>
                      </a:ext>
                    </a:extLst>
                  </p:cNvPr>
                  <p:cNvSpPr/>
                  <p:nvPr userDrawn="1"/>
                </p:nvSpPr>
                <p:spPr>
                  <a:xfrm>
                    <a:off x="8271915" y="4393221"/>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67" y="42097"/>
                          <a:pt x="42097" y="32667"/>
                          <a:pt x="42097" y="21037"/>
                        </a:cubicBezTo>
                        <a:close/>
                      </a:path>
                    </a:pathLst>
                  </a:custGeom>
                  <a:solidFill>
                    <a:srgbClr val="BFC5D5"/>
                  </a:solidFill>
                  <a:ln w="2339" cap="flat">
                    <a:noFill/>
                    <a:prstDash val="solid"/>
                    <a:miter/>
                  </a:ln>
                </p:spPr>
                <p:txBody>
                  <a:bodyPr rtlCol="0" anchor="ctr"/>
                  <a:lstStyle/>
                  <a:p>
                    <a:endParaRPr lang="en-US" sz="2160"/>
                  </a:p>
                </p:txBody>
              </p:sp>
              <p:sp>
                <p:nvSpPr>
                  <p:cNvPr id="75" name="Freeform: Shape 74">
                    <a:extLst>
                      <a:ext uri="{FF2B5EF4-FFF2-40B4-BE49-F238E27FC236}">
                        <a16:creationId xmlns:a16="http://schemas.microsoft.com/office/drawing/2014/main" id="{369F2842-08D8-7323-0660-D046BA7329AF}"/>
                      </a:ext>
                    </a:extLst>
                  </p:cNvPr>
                  <p:cNvSpPr/>
                  <p:nvPr userDrawn="1"/>
                </p:nvSpPr>
                <p:spPr>
                  <a:xfrm>
                    <a:off x="8271377" y="4393080"/>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90" y="42097"/>
                          <a:pt x="42097" y="32667"/>
                          <a:pt x="42097" y="21037"/>
                        </a:cubicBezTo>
                        <a:close/>
                      </a:path>
                    </a:pathLst>
                  </a:custGeom>
                  <a:solidFill>
                    <a:srgbClr val="C0C5D6"/>
                  </a:solidFill>
                  <a:ln w="2339" cap="flat">
                    <a:noFill/>
                    <a:prstDash val="solid"/>
                    <a:miter/>
                  </a:ln>
                </p:spPr>
                <p:txBody>
                  <a:bodyPr rtlCol="0" anchor="ctr"/>
                  <a:lstStyle/>
                  <a:p>
                    <a:endParaRPr lang="en-US" sz="2160"/>
                  </a:p>
                </p:txBody>
              </p:sp>
              <p:sp>
                <p:nvSpPr>
                  <p:cNvPr id="76" name="Freeform: Shape 75">
                    <a:extLst>
                      <a:ext uri="{FF2B5EF4-FFF2-40B4-BE49-F238E27FC236}">
                        <a16:creationId xmlns:a16="http://schemas.microsoft.com/office/drawing/2014/main" id="{6EF84239-22A1-1C91-B6EE-C2C45BEA916C}"/>
                      </a:ext>
                    </a:extLst>
                  </p:cNvPr>
                  <p:cNvSpPr/>
                  <p:nvPr userDrawn="1"/>
                </p:nvSpPr>
                <p:spPr>
                  <a:xfrm>
                    <a:off x="8270862" y="4392940"/>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67" y="42097"/>
                          <a:pt x="42097" y="32667"/>
                          <a:pt x="42097" y="21037"/>
                        </a:cubicBezTo>
                        <a:close/>
                      </a:path>
                    </a:pathLst>
                  </a:custGeom>
                  <a:solidFill>
                    <a:srgbClr val="C0C6D6"/>
                  </a:solidFill>
                  <a:ln w="2339" cap="flat">
                    <a:noFill/>
                    <a:prstDash val="solid"/>
                    <a:miter/>
                  </a:ln>
                </p:spPr>
                <p:txBody>
                  <a:bodyPr rtlCol="0" anchor="ctr"/>
                  <a:lstStyle/>
                  <a:p>
                    <a:endParaRPr lang="en-US" sz="2160"/>
                  </a:p>
                </p:txBody>
              </p:sp>
              <p:sp>
                <p:nvSpPr>
                  <p:cNvPr id="77" name="Freeform: Shape 76">
                    <a:extLst>
                      <a:ext uri="{FF2B5EF4-FFF2-40B4-BE49-F238E27FC236}">
                        <a16:creationId xmlns:a16="http://schemas.microsoft.com/office/drawing/2014/main" id="{41059B14-5D18-A81C-AA2A-B759D4BDA850}"/>
                      </a:ext>
                    </a:extLst>
                  </p:cNvPr>
                  <p:cNvSpPr/>
                  <p:nvPr userDrawn="1"/>
                </p:nvSpPr>
                <p:spPr>
                  <a:xfrm>
                    <a:off x="8270324" y="4392799"/>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67" y="42097"/>
                          <a:pt x="42097" y="32667"/>
                          <a:pt x="42097" y="21037"/>
                        </a:cubicBezTo>
                        <a:close/>
                      </a:path>
                    </a:pathLst>
                  </a:custGeom>
                  <a:solidFill>
                    <a:srgbClr val="C0C6D6"/>
                  </a:solidFill>
                  <a:ln w="2339" cap="flat">
                    <a:noFill/>
                    <a:prstDash val="solid"/>
                    <a:miter/>
                  </a:ln>
                </p:spPr>
                <p:txBody>
                  <a:bodyPr rtlCol="0" anchor="ctr"/>
                  <a:lstStyle/>
                  <a:p>
                    <a:endParaRPr lang="en-US" sz="2160"/>
                  </a:p>
                </p:txBody>
              </p:sp>
              <p:sp>
                <p:nvSpPr>
                  <p:cNvPr id="78" name="Freeform: Shape 77">
                    <a:extLst>
                      <a:ext uri="{FF2B5EF4-FFF2-40B4-BE49-F238E27FC236}">
                        <a16:creationId xmlns:a16="http://schemas.microsoft.com/office/drawing/2014/main" id="{D15EDBEA-A775-2F54-AEE7-E32AD11474C6}"/>
                      </a:ext>
                    </a:extLst>
                  </p:cNvPr>
                  <p:cNvSpPr/>
                  <p:nvPr userDrawn="1"/>
                </p:nvSpPr>
                <p:spPr>
                  <a:xfrm>
                    <a:off x="8269786" y="4392659"/>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90" y="42074"/>
                          <a:pt x="42097" y="32667"/>
                          <a:pt x="42097" y="21037"/>
                        </a:cubicBezTo>
                        <a:close/>
                      </a:path>
                    </a:pathLst>
                  </a:custGeom>
                  <a:solidFill>
                    <a:srgbClr val="C1C6D6"/>
                  </a:solidFill>
                  <a:ln w="2339" cap="flat">
                    <a:noFill/>
                    <a:prstDash val="solid"/>
                    <a:miter/>
                  </a:ln>
                </p:spPr>
                <p:txBody>
                  <a:bodyPr rtlCol="0" anchor="ctr"/>
                  <a:lstStyle/>
                  <a:p>
                    <a:endParaRPr lang="en-US" sz="2160"/>
                  </a:p>
                </p:txBody>
              </p:sp>
              <p:sp>
                <p:nvSpPr>
                  <p:cNvPr id="79" name="Freeform: Shape 78">
                    <a:extLst>
                      <a:ext uri="{FF2B5EF4-FFF2-40B4-BE49-F238E27FC236}">
                        <a16:creationId xmlns:a16="http://schemas.microsoft.com/office/drawing/2014/main" id="{F829B9D4-B293-DFE3-0172-17D88A206225}"/>
                      </a:ext>
                    </a:extLst>
                  </p:cNvPr>
                  <p:cNvSpPr/>
                  <p:nvPr userDrawn="1"/>
                </p:nvSpPr>
                <p:spPr>
                  <a:xfrm>
                    <a:off x="8269271" y="4392519"/>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67" y="42074"/>
                          <a:pt x="42097" y="32667"/>
                          <a:pt x="42097" y="21037"/>
                        </a:cubicBezTo>
                        <a:close/>
                      </a:path>
                    </a:pathLst>
                  </a:custGeom>
                  <a:solidFill>
                    <a:srgbClr val="C1C6D6"/>
                  </a:solidFill>
                  <a:ln w="2339" cap="flat">
                    <a:noFill/>
                    <a:prstDash val="solid"/>
                    <a:miter/>
                  </a:ln>
                </p:spPr>
                <p:txBody>
                  <a:bodyPr rtlCol="0" anchor="ctr"/>
                  <a:lstStyle/>
                  <a:p>
                    <a:endParaRPr lang="en-US" sz="2160"/>
                  </a:p>
                </p:txBody>
              </p:sp>
              <p:sp>
                <p:nvSpPr>
                  <p:cNvPr id="80" name="Freeform: Shape 79">
                    <a:extLst>
                      <a:ext uri="{FF2B5EF4-FFF2-40B4-BE49-F238E27FC236}">
                        <a16:creationId xmlns:a16="http://schemas.microsoft.com/office/drawing/2014/main" id="{6849034D-102C-BBFF-3889-EA6DF18ED95B}"/>
                      </a:ext>
                    </a:extLst>
                  </p:cNvPr>
                  <p:cNvSpPr/>
                  <p:nvPr userDrawn="1"/>
                </p:nvSpPr>
                <p:spPr>
                  <a:xfrm>
                    <a:off x="8268733" y="4392378"/>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90" y="42074"/>
                          <a:pt x="42097" y="32643"/>
                          <a:pt x="42097" y="21037"/>
                        </a:cubicBezTo>
                        <a:close/>
                      </a:path>
                    </a:pathLst>
                  </a:custGeom>
                  <a:solidFill>
                    <a:srgbClr val="C1C7D7"/>
                  </a:solidFill>
                  <a:ln w="2339" cap="flat">
                    <a:noFill/>
                    <a:prstDash val="solid"/>
                    <a:miter/>
                  </a:ln>
                </p:spPr>
                <p:txBody>
                  <a:bodyPr rtlCol="0" anchor="ctr"/>
                  <a:lstStyle/>
                  <a:p>
                    <a:endParaRPr lang="en-US" sz="2160"/>
                  </a:p>
                </p:txBody>
              </p:sp>
              <p:sp>
                <p:nvSpPr>
                  <p:cNvPr id="81" name="Freeform: Shape 80">
                    <a:extLst>
                      <a:ext uri="{FF2B5EF4-FFF2-40B4-BE49-F238E27FC236}">
                        <a16:creationId xmlns:a16="http://schemas.microsoft.com/office/drawing/2014/main" id="{402FF4B4-C6DE-55A2-90B3-E17057BDE2E5}"/>
                      </a:ext>
                    </a:extLst>
                  </p:cNvPr>
                  <p:cNvSpPr/>
                  <p:nvPr userDrawn="1"/>
                </p:nvSpPr>
                <p:spPr>
                  <a:xfrm>
                    <a:off x="8268218" y="4392214"/>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67" y="42097"/>
                          <a:pt x="42097" y="32667"/>
                          <a:pt x="42097" y="21037"/>
                        </a:cubicBezTo>
                        <a:close/>
                      </a:path>
                    </a:pathLst>
                  </a:custGeom>
                  <a:solidFill>
                    <a:srgbClr val="C2C7D7"/>
                  </a:solidFill>
                  <a:ln w="2339" cap="flat">
                    <a:noFill/>
                    <a:prstDash val="solid"/>
                    <a:miter/>
                  </a:ln>
                </p:spPr>
                <p:txBody>
                  <a:bodyPr rtlCol="0" anchor="ctr"/>
                  <a:lstStyle/>
                  <a:p>
                    <a:endParaRPr lang="en-US" sz="2160"/>
                  </a:p>
                </p:txBody>
              </p:sp>
              <p:sp>
                <p:nvSpPr>
                  <p:cNvPr id="82" name="Freeform: Shape 81">
                    <a:extLst>
                      <a:ext uri="{FF2B5EF4-FFF2-40B4-BE49-F238E27FC236}">
                        <a16:creationId xmlns:a16="http://schemas.microsoft.com/office/drawing/2014/main" id="{3B50DCAD-063F-24C7-8566-5F9FE4C5DFDF}"/>
                      </a:ext>
                    </a:extLst>
                  </p:cNvPr>
                  <p:cNvSpPr/>
                  <p:nvPr userDrawn="1"/>
                </p:nvSpPr>
                <p:spPr>
                  <a:xfrm>
                    <a:off x="8267680" y="4392074"/>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90" y="42074"/>
                          <a:pt x="42097" y="32667"/>
                          <a:pt x="42097" y="21037"/>
                        </a:cubicBezTo>
                        <a:close/>
                      </a:path>
                    </a:pathLst>
                  </a:custGeom>
                  <a:solidFill>
                    <a:srgbClr val="C2C7D7"/>
                  </a:solidFill>
                  <a:ln w="2339" cap="flat">
                    <a:noFill/>
                    <a:prstDash val="solid"/>
                    <a:miter/>
                  </a:ln>
                </p:spPr>
                <p:txBody>
                  <a:bodyPr rtlCol="0" anchor="ctr"/>
                  <a:lstStyle/>
                  <a:p>
                    <a:endParaRPr lang="en-US" sz="2160"/>
                  </a:p>
                </p:txBody>
              </p:sp>
              <p:sp>
                <p:nvSpPr>
                  <p:cNvPr id="83" name="Freeform: Shape 82">
                    <a:extLst>
                      <a:ext uri="{FF2B5EF4-FFF2-40B4-BE49-F238E27FC236}">
                        <a16:creationId xmlns:a16="http://schemas.microsoft.com/office/drawing/2014/main" id="{455D7766-8F28-03FF-2A5A-7FEDE7918F43}"/>
                      </a:ext>
                    </a:extLst>
                  </p:cNvPr>
                  <p:cNvSpPr/>
                  <p:nvPr userDrawn="1"/>
                </p:nvSpPr>
                <p:spPr>
                  <a:xfrm>
                    <a:off x="8267165" y="4391910"/>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67" y="42097"/>
                          <a:pt x="42097" y="32667"/>
                          <a:pt x="42097" y="21037"/>
                        </a:cubicBezTo>
                        <a:close/>
                      </a:path>
                    </a:pathLst>
                  </a:custGeom>
                  <a:solidFill>
                    <a:srgbClr val="C2C8D7"/>
                  </a:solidFill>
                  <a:ln w="2339" cap="flat">
                    <a:noFill/>
                    <a:prstDash val="solid"/>
                    <a:miter/>
                  </a:ln>
                </p:spPr>
                <p:txBody>
                  <a:bodyPr rtlCol="0" anchor="ctr"/>
                  <a:lstStyle/>
                  <a:p>
                    <a:endParaRPr lang="en-US" sz="2160"/>
                  </a:p>
                </p:txBody>
              </p:sp>
              <p:sp>
                <p:nvSpPr>
                  <p:cNvPr id="84" name="Freeform: Shape 83">
                    <a:extLst>
                      <a:ext uri="{FF2B5EF4-FFF2-40B4-BE49-F238E27FC236}">
                        <a16:creationId xmlns:a16="http://schemas.microsoft.com/office/drawing/2014/main" id="{7D1E659B-C3FC-FEA4-C003-FF201157437E}"/>
                      </a:ext>
                    </a:extLst>
                  </p:cNvPr>
                  <p:cNvSpPr/>
                  <p:nvPr userDrawn="1"/>
                </p:nvSpPr>
                <p:spPr>
                  <a:xfrm>
                    <a:off x="8266650" y="4391770"/>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67" y="42074"/>
                          <a:pt x="42097" y="32667"/>
                          <a:pt x="42097" y="21037"/>
                        </a:cubicBezTo>
                        <a:close/>
                      </a:path>
                    </a:pathLst>
                  </a:custGeom>
                  <a:solidFill>
                    <a:srgbClr val="C2C8D7"/>
                  </a:solidFill>
                  <a:ln w="2339" cap="flat">
                    <a:noFill/>
                    <a:prstDash val="solid"/>
                    <a:miter/>
                  </a:ln>
                </p:spPr>
                <p:txBody>
                  <a:bodyPr rtlCol="0" anchor="ctr"/>
                  <a:lstStyle/>
                  <a:p>
                    <a:endParaRPr lang="en-US" sz="2160"/>
                  </a:p>
                </p:txBody>
              </p:sp>
              <p:sp>
                <p:nvSpPr>
                  <p:cNvPr id="85" name="Freeform: Shape 84">
                    <a:extLst>
                      <a:ext uri="{FF2B5EF4-FFF2-40B4-BE49-F238E27FC236}">
                        <a16:creationId xmlns:a16="http://schemas.microsoft.com/office/drawing/2014/main" id="{81B30F5E-0A9D-E430-34D7-9E8119F931B5}"/>
                      </a:ext>
                    </a:extLst>
                  </p:cNvPr>
                  <p:cNvSpPr/>
                  <p:nvPr userDrawn="1"/>
                </p:nvSpPr>
                <p:spPr>
                  <a:xfrm>
                    <a:off x="8266112" y="4391629"/>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90" y="42074"/>
                          <a:pt x="42097" y="32643"/>
                          <a:pt x="42097" y="21037"/>
                        </a:cubicBezTo>
                        <a:close/>
                      </a:path>
                    </a:pathLst>
                  </a:custGeom>
                  <a:solidFill>
                    <a:srgbClr val="C3C8D8"/>
                  </a:solidFill>
                  <a:ln w="2339" cap="flat">
                    <a:noFill/>
                    <a:prstDash val="solid"/>
                    <a:miter/>
                  </a:ln>
                </p:spPr>
                <p:txBody>
                  <a:bodyPr rtlCol="0" anchor="ctr"/>
                  <a:lstStyle/>
                  <a:p>
                    <a:endParaRPr lang="en-US" sz="2160"/>
                  </a:p>
                </p:txBody>
              </p:sp>
              <p:sp>
                <p:nvSpPr>
                  <p:cNvPr id="86" name="Freeform: Shape 85">
                    <a:extLst>
                      <a:ext uri="{FF2B5EF4-FFF2-40B4-BE49-F238E27FC236}">
                        <a16:creationId xmlns:a16="http://schemas.microsoft.com/office/drawing/2014/main" id="{2B2B6BA5-6C57-DBCA-34A6-2153CE2C659A}"/>
                      </a:ext>
                    </a:extLst>
                  </p:cNvPr>
                  <p:cNvSpPr/>
                  <p:nvPr userDrawn="1"/>
                </p:nvSpPr>
                <p:spPr>
                  <a:xfrm>
                    <a:off x="8265597" y="4391466"/>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67" y="42074"/>
                          <a:pt x="42097" y="32667"/>
                          <a:pt x="42097" y="21037"/>
                        </a:cubicBezTo>
                        <a:close/>
                      </a:path>
                    </a:pathLst>
                  </a:custGeom>
                  <a:solidFill>
                    <a:srgbClr val="C3C8D8"/>
                  </a:solidFill>
                  <a:ln w="2339" cap="flat">
                    <a:noFill/>
                    <a:prstDash val="solid"/>
                    <a:miter/>
                  </a:ln>
                </p:spPr>
                <p:txBody>
                  <a:bodyPr rtlCol="0" anchor="ctr"/>
                  <a:lstStyle/>
                  <a:p>
                    <a:endParaRPr lang="en-US" sz="2160"/>
                  </a:p>
                </p:txBody>
              </p:sp>
              <p:sp>
                <p:nvSpPr>
                  <p:cNvPr id="87" name="Freeform: Shape 86">
                    <a:extLst>
                      <a:ext uri="{FF2B5EF4-FFF2-40B4-BE49-F238E27FC236}">
                        <a16:creationId xmlns:a16="http://schemas.microsoft.com/office/drawing/2014/main" id="{EE056D1E-BBC7-CE0A-FBDD-D1F8E34BD9F2}"/>
                      </a:ext>
                    </a:extLst>
                  </p:cNvPr>
                  <p:cNvSpPr/>
                  <p:nvPr userDrawn="1"/>
                </p:nvSpPr>
                <p:spPr>
                  <a:xfrm>
                    <a:off x="8265082" y="4391302"/>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67" y="42097"/>
                          <a:pt x="42097" y="32667"/>
                          <a:pt x="42097" y="21037"/>
                        </a:cubicBezTo>
                        <a:close/>
                      </a:path>
                    </a:pathLst>
                  </a:custGeom>
                  <a:solidFill>
                    <a:srgbClr val="C3C9D8"/>
                  </a:solidFill>
                  <a:ln w="2339" cap="flat">
                    <a:noFill/>
                    <a:prstDash val="solid"/>
                    <a:miter/>
                  </a:ln>
                </p:spPr>
                <p:txBody>
                  <a:bodyPr rtlCol="0" anchor="ctr"/>
                  <a:lstStyle/>
                  <a:p>
                    <a:endParaRPr lang="en-US" sz="2160"/>
                  </a:p>
                </p:txBody>
              </p:sp>
              <p:sp>
                <p:nvSpPr>
                  <p:cNvPr id="88" name="Freeform: Shape 87">
                    <a:extLst>
                      <a:ext uri="{FF2B5EF4-FFF2-40B4-BE49-F238E27FC236}">
                        <a16:creationId xmlns:a16="http://schemas.microsoft.com/office/drawing/2014/main" id="{188700DB-EDC7-B2BB-EA0B-6AC2790ECA25}"/>
                      </a:ext>
                    </a:extLst>
                  </p:cNvPr>
                  <p:cNvSpPr/>
                  <p:nvPr userDrawn="1"/>
                </p:nvSpPr>
                <p:spPr>
                  <a:xfrm>
                    <a:off x="8264567" y="4391161"/>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67" y="42074"/>
                          <a:pt x="42097" y="32667"/>
                          <a:pt x="42097" y="21037"/>
                        </a:cubicBezTo>
                        <a:close/>
                      </a:path>
                    </a:pathLst>
                  </a:custGeom>
                  <a:solidFill>
                    <a:srgbClr val="C4C9D8"/>
                  </a:solidFill>
                  <a:ln w="2339" cap="flat">
                    <a:noFill/>
                    <a:prstDash val="solid"/>
                    <a:miter/>
                  </a:ln>
                </p:spPr>
                <p:txBody>
                  <a:bodyPr rtlCol="0" anchor="ctr"/>
                  <a:lstStyle/>
                  <a:p>
                    <a:endParaRPr lang="en-US" sz="2160"/>
                  </a:p>
                </p:txBody>
              </p:sp>
              <p:sp>
                <p:nvSpPr>
                  <p:cNvPr id="89" name="Freeform: Shape 88">
                    <a:extLst>
                      <a:ext uri="{FF2B5EF4-FFF2-40B4-BE49-F238E27FC236}">
                        <a16:creationId xmlns:a16="http://schemas.microsoft.com/office/drawing/2014/main" id="{9F1F3101-56C6-C2B3-D599-1608AE5BC983}"/>
                      </a:ext>
                    </a:extLst>
                  </p:cNvPr>
                  <p:cNvSpPr/>
                  <p:nvPr userDrawn="1"/>
                </p:nvSpPr>
                <p:spPr>
                  <a:xfrm>
                    <a:off x="8264052" y="4390998"/>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67" y="42097"/>
                          <a:pt x="42097" y="32667"/>
                          <a:pt x="42097" y="21037"/>
                        </a:cubicBezTo>
                        <a:close/>
                      </a:path>
                    </a:pathLst>
                  </a:custGeom>
                  <a:solidFill>
                    <a:srgbClr val="C4C9D8"/>
                  </a:solidFill>
                  <a:ln w="2339" cap="flat">
                    <a:noFill/>
                    <a:prstDash val="solid"/>
                    <a:miter/>
                  </a:ln>
                </p:spPr>
                <p:txBody>
                  <a:bodyPr rtlCol="0" anchor="ctr"/>
                  <a:lstStyle/>
                  <a:p>
                    <a:endParaRPr lang="en-US" sz="2160"/>
                  </a:p>
                </p:txBody>
              </p:sp>
              <p:sp>
                <p:nvSpPr>
                  <p:cNvPr id="90" name="Freeform: Shape 89">
                    <a:extLst>
                      <a:ext uri="{FF2B5EF4-FFF2-40B4-BE49-F238E27FC236}">
                        <a16:creationId xmlns:a16="http://schemas.microsoft.com/office/drawing/2014/main" id="{9636668D-E9CF-9742-27C3-501716595CB2}"/>
                      </a:ext>
                    </a:extLst>
                  </p:cNvPr>
                  <p:cNvSpPr/>
                  <p:nvPr userDrawn="1"/>
                </p:nvSpPr>
                <p:spPr>
                  <a:xfrm>
                    <a:off x="8263538" y="4390834"/>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67" y="42097"/>
                          <a:pt x="42097" y="32667"/>
                          <a:pt x="42097" y="21037"/>
                        </a:cubicBezTo>
                        <a:close/>
                      </a:path>
                    </a:pathLst>
                  </a:custGeom>
                  <a:solidFill>
                    <a:srgbClr val="C4CAD9"/>
                  </a:solidFill>
                  <a:ln w="2339" cap="flat">
                    <a:noFill/>
                    <a:prstDash val="solid"/>
                    <a:miter/>
                  </a:ln>
                </p:spPr>
                <p:txBody>
                  <a:bodyPr rtlCol="0" anchor="ctr"/>
                  <a:lstStyle/>
                  <a:p>
                    <a:endParaRPr lang="en-US" sz="2160"/>
                  </a:p>
                </p:txBody>
              </p:sp>
              <p:sp>
                <p:nvSpPr>
                  <p:cNvPr id="91" name="Freeform: Shape 90">
                    <a:extLst>
                      <a:ext uri="{FF2B5EF4-FFF2-40B4-BE49-F238E27FC236}">
                        <a16:creationId xmlns:a16="http://schemas.microsoft.com/office/drawing/2014/main" id="{8C45112E-9A19-5812-1D44-AF758C5C8791}"/>
                      </a:ext>
                    </a:extLst>
                  </p:cNvPr>
                  <p:cNvSpPr/>
                  <p:nvPr userDrawn="1"/>
                </p:nvSpPr>
                <p:spPr>
                  <a:xfrm>
                    <a:off x="8263023" y="4390693"/>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67" y="42074"/>
                          <a:pt x="42097" y="32643"/>
                          <a:pt x="42097" y="21037"/>
                        </a:cubicBezTo>
                        <a:close/>
                      </a:path>
                    </a:pathLst>
                  </a:custGeom>
                  <a:solidFill>
                    <a:srgbClr val="C5CAD9"/>
                  </a:solidFill>
                  <a:ln w="2339" cap="flat">
                    <a:noFill/>
                    <a:prstDash val="solid"/>
                    <a:miter/>
                  </a:ln>
                </p:spPr>
                <p:txBody>
                  <a:bodyPr rtlCol="0" anchor="ctr"/>
                  <a:lstStyle/>
                  <a:p>
                    <a:endParaRPr lang="en-US" sz="2160"/>
                  </a:p>
                </p:txBody>
              </p:sp>
              <p:sp>
                <p:nvSpPr>
                  <p:cNvPr id="92" name="Freeform: Shape 91">
                    <a:extLst>
                      <a:ext uri="{FF2B5EF4-FFF2-40B4-BE49-F238E27FC236}">
                        <a16:creationId xmlns:a16="http://schemas.microsoft.com/office/drawing/2014/main" id="{553BAB46-1C04-5E6E-0858-55EC07464F02}"/>
                      </a:ext>
                    </a:extLst>
                  </p:cNvPr>
                  <p:cNvSpPr/>
                  <p:nvPr userDrawn="1"/>
                </p:nvSpPr>
                <p:spPr>
                  <a:xfrm>
                    <a:off x="8262508" y="4390530"/>
                    <a:ext cx="42096" cy="42073"/>
                  </a:xfrm>
                  <a:custGeom>
                    <a:avLst/>
                    <a:gdLst>
                      <a:gd name="connsiteX0" fmla="*/ 42097 w 42096"/>
                      <a:gd name="connsiteY0" fmla="*/ 21037 h 42073"/>
                      <a:gd name="connsiteX1" fmla="*/ 21060 w 42096"/>
                      <a:gd name="connsiteY1" fmla="*/ 0 h 42073"/>
                      <a:gd name="connsiteX2" fmla="*/ 0 w 42096"/>
                      <a:gd name="connsiteY2" fmla="*/ 21037 h 42073"/>
                      <a:gd name="connsiteX3" fmla="*/ 21060 w 42096"/>
                      <a:gd name="connsiteY3" fmla="*/ 42074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9430"/>
                          <a:pt x="32667" y="0"/>
                          <a:pt x="21060" y="0"/>
                        </a:cubicBezTo>
                        <a:cubicBezTo>
                          <a:pt x="9430" y="0"/>
                          <a:pt x="0" y="9430"/>
                          <a:pt x="0" y="21037"/>
                        </a:cubicBezTo>
                        <a:cubicBezTo>
                          <a:pt x="0" y="32667"/>
                          <a:pt x="9430" y="42074"/>
                          <a:pt x="21060" y="42074"/>
                        </a:cubicBezTo>
                        <a:cubicBezTo>
                          <a:pt x="32667" y="42074"/>
                          <a:pt x="42097" y="32667"/>
                          <a:pt x="42097" y="21037"/>
                        </a:cubicBezTo>
                        <a:close/>
                      </a:path>
                    </a:pathLst>
                  </a:custGeom>
                  <a:solidFill>
                    <a:srgbClr val="C5CAD9"/>
                  </a:solidFill>
                  <a:ln w="2339" cap="flat">
                    <a:noFill/>
                    <a:prstDash val="solid"/>
                    <a:miter/>
                  </a:ln>
                </p:spPr>
                <p:txBody>
                  <a:bodyPr rtlCol="0" anchor="ctr"/>
                  <a:lstStyle/>
                  <a:p>
                    <a:endParaRPr lang="en-US" sz="2160"/>
                  </a:p>
                </p:txBody>
              </p:sp>
              <p:sp>
                <p:nvSpPr>
                  <p:cNvPr id="93" name="Freeform: Shape 92">
                    <a:extLst>
                      <a:ext uri="{FF2B5EF4-FFF2-40B4-BE49-F238E27FC236}">
                        <a16:creationId xmlns:a16="http://schemas.microsoft.com/office/drawing/2014/main" id="{66B1D75C-BEFC-F70C-7378-D8850C92DC5D}"/>
                      </a:ext>
                    </a:extLst>
                  </p:cNvPr>
                  <p:cNvSpPr/>
                  <p:nvPr userDrawn="1"/>
                </p:nvSpPr>
                <p:spPr>
                  <a:xfrm>
                    <a:off x="8261993" y="4390366"/>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74"/>
                          <a:pt x="42097" y="32667"/>
                          <a:pt x="42097" y="21037"/>
                        </a:cubicBezTo>
                        <a:close/>
                      </a:path>
                    </a:pathLst>
                  </a:custGeom>
                  <a:solidFill>
                    <a:srgbClr val="C5CAD9"/>
                  </a:solidFill>
                  <a:ln w="2339" cap="flat">
                    <a:noFill/>
                    <a:prstDash val="solid"/>
                    <a:miter/>
                  </a:ln>
                </p:spPr>
                <p:txBody>
                  <a:bodyPr rtlCol="0" anchor="ctr"/>
                  <a:lstStyle/>
                  <a:p>
                    <a:endParaRPr lang="en-US" sz="2160"/>
                  </a:p>
                </p:txBody>
              </p:sp>
              <p:sp>
                <p:nvSpPr>
                  <p:cNvPr id="94" name="Freeform: Shape 93">
                    <a:extLst>
                      <a:ext uri="{FF2B5EF4-FFF2-40B4-BE49-F238E27FC236}">
                        <a16:creationId xmlns:a16="http://schemas.microsoft.com/office/drawing/2014/main" id="{3172E871-A650-A111-0D7A-F9E5B51317FD}"/>
                      </a:ext>
                    </a:extLst>
                  </p:cNvPr>
                  <p:cNvSpPr/>
                  <p:nvPr userDrawn="1"/>
                </p:nvSpPr>
                <p:spPr>
                  <a:xfrm>
                    <a:off x="8261478" y="4390202"/>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74"/>
                          <a:pt x="42097" y="32667"/>
                          <a:pt x="42097" y="21037"/>
                        </a:cubicBezTo>
                        <a:close/>
                      </a:path>
                    </a:pathLst>
                  </a:custGeom>
                  <a:solidFill>
                    <a:srgbClr val="C5CBD9"/>
                  </a:solidFill>
                  <a:ln w="2339" cap="flat">
                    <a:noFill/>
                    <a:prstDash val="solid"/>
                    <a:miter/>
                  </a:ln>
                </p:spPr>
                <p:txBody>
                  <a:bodyPr rtlCol="0" anchor="ctr"/>
                  <a:lstStyle/>
                  <a:p>
                    <a:endParaRPr lang="en-US" sz="2160"/>
                  </a:p>
                </p:txBody>
              </p:sp>
              <p:sp>
                <p:nvSpPr>
                  <p:cNvPr id="95" name="Freeform: Shape 94">
                    <a:extLst>
                      <a:ext uri="{FF2B5EF4-FFF2-40B4-BE49-F238E27FC236}">
                        <a16:creationId xmlns:a16="http://schemas.microsoft.com/office/drawing/2014/main" id="{5C7AF20C-E447-F17C-C73F-85B65C31A13F}"/>
                      </a:ext>
                    </a:extLst>
                  </p:cNvPr>
                  <p:cNvSpPr/>
                  <p:nvPr userDrawn="1"/>
                </p:nvSpPr>
                <p:spPr>
                  <a:xfrm>
                    <a:off x="8260964" y="4390038"/>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90" y="42097"/>
                          <a:pt x="42097" y="32667"/>
                          <a:pt x="42097" y="21037"/>
                        </a:cubicBezTo>
                        <a:close/>
                      </a:path>
                    </a:pathLst>
                  </a:custGeom>
                  <a:solidFill>
                    <a:srgbClr val="C6CBDA"/>
                  </a:solidFill>
                  <a:ln w="2339" cap="flat">
                    <a:noFill/>
                    <a:prstDash val="solid"/>
                    <a:miter/>
                  </a:ln>
                </p:spPr>
                <p:txBody>
                  <a:bodyPr rtlCol="0" anchor="ctr"/>
                  <a:lstStyle/>
                  <a:p>
                    <a:endParaRPr lang="en-US" sz="2160"/>
                  </a:p>
                </p:txBody>
              </p:sp>
              <p:sp>
                <p:nvSpPr>
                  <p:cNvPr id="96" name="Freeform: Shape 95">
                    <a:extLst>
                      <a:ext uri="{FF2B5EF4-FFF2-40B4-BE49-F238E27FC236}">
                        <a16:creationId xmlns:a16="http://schemas.microsoft.com/office/drawing/2014/main" id="{7E1495C9-DB5B-061E-868E-0FE1CEC3C89E}"/>
                      </a:ext>
                    </a:extLst>
                  </p:cNvPr>
                  <p:cNvSpPr/>
                  <p:nvPr userDrawn="1"/>
                </p:nvSpPr>
                <p:spPr>
                  <a:xfrm>
                    <a:off x="8260472" y="4389874"/>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97"/>
                          <a:pt x="42097" y="32667"/>
                          <a:pt x="42097" y="21037"/>
                        </a:cubicBezTo>
                        <a:close/>
                      </a:path>
                    </a:pathLst>
                  </a:custGeom>
                  <a:solidFill>
                    <a:srgbClr val="C6CBDA"/>
                  </a:solidFill>
                  <a:ln w="2339" cap="flat">
                    <a:noFill/>
                    <a:prstDash val="solid"/>
                    <a:miter/>
                  </a:ln>
                </p:spPr>
                <p:txBody>
                  <a:bodyPr rtlCol="0" anchor="ctr"/>
                  <a:lstStyle/>
                  <a:p>
                    <a:endParaRPr lang="en-US" sz="2160"/>
                  </a:p>
                </p:txBody>
              </p:sp>
              <p:sp>
                <p:nvSpPr>
                  <p:cNvPr id="97" name="Freeform: Shape 96">
                    <a:extLst>
                      <a:ext uri="{FF2B5EF4-FFF2-40B4-BE49-F238E27FC236}">
                        <a16:creationId xmlns:a16="http://schemas.microsoft.com/office/drawing/2014/main" id="{9DBB5C34-6BDF-EDB5-703F-5EA3B3529C09}"/>
                      </a:ext>
                    </a:extLst>
                  </p:cNvPr>
                  <p:cNvSpPr/>
                  <p:nvPr userDrawn="1"/>
                </p:nvSpPr>
                <p:spPr>
                  <a:xfrm>
                    <a:off x="8259957" y="4389711"/>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74"/>
                          <a:pt x="42097" y="32667"/>
                          <a:pt x="42097" y="21037"/>
                        </a:cubicBezTo>
                        <a:close/>
                      </a:path>
                    </a:pathLst>
                  </a:custGeom>
                  <a:solidFill>
                    <a:srgbClr val="C6CBDA"/>
                  </a:solidFill>
                  <a:ln w="2339" cap="flat">
                    <a:noFill/>
                    <a:prstDash val="solid"/>
                    <a:miter/>
                  </a:ln>
                </p:spPr>
                <p:txBody>
                  <a:bodyPr rtlCol="0" anchor="ctr"/>
                  <a:lstStyle/>
                  <a:p>
                    <a:endParaRPr lang="en-US" sz="2160"/>
                  </a:p>
                </p:txBody>
              </p:sp>
              <p:sp>
                <p:nvSpPr>
                  <p:cNvPr id="98" name="Freeform: Shape 97">
                    <a:extLst>
                      <a:ext uri="{FF2B5EF4-FFF2-40B4-BE49-F238E27FC236}">
                        <a16:creationId xmlns:a16="http://schemas.microsoft.com/office/drawing/2014/main" id="{E06ED34C-9879-A40F-EF6A-577C9281E385}"/>
                      </a:ext>
                    </a:extLst>
                  </p:cNvPr>
                  <p:cNvSpPr/>
                  <p:nvPr userDrawn="1"/>
                </p:nvSpPr>
                <p:spPr>
                  <a:xfrm>
                    <a:off x="8259443" y="4389547"/>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90" y="42074"/>
                          <a:pt x="42097" y="32667"/>
                          <a:pt x="42097" y="21037"/>
                        </a:cubicBezTo>
                        <a:close/>
                      </a:path>
                    </a:pathLst>
                  </a:custGeom>
                  <a:solidFill>
                    <a:srgbClr val="C7CCDA"/>
                  </a:solidFill>
                  <a:ln w="2339" cap="flat">
                    <a:noFill/>
                    <a:prstDash val="solid"/>
                    <a:miter/>
                  </a:ln>
                </p:spPr>
                <p:txBody>
                  <a:bodyPr rtlCol="0" anchor="ctr"/>
                  <a:lstStyle/>
                  <a:p>
                    <a:endParaRPr lang="en-US" sz="2160"/>
                  </a:p>
                </p:txBody>
              </p:sp>
              <p:sp>
                <p:nvSpPr>
                  <p:cNvPr id="99" name="Freeform: Shape 98">
                    <a:extLst>
                      <a:ext uri="{FF2B5EF4-FFF2-40B4-BE49-F238E27FC236}">
                        <a16:creationId xmlns:a16="http://schemas.microsoft.com/office/drawing/2014/main" id="{E3D1304D-726C-F70F-7EA2-6EBF7429C477}"/>
                      </a:ext>
                    </a:extLst>
                  </p:cNvPr>
                  <p:cNvSpPr/>
                  <p:nvPr userDrawn="1"/>
                </p:nvSpPr>
                <p:spPr>
                  <a:xfrm>
                    <a:off x="8258951" y="4389383"/>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74"/>
                          <a:pt x="42097" y="32667"/>
                          <a:pt x="42097" y="21037"/>
                        </a:cubicBezTo>
                        <a:close/>
                      </a:path>
                    </a:pathLst>
                  </a:custGeom>
                  <a:solidFill>
                    <a:srgbClr val="C7CCDA"/>
                  </a:solidFill>
                  <a:ln w="2339" cap="flat">
                    <a:noFill/>
                    <a:prstDash val="solid"/>
                    <a:miter/>
                  </a:ln>
                </p:spPr>
                <p:txBody>
                  <a:bodyPr rtlCol="0" anchor="ctr"/>
                  <a:lstStyle/>
                  <a:p>
                    <a:endParaRPr lang="en-US" sz="2160"/>
                  </a:p>
                </p:txBody>
              </p:sp>
              <p:sp>
                <p:nvSpPr>
                  <p:cNvPr id="100" name="Freeform: Shape 99">
                    <a:extLst>
                      <a:ext uri="{FF2B5EF4-FFF2-40B4-BE49-F238E27FC236}">
                        <a16:creationId xmlns:a16="http://schemas.microsoft.com/office/drawing/2014/main" id="{FF54C1F2-633F-9569-BDFE-3F9BF1F95A6A}"/>
                      </a:ext>
                    </a:extLst>
                  </p:cNvPr>
                  <p:cNvSpPr/>
                  <p:nvPr userDrawn="1"/>
                </p:nvSpPr>
                <p:spPr>
                  <a:xfrm>
                    <a:off x="8258436" y="4389219"/>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90" y="42074"/>
                          <a:pt x="42097" y="32643"/>
                          <a:pt x="42097" y="21037"/>
                        </a:cubicBezTo>
                        <a:close/>
                      </a:path>
                    </a:pathLst>
                  </a:custGeom>
                  <a:solidFill>
                    <a:srgbClr val="C7CCDB"/>
                  </a:solidFill>
                  <a:ln w="2339" cap="flat">
                    <a:noFill/>
                    <a:prstDash val="solid"/>
                    <a:miter/>
                  </a:ln>
                </p:spPr>
                <p:txBody>
                  <a:bodyPr rtlCol="0" anchor="ctr"/>
                  <a:lstStyle/>
                  <a:p>
                    <a:endParaRPr lang="en-US" sz="2160"/>
                  </a:p>
                </p:txBody>
              </p:sp>
              <p:sp>
                <p:nvSpPr>
                  <p:cNvPr id="101" name="Freeform: Shape 100">
                    <a:extLst>
                      <a:ext uri="{FF2B5EF4-FFF2-40B4-BE49-F238E27FC236}">
                        <a16:creationId xmlns:a16="http://schemas.microsoft.com/office/drawing/2014/main" id="{89FF5A25-9475-E936-0401-4598B6F2ED60}"/>
                      </a:ext>
                    </a:extLst>
                  </p:cNvPr>
                  <p:cNvSpPr/>
                  <p:nvPr userDrawn="1"/>
                </p:nvSpPr>
                <p:spPr>
                  <a:xfrm>
                    <a:off x="8257945" y="4389032"/>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97"/>
                          <a:pt x="42097" y="32667"/>
                          <a:pt x="42097" y="21037"/>
                        </a:cubicBezTo>
                        <a:close/>
                      </a:path>
                    </a:pathLst>
                  </a:custGeom>
                  <a:solidFill>
                    <a:srgbClr val="C8CDDB"/>
                  </a:solidFill>
                  <a:ln w="2339" cap="flat">
                    <a:noFill/>
                    <a:prstDash val="solid"/>
                    <a:miter/>
                  </a:ln>
                </p:spPr>
                <p:txBody>
                  <a:bodyPr rtlCol="0" anchor="ctr"/>
                  <a:lstStyle/>
                  <a:p>
                    <a:endParaRPr lang="en-US" sz="2160"/>
                  </a:p>
                </p:txBody>
              </p:sp>
              <p:sp>
                <p:nvSpPr>
                  <p:cNvPr id="102" name="Freeform: Shape 101">
                    <a:extLst>
                      <a:ext uri="{FF2B5EF4-FFF2-40B4-BE49-F238E27FC236}">
                        <a16:creationId xmlns:a16="http://schemas.microsoft.com/office/drawing/2014/main" id="{534156AE-9CC4-A0BB-29E6-FF8F7EF8438B}"/>
                      </a:ext>
                    </a:extLst>
                  </p:cNvPr>
                  <p:cNvSpPr/>
                  <p:nvPr userDrawn="1"/>
                </p:nvSpPr>
                <p:spPr>
                  <a:xfrm>
                    <a:off x="8257430" y="4388868"/>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90" y="42097"/>
                          <a:pt x="42097" y="32667"/>
                          <a:pt x="42097" y="21037"/>
                        </a:cubicBezTo>
                        <a:close/>
                      </a:path>
                    </a:pathLst>
                  </a:custGeom>
                  <a:solidFill>
                    <a:srgbClr val="C8CDDB"/>
                  </a:solidFill>
                  <a:ln w="2339" cap="flat">
                    <a:noFill/>
                    <a:prstDash val="solid"/>
                    <a:miter/>
                  </a:ln>
                </p:spPr>
                <p:txBody>
                  <a:bodyPr rtlCol="0" anchor="ctr"/>
                  <a:lstStyle/>
                  <a:p>
                    <a:endParaRPr lang="en-US" sz="2160"/>
                  </a:p>
                </p:txBody>
              </p:sp>
              <p:sp>
                <p:nvSpPr>
                  <p:cNvPr id="103" name="Freeform: Shape 102">
                    <a:extLst>
                      <a:ext uri="{FF2B5EF4-FFF2-40B4-BE49-F238E27FC236}">
                        <a16:creationId xmlns:a16="http://schemas.microsoft.com/office/drawing/2014/main" id="{B591BB52-0EB7-AEA1-3CB2-CA6EF608CF63}"/>
                      </a:ext>
                    </a:extLst>
                  </p:cNvPr>
                  <p:cNvSpPr/>
                  <p:nvPr userDrawn="1"/>
                </p:nvSpPr>
                <p:spPr>
                  <a:xfrm>
                    <a:off x="8256939" y="4388704"/>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74"/>
                          <a:pt x="42097" y="32667"/>
                          <a:pt x="42097" y="21037"/>
                        </a:cubicBezTo>
                        <a:close/>
                      </a:path>
                    </a:pathLst>
                  </a:custGeom>
                  <a:solidFill>
                    <a:srgbClr val="C8CDDB"/>
                  </a:solidFill>
                  <a:ln w="2339" cap="flat">
                    <a:noFill/>
                    <a:prstDash val="solid"/>
                    <a:miter/>
                  </a:ln>
                </p:spPr>
                <p:txBody>
                  <a:bodyPr rtlCol="0" anchor="ctr"/>
                  <a:lstStyle/>
                  <a:p>
                    <a:endParaRPr lang="en-US" sz="2160"/>
                  </a:p>
                </p:txBody>
              </p:sp>
              <p:sp>
                <p:nvSpPr>
                  <p:cNvPr id="104" name="Freeform: Shape 103">
                    <a:extLst>
                      <a:ext uri="{FF2B5EF4-FFF2-40B4-BE49-F238E27FC236}">
                        <a16:creationId xmlns:a16="http://schemas.microsoft.com/office/drawing/2014/main" id="{8F15B7D0-4202-E5A9-D6D1-84C26373E4C3}"/>
                      </a:ext>
                    </a:extLst>
                  </p:cNvPr>
                  <p:cNvSpPr/>
                  <p:nvPr userDrawn="1"/>
                </p:nvSpPr>
                <p:spPr>
                  <a:xfrm>
                    <a:off x="8256447" y="4388517"/>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97"/>
                          <a:pt x="42097" y="32667"/>
                          <a:pt x="42097" y="21037"/>
                        </a:cubicBezTo>
                        <a:close/>
                      </a:path>
                    </a:pathLst>
                  </a:custGeom>
                  <a:solidFill>
                    <a:srgbClr val="C9CDDB"/>
                  </a:solidFill>
                  <a:ln w="2339" cap="flat">
                    <a:noFill/>
                    <a:prstDash val="solid"/>
                    <a:miter/>
                  </a:ln>
                </p:spPr>
                <p:txBody>
                  <a:bodyPr rtlCol="0" anchor="ctr"/>
                  <a:lstStyle/>
                  <a:p>
                    <a:endParaRPr lang="en-US" sz="2160"/>
                  </a:p>
                </p:txBody>
              </p:sp>
              <p:sp>
                <p:nvSpPr>
                  <p:cNvPr id="105" name="Freeform: Shape 104">
                    <a:extLst>
                      <a:ext uri="{FF2B5EF4-FFF2-40B4-BE49-F238E27FC236}">
                        <a16:creationId xmlns:a16="http://schemas.microsoft.com/office/drawing/2014/main" id="{B1C4A633-80F2-AD5D-E202-EE36B7FB4E3E}"/>
                      </a:ext>
                    </a:extLst>
                  </p:cNvPr>
                  <p:cNvSpPr/>
                  <p:nvPr userDrawn="1"/>
                </p:nvSpPr>
                <p:spPr>
                  <a:xfrm>
                    <a:off x="8255956" y="4388353"/>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74"/>
                          <a:pt x="42097" y="32667"/>
                          <a:pt x="42097" y="21037"/>
                        </a:cubicBezTo>
                        <a:close/>
                      </a:path>
                    </a:pathLst>
                  </a:custGeom>
                  <a:solidFill>
                    <a:srgbClr val="C9CEDC"/>
                  </a:solidFill>
                  <a:ln w="2339" cap="flat">
                    <a:noFill/>
                    <a:prstDash val="solid"/>
                    <a:miter/>
                  </a:ln>
                </p:spPr>
                <p:txBody>
                  <a:bodyPr rtlCol="0" anchor="ctr"/>
                  <a:lstStyle/>
                  <a:p>
                    <a:endParaRPr lang="en-US" sz="2160"/>
                  </a:p>
                </p:txBody>
              </p:sp>
              <p:sp>
                <p:nvSpPr>
                  <p:cNvPr id="106" name="Freeform: Shape 105">
                    <a:extLst>
                      <a:ext uri="{FF2B5EF4-FFF2-40B4-BE49-F238E27FC236}">
                        <a16:creationId xmlns:a16="http://schemas.microsoft.com/office/drawing/2014/main" id="{4DC88251-B9B4-EFFD-0EBB-CB09296CECBC}"/>
                      </a:ext>
                    </a:extLst>
                  </p:cNvPr>
                  <p:cNvSpPr/>
                  <p:nvPr userDrawn="1"/>
                </p:nvSpPr>
                <p:spPr>
                  <a:xfrm>
                    <a:off x="8255465" y="4388166"/>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97"/>
                          <a:pt x="42097" y="32667"/>
                          <a:pt x="42097" y="21037"/>
                        </a:cubicBezTo>
                        <a:close/>
                      </a:path>
                    </a:pathLst>
                  </a:custGeom>
                  <a:solidFill>
                    <a:srgbClr val="C9CEDC"/>
                  </a:solidFill>
                  <a:ln w="2339" cap="flat">
                    <a:noFill/>
                    <a:prstDash val="solid"/>
                    <a:miter/>
                  </a:ln>
                </p:spPr>
                <p:txBody>
                  <a:bodyPr rtlCol="0" anchor="ctr"/>
                  <a:lstStyle/>
                  <a:p>
                    <a:endParaRPr lang="en-US" sz="2160"/>
                  </a:p>
                </p:txBody>
              </p:sp>
              <p:sp>
                <p:nvSpPr>
                  <p:cNvPr id="107" name="Freeform: Shape 106">
                    <a:extLst>
                      <a:ext uri="{FF2B5EF4-FFF2-40B4-BE49-F238E27FC236}">
                        <a16:creationId xmlns:a16="http://schemas.microsoft.com/office/drawing/2014/main" id="{7DD8E78E-526B-E91C-6381-24D579B3807F}"/>
                      </a:ext>
                    </a:extLst>
                  </p:cNvPr>
                  <p:cNvSpPr/>
                  <p:nvPr userDrawn="1"/>
                </p:nvSpPr>
                <p:spPr>
                  <a:xfrm>
                    <a:off x="8254950" y="4388002"/>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90" y="42074"/>
                          <a:pt x="42097" y="32667"/>
                          <a:pt x="42097" y="21037"/>
                        </a:cubicBezTo>
                        <a:close/>
                      </a:path>
                    </a:pathLst>
                  </a:custGeom>
                  <a:solidFill>
                    <a:srgbClr val="C9CEDC"/>
                  </a:solidFill>
                  <a:ln w="2339" cap="flat">
                    <a:noFill/>
                    <a:prstDash val="solid"/>
                    <a:miter/>
                  </a:ln>
                </p:spPr>
                <p:txBody>
                  <a:bodyPr rtlCol="0" anchor="ctr"/>
                  <a:lstStyle/>
                  <a:p>
                    <a:endParaRPr lang="en-US" sz="2160"/>
                  </a:p>
                </p:txBody>
              </p:sp>
              <p:sp>
                <p:nvSpPr>
                  <p:cNvPr id="108" name="Freeform: Shape 107">
                    <a:extLst>
                      <a:ext uri="{FF2B5EF4-FFF2-40B4-BE49-F238E27FC236}">
                        <a16:creationId xmlns:a16="http://schemas.microsoft.com/office/drawing/2014/main" id="{ADA26229-E89E-6513-A8E8-0726D80E8FB3}"/>
                      </a:ext>
                    </a:extLst>
                  </p:cNvPr>
                  <p:cNvSpPr/>
                  <p:nvPr userDrawn="1"/>
                </p:nvSpPr>
                <p:spPr>
                  <a:xfrm>
                    <a:off x="8254458" y="4387815"/>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90" y="42097"/>
                          <a:pt x="42097" y="32667"/>
                          <a:pt x="42097" y="21037"/>
                        </a:cubicBezTo>
                        <a:close/>
                      </a:path>
                    </a:pathLst>
                  </a:custGeom>
                  <a:solidFill>
                    <a:srgbClr val="CACFDC"/>
                  </a:solidFill>
                  <a:ln w="2339" cap="flat">
                    <a:noFill/>
                    <a:prstDash val="solid"/>
                    <a:miter/>
                  </a:ln>
                </p:spPr>
                <p:txBody>
                  <a:bodyPr rtlCol="0" anchor="ctr"/>
                  <a:lstStyle/>
                  <a:p>
                    <a:endParaRPr lang="en-US" sz="2160"/>
                  </a:p>
                </p:txBody>
              </p:sp>
              <p:sp>
                <p:nvSpPr>
                  <p:cNvPr id="109" name="Freeform: Shape 108">
                    <a:extLst>
                      <a:ext uri="{FF2B5EF4-FFF2-40B4-BE49-F238E27FC236}">
                        <a16:creationId xmlns:a16="http://schemas.microsoft.com/office/drawing/2014/main" id="{E19F32E2-F0A4-CF5B-A6AD-6AFC967A98E7}"/>
                      </a:ext>
                    </a:extLst>
                  </p:cNvPr>
                  <p:cNvSpPr/>
                  <p:nvPr userDrawn="1"/>
                </p:nvSpPr>
                <p:spPr>
                  <a:xfrm>
                    <a:off x="8253967" y="4387651"/>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90" y="42074"/>
                          <a:pt x="42097" y="32667"/>
                          <a:pt x="42097" y="21037"/>
                        </a:cubicBezTo>
                        <a:close/>
                      </a:path>
                    </a:pathLst>
                  </a:custGeom>
                  <a:solidFill>
                    <a:srgbClr val="CACFDC"/>
                  </a:solidFill>
                  <a:ln w="2339" cap="flat">
                    <a:noFill/>
                    <a:prstDash val="solid"/>
                    <a:miter/>
                  </a:ln>
                </p:spPr>
                <p:txBody>
                  <a:bodyPr rtlCol="0" anchor="ctr"/>
                  <a:lstStyle/>
                  <a:p>
                    <a:endParaRPr lang="en-US" sz="2160"/>
                  </a:p>
                </p:txBody>
              </p:sp>
              <p:sp>
                <p:nvSpPr>
                  <p:cNvPr id="110" name="Freeform: Shape 109">
                    <a:extLst>
                      <a:ext uri="{FF2B5EF4-FFF2-40B4-BE49-F238E27FC236}">
                        <a16:creationId xmlns:a16="http://schemas.microsoft.com/office/drawing/2014/main" id="{52FE1E2C-68AC-657F-5E67-326E4C9C064E}"/>
                      </a:ext>
                    </a:extLst>
                  </p:cNvPr>
                  <p:cNvSpPr/>
                  <p:nvPr userDrawn="1"/>
                </p:nvSpPr>
                <p:spPr>
                  <a:xfrm>
                    <a:off x="8253499" y="4387464"/>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97"/>
                          <a:pt x="42097" y="32667"/>
                          <a:pt x="42097" y="21037"/>
                        </a:cubicBezTo>
                        <a:close/>
                      </a:path>
                    </a:pathLst>
                  </a:custGeom>
                  <a:solidFill>
                    <a:srgbClr val="CACFDD"/>
                  </a:solidFill>
                  <a:ln w="2339" cap="flat">
                    <a:noFill/>
                    <a:prstDash val="solid"/>
                    <a:miter/>
                  </a:ln>
                </p:spPr>
                <p:txBody>
                  <a:bodyPr rtlCol="0" anchor="ctr"/>
                  <a:lstStyle/>
                  <a:p>
                    <a:endParaRPr lang="en-US" sz="2160"/>
                  </a:p>
                </p:txBody>
              </p:sp>
              <p:sp>
                <p:nvSpPr>
                  <p:cNvPr id="111" name="Freeform: Shape 110">
                    <a:extLst>
                      <a:ext uri="{FF2B5EF4-FFF2-40B4-BE49-F238E27FC236}">
                        <a16:creationId xmlns:a16="http://schemas.microsoft.com/office/drawing/2014/main" id="{C9C3E0E9-1AA4-5F17-75AE-D7864AFC73F2}"/>
                      </a:ext>
                    </a:extLst>
                  </p:cNvPr>
                  <p:cNvSpPr/>
                  <p:nvPr userDrawn="1"/>
                </p:nvSpPr>
                <p:spPr>
                  <a:xfrm>
                    <a:off x="8253008" y="4387300"/>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74"/>
                          <a:pt x="42097" y="32643"/>
                          <a:pt x="42097" y="21037"/>
                        </a:cubicBezTo>
                        <a:close/>
                      </a:path>
                    </a:pathLst>
                  </a:custGeom>
                  <a:solidFill>
                    <a:srgbClr val="CBCFDD"/>
                  </a:solidFill>
                  <a:ln w="2339" cap="flat">
                    <a:noFill/>
                    <a:prstDash val="solid"/>
                    <a:miter/>
                  </a:ln>
                </p:spPr>
                <p:txBody>
                  <a:bodyPr rtlCol="0" anchor="ctr"/>
                  <a:lstStyle/>
                  <a:p>
                    <a:endParaRPr lang="en-US" sz="2160"/>
                  </a:p>
                </p:txBody>
              </p:sp>
              <p:sp>
                <p:nvSpPr>
                  <p:cNvPr id="112" name="Freeform: Shape 111">
                    <a:extLst>
                      <a:ext uri="{FF2B5EF4-FFF2-40B4-BE49-F238E27FC236}">
                        <a16:creationId xmlns:a16="http://schemas.microsoft.com/office/drawing/2014/main" id="{DA3DA573-A534-EFF2-D1B3-FBBEFEA9118E}"/>
                      </a:ext>
                    </a:extLst>
                  </p:cNvPr>
                  <p:cNvSpPr/>
                  <p:nvPr userDrawn="1"/>
                </p:nvSpPr>
                <p:spPr>
                  <a:xfrm>
                    <a:off x="8252516" y="4387113"/>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74"/>
                          <a:pt x="42097" y="32667"/>
                          <a:pt x="42097" y="21037"/>
                        </a:cubicBezTo>
                        <a:close/>
                      </a:path>
                    </a:pathLst>
                  </a:custGeom>
                  <a:solidFill>
                    <a:srgbClr val="CBD0DD"/>
                  </a:solidFill>
                  <a:ln w="2339" cap="flat">
                    <a:noFill/>
                    <a:prstDash val="solid"/>
                    <a:miter/>
                  </a:ln>
                </p:spPr>
                <p:txBody>
                  <a:bodyPr rtlCol="0" anchor="ctr"/>
                  <a:lstStyle/>
                  <a:p>
                    <a:endParaRPr lang="en-US" sz="2160"/>
                  </a:p>
                </p:txBody>
              </p:sp>
              <p:sp>
                <p:nvSpPr>
                  <p:cNvPr id="113" name="Freeform: Shape 112">
                    <a:extLst>
                      <a:ext uri="{FF2B5EF4-FFF2-40B4-BE49-F238E27FC236}">
                        <a16:creationId xmlns:a16="http://schemas.microsoft.com/office/drawing/2014/main" id="{D3620381-EC2E-F258-AE41-1258CBDEA4E8}"/>
                      </a:ext>
                    </a:extLst>
                  </p:cNvPr>
                  <p:cNvSpPr/>
                  <p:nvPr userDrawn="1"/>
                </p:nvSpPr>
                <p:spPr>
                  <a:xfrm>
                    <a:off x="8252025" y="4386926"/>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90" y="42097"/>
                          <a:pt x="42097" y="32667"/>
                          <a:pt x="42097" y="21037"/>
                        </a:cubicBezTo>
                        <a:close/>
                      </a:path>
                    </a:pathLst>
                  </a:custGeom>
                  <a:solidFill>
                    <a:srgbClr val="CBD0DD"/>
                  </a:solidFill>
                  <a:ln w="2339" cap="flat">
                    <a:noFill/>
                    <a:prstDash val="solid"/>
                    <a:miter/>
                  </a:ln>
                </p:spPr>
                <p:txBody>
                  <a:bodyPr rtlCol="0" anchor="ctr"/>
                  <a:lstStyle/>
                  <a:p>
                    <a:endParaRPr lang="en-US" sz="2160"/>
                  </a:p>
                </p:txBody>
              </p:sp>
              <p:sp>
                <p:nvSpPr>
                  <p:cNvPr id="114" name="Freeform: Shape 113">
                    <a:extLst>
                      <a:ext uri="{FF2B5EF4-FFF2-40B4-BE49-F238E27FC236}">
                        <a16:creationId xmlns:a16="http://schemas.microsoft.com/office/drawing/2014/main" id="{2B8E2D03-A592-4BF0-1E38-A90A93AEFEC1}"/>
                      </a:ext>
                    </a:extLst>
                  </p:cNvPr>
                  <p:cNvSpPr/>
                  <p:nvPr userDrawn="1"/>
                </p:nvSpPr>
                <p:spPr>
                  <a:xfrm>
                    <a:off x="8251557" y="4386739"/>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97"/>
                          <a:pt x="42097" y="32667"/>
                          <a:pt x="42097" y="21037"/>
                        </a:cubicBezTo>
                        <a:close/>
                      </a:path>
                    </a:pathLst>
                  </a:custGeom>
                  <a:solidFill>
                    <a:srgbClr val="CCD0DD"/>
                  </a:solidFill>
                  <a:ln w="2339" cap="flat">
                    <a:noFill/>
                    <a:prstDash val="solid"/>
                    <a:miter/>
                  </a:ln>
                </p:spPr>
                <p:txBody>
                  <a:bodyPr rtlCol="0" anchor="ctr"/>
                  <a:lstStyle/>
                  <a:p>
                    <a:endParaRPr lang="en-US" sz="2160"/>
                  </a:p>
                </p:txBody>
              </p:sp>
              <p:sp>
                <p:nvSpPr>
                  <p:cNvPr id="115" name="Freeform: Shape 114">
                    <a:extLst>
                      <a:ext uri="{FF2B5EF4-FFF2-40B4-BE49-F238E27FC236}">
                        <a16:creationId xmlns:a16="http://schemas.microsoft.com/office/drawing/2014/main" id="{B395B38F-36B3-621A-128F-72C1AF190DFD}"/>
                      </a:ext>
                    </a:extLst>
                  </p:cNvPr>
                  <p:cNvSpPr/>
                  <p:nvPr userDrawn="1"/>
                </p:nvSpPr>
                <p:spPr>
                  <a:xfrm>
                    <a:off x="8251065" y="4386552"/>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97"/>
                          <a:pt x="42097" y="32667"/>
                          <a:pt x="42097" y="21037"/>
                        </a:cubicBezTo>
                        <a:close/>
                      </a:path>
                    </a:pathLst>
                  </a:custGeom>
                  <a:solidFill>
                    <a:srgbClr val="CCD0DE"/>
                  </a:solidFill>
                  <a:ln w="2339" cap="flat">
                    <a:noFill/>
                    <a:prstDash val="solid"/>
                    <a:miter/>
                  </a:ln>
                </p:spPr>
                <p:txBody>
                  <a:bodyPr rtlCol="0" anchor="ctr"/>
                  <a:lstStyle/>
                  <a:p>
                    <a:endParaRPr lang="en-US" sz="2160"/>
                  </a:p>
                </p:txBody>
              </p:sp>
              <p:sp>
                <p:nvSpPr>
                  <p:cNvPr id="116" name="Freeform: Shape 115">
                    <a:extLst>
                      <a:ext uri="{FF2B5EF4-FFF2-40B4-BE49-F238E27FC236}">
                        <a16:creationId xmlns:a16="http://schemas.microsoft.com/office/drawing/2014/main" id="{6D5F45F9-4B00-6D8D-5E86-C16921CDD972}"/>
                      </a:ext>
                    </a:extLst>
                  </p:cNvPr>
                  <p:cNvSpPr/>
                  <p:nvPr userDrawn="1"/>
                </p:nvSpPr>
                <p:spPr>
                  <a:xfrm>
                    <a:off x="8250574" y="4386388"/>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90" y="42074"/>
                          <a:pt x="42097" y="32643"/>
                          <a:pt x="42097" y="21037"/>
                        </a:cubicBezTo>
                        <a:close/>
                      </a:path>
                    </a:pathLst>
                  </a:custGeom>
                  <a:solidFill>
                    <a:srgbClr val="CCD1DE"/>
                  </a:solidFill>
                  <a:ln w="2339" cap="flat">
                    <a:noFill/>
                    <a:prstDash val="solid"/>
                    <a:miter/>
                  </a:ln>
                </p:spPr>
                <p:txBody>
                  <a:bodyPr rtlCol="0" anchor="ctr"/>
                  <a:lstStyle/>
                  <a:p>
                    <a:endParaRPr lang="en-US" sz="2160"/>
                  </a:p>
                </p:txBody>
              </p:sp>
              <p:sp>
                <p:nvSpPr>
                  <p:cNvPr id="117" name="Freeform: Shape 116">
                    <a:extLst>
                      <a:ext uri="{FF2B5EF4-FFF2-40B4-BE49-F238E27FC236}">
                        <a16:creationId xmlns:a16="http://schemas.microsoft.com/office/drawing/2014/main" id="{7D43D512-3EE2-ADB5-F34C-23E811FFC186}"/>
                      </a:ext>
                    </a:extLst>
                  </p:cNvPr>
                  <p:cNvSpPr/>
                  <p:nvPr userDrawn="1"/>
                </p:nvSpPr>
                <p:spPr>
                  <a:xfrm>
                    <a:off x="8250106" y="4386201"/>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74"/>
                          <a:pt x="42097" y="32643"/>
                          <a:pt x="42097" y="21037"/>
                        </a:cubicBezTo>
                        <a:close/>
                      </a:path>
                    </a:pathLst>
                  </a:custGeom>
                  <a:solidFill>
                    <a:srgbClr val="CDD1DE"/>
                  </a:solidFill>
                  <a:ln w="2339" cap="flat">
                    <a:noFill/>
                    <a:prstDash val="solid"/>
                    <a:miter/>
                  </a:ln>
                </p:spPr>
                <p:txBody>
                  <a:bodyPr rtlCol="0" anchor="ctr"/>
                  <a:lstStyle/>
                  <a:p>
                    <a:endParaRPr lang="en-US" sz="2160"/>
                  </a:p>
                </p:txBody>
              </p:sp>
              <p:sp>
                <p:nvSpPr>
                  <p:cNvPr id="118" name="Freeform: Shape 117">
                    <a:extLst>
                      <a:ext uri="{FF2B5EF4-FFF2-40B4-BE49-F238E27FC236}">
                        <a16:creationId xmlns:a16="http://schemas.microsoft.com/office/drawing/2014/main" id="{88B83B20-7320-3890-BB35-C0208A563498}"/>
                      </a:ext>
                    </a:extLst>
                  </p:cNvPr>
                  <p:cNvSpPr/>
                  <p:nvPr userDrawn="1"/>
                </p:nvSpPr>
                <p:spPr>
                  <a:xfrm>
                    <a:off x="8249638" y="4386013"/>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74"/>
                          <a:pt x="42097" y="32643"/>
                          <a:pt x="42097" y="21037"/>
                        </a:cubicBezTo>
                        <a:close/>
                      </a:path>
                    </a:pathLst>
                  </a:custGeom>
                  <a:solidFill>
                    <a:srgbClr val="CDD1DE"/>
                  </a:solidFill>
                  <a:ln w="2339" cap="flat">
                    <a:noFill/>
                    <a:prstDash val="solid"/>
                    <a:miter/>
                  </a:ln>
                </p:spPr>
                <p:txBody>
                  <a:bodyPr rtlCol="0" anchor="ctr"/>
                  <a:lstStyle/>
                  <a:p>
                    <a:endParaRPr lang="en-US" sz="2160"/>
                  </a:p>
                </p:txBody>
              </p:sp>
              <p:sp>
                <p:nvSpPr>
                  <p:cNvPr id="119" name="Freeform: Shape 118">
                    <a:extLst>
                      <a:ext uri="{FF2B5EF4-FFF2-40B4-BE49-F238E27FC236}">
                        <a16:creationId xmlns:a16="http://schemas.microsoft.com/office/drawing/2014/main" id="{4C34CC4E-DFE6-EE8A-F33F-D209F8EA17AB}"/>
                      </a:ext>
                    </a:extLst>
                  </p:cNvPr>
                  <p:cNvSpPr/>
                  <p:nvPr userDrawn="1"/>
                </p:nvSpPr>
                <p:spPr>
                  <a:xfrm>
                    <a:off x="8249147" y="4385826"/>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90" y="42074"/>
                          <a:pt x="42097" y="32643"/>
                          <a:pt x="42097" y="21037"/>
                        </a:cubicBezTo>
                        <a:close/>
                      </a:path>
                    </a:pathLst>
                  </a:custGeom>
                  <a:solidFill>
                    <a:srgbClr val="CDD2DE"/>
                  </a:solidFill>
                  <a:ln w="2339" cap="flat">
                    <a:noFill/>
                    <a:prstDash val="solid"/>
                    <a:miter/>
                  </a:ln>
                </p:spPr>
                <p:txBody>
                  <a:bodyPr rtlCol="0" anchor="ctr"/>
                  <a:lstStyle/>
                  <a:p>
                    <a:endParaRPr lang="en-US" sz="2160"/>
                  </a:p>
                </p:txBody>
              </p:sp>
              <p:sp>
                <p:nvSpPr>
                  <p:cNvPr id="120" name="Freeform: Shape 119">
                    <a:extLst>
                      <a:ext uri="{FF2B5EF4-FFF2-40B4-BE49-F238E27FC236}">
                        <a16:creationId xmlns:a16="http://schemas.microsoft.com/office/drawing/2014/main" id="{2BEBE90C-35D5-FCC7-A352-C82A8DFC9790}"/>
                      </a:ext>
                    </a:extLst>
                  </p:cNvPr>
                  <p:cNvSpPr/>
                  <p:nvPr userDrawn="1"/>
                </p:nvSpPr>
                <p:spPr>
                  <a:xfrm>
                    <a:off x="8248679" y="4385639"/>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74"/>
                          <a:pt x="42097" y="32643"/>
                          <a:pt x="42097" y="21037"/>
                        </a:cubicBezTo>
                        <a:close/>
                      </a:path>
                    </a:pathLst>
                  </a:custGeom>
                  <a:solidFill>
                    <a:srgbClr val="CDD2DF"/>
                  </a:solidFill>
                  <a:ln w="2339" cap="flat">
                    <a:noFill/>
                    <a:prstDash val="solid"/>
                    <a:miter/>
                  </a:ln>
                </p:spPr>
                <p:txBody>
                  <a:bodyPr rtlCol="0" anchor="ctr"/>
                  <a:lstStyle/>
                  <a:p>
                    <a:endParaRPr lang="en-US" sz="2160"/>
                  </a:p>
                </p:txBody>
              </p:sp>
              <p:sp>
                <p:nvSpPr>
                  <p:cNvPr id="121" name="Freeform: Shape 120">
                    <a:extLst>
                      <a:ext uri="{FF2B5EF4-FFF2-40B4-BE49-F238E27FC236}">
                        <a16:creationId xmlns:a16="http://schemas.microsoft.com/office/drawing/2014/main" id="{439E64F6-E32E-4F1B-38FA-7C610158E70E}"/>
                      </a:ext>
                    </a:extLst>
                  </p:cNvPr>
                  <p:cNvSpPr/>
                  <p:nvPr userDrawn="1"/>
                </p:nvSpPr>
                <p:spPr>
                  <a:xfrm>
                    <a:off x="8248211" y="4385428"/>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97"/>
                          <a:pt x="42097" y="32667"/>
                          <a:pt x="42097" y="21037"/>
                        </a:cubicBezTo>
                        <a:close/>
                      </a:path>
                    </a:pathLst>
                  </a:custGeom>
                  <a:solidFill>
                    <a:srgbClr val="CED2DF"/>
                  </a:solidFill>
                  <a:ln w="2339" cap="flat">
                    <a:noFill/>
                    <a:prstDash val="solid"/>
                    <a:miter/>
                  </a:ln>
                </p:spPr>
                <p:txBody>
                  <a:bodyPr rtlCol="0" anchor="ctr"/>
                  <a:lstStyle/>
                  <a:p>
                    <a:endParaRPr lang="en-US" sz="2160"/>
                  </a:p>
                </p:txBody>
              </p:sp>
              <p:sp>
                <p:nvSpPr>
                  <p:cNvPr id="122" name="Freeform: Shape 121">
                    <a:extLst>
                      <a:ext uri="{FF2B5EF4-FFF2-40B4-BE49-F238E27FC236}">
                        <a16:creationId xmlns:a16="http://schemas.microsoft.com/office/drawing/2014/main" id="{8CE1AF12-98B4-E5E6-20F2-0C2F40E9A42B}"/>
                      </a:ext>
                    </a:extLst>
                  </p:cNvPr>
                  <p:cNvSpPr/>
                  <p:nvPr userDrawn="1"/>
                </p:nvSpPr>
                <p:spPr>
                  <a:xfrm>
                    <a:off x="8247743" y="4385241"/>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97"/>
                          <a:pt x="42097" y="32667"/>
                          <a:pt x="42097" y="21037"/>
                        </a:cubicBezTo>
                        <a:close/>
                      </a:path>
                    </a:pathLst>
                  </a:custGeom>
                  <a:solidFill>
                    <a:srgbClr val="CED2DF"/>
                  </a:solidFill>
                  <a:ln w="2339" cap="flat">
                    <a:noFill/>
                    <a:prstDash val="solid"/>
                    <a:miter/>
                  </a:ln>
                </p:spPr>
                <p:txBody>
                  <a:bodyPr rtlCol="0" anchor="ctr"/>
                  <a:lstStyle/>
                  <a:p>
                    <a:endParaRPr lang="en-US" sz="2160"/>
                  </a:p>
                </p:txBody>
              </p:sp>
              <p:sp>
                <p:nvSpPr>
                  <p:cNvPr id="123" name="Freeform: Shape 122">
                    <a:extLst>
                      <a:ext uri="{FF2B5EF4-FFF2-40B4-BE49-F238E27FC236}">
                        <a16:creationId xmlns:a16="http://schemas.microsoft.com/office/drawing/2014/main" id="{A752A530-54F0-DB07-6FF6-5D7BF59D4D7F}"/>
                      </a:ext>
                    </a:extLst>
                  </p:cNvPr>
                  <p:cNvSpPr/>
                  <p:nvPr userDrawn="1"/>
                </p:nvSpPr>
                <p:spPr>
                  <a:xfrm>
                    <a:off x="8247275" y="4385054"/>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97"/>
                          <a:pt x="42097" y="32667"/>
                          <a:pt x="42097" y="21037"/>
                        </a:cubicBezTo>
                        <a:close/>
                      </a:path>
                    </a:pathLst>
                  </a:custGeom>
                  <a:solidFill>
                    <a:srgbClr val="CED3DF"/>
                  </a:solidFill>
                  <a:ln w="2339" cap="flat">
                    <a:noFill/>
                    <a:prstDash val="solid"/>
                    <a:miter/>
                  </a:ln>
                </p:spPr>
                <p:txBody>
                  <a:bodyPr rtlCol="0" anchor="ctr"/>
                  <a:lstStyle/>
                  <a:p>
                    <a:endParaRPr lang="en-US" sz="2160"/>
                  </a:p>
                </p:txBody>
              </p:sp>
              <p:sp>
                <p:nvSpPr>
                  <p:cNvPr id="124" name="Freeform: Shape 123">
                    <a:extLst>
                      <a:ext uri="{FF2B5EF4-FFF2-40B4-BE49-F238E27FC236}">
                        <a16:creationId xmlns:a16="http://schemas.microsoft.com/office/drawing/2014/main" id="{B996F33B-2B09-EA54-3885-AC4187A682AD}"/>
                      </a:ext>
                    </a:extLst>
                  </p:cNvPr>
                  <p:cNvSpPr/>
                  <p:nvPr userDrawn="1"/>
                </p:nvSpPr>
                <p:spPr>
                  <a:xfrm>
                    <a:off x="8246807" y="4384867"/>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74"/>
                          <a:pt x="42097" y="32667"/>
                          <a:pt x="42097" y="21037"/>
                        </a:cubicBezTo>
                        <a:close/>
                      </a:path>
                    </a:pathLst>
                  </a:custGeom>
                  <a:solidFill>
                    <a:srgbClr val="CFD3DF"/>
                  </a:solidFill>
                  <a:ln w="2339" cap="flat">
                    <a:noFill/>
                    <a:prstDash val="solid"/>
                    <a:miter/>
                  </a:ln>
                </p:spPr>
                <p:txBody>
                  <a:bodyPr rtlCol="0" anchor="ctr"/>
                  <a:lstStyle/>
                  <a:p>
                    <a:endParaRPr lang="en-US" sz="2160"/>
                  </a:p>
                </p:txBody>
              </p:sp>
              <p:sp>
                <p:nvSpPr>
                  <p:cNvPr id="125" name="Freeform: Shape 124">
                    <a:extLst>
                      <a:ext uri="{FF2B5EF4-FFF2-40B4-BE49-F238E27FC236}">
                        <a16:creationId xmlns:a16="http://schemas.microsoft.com/office/drawing/2014/main" id="{1B202053-9904-90D5-E4AE-F77B50D647E3}"/>
                      </a:ext>
                    </a:extLst>
                  </p:cNvPr>
                  <p:cNvSpPr/>
                  <p:nvPr userDrawn="1"/>
                </p:nvSpPr>
                <p:spPr>
                  <a:xfrm>
                    <a:off x="8246339" y="4384680"/>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74"/>
                          <a:pt x="42097" y="32643"/>
                          <a:pt x="42097" y="21037"/>
                        </a:cubicBezTo>
                        <a:close/>
                      </a:path>
                    </a:pathLst>
                  </a:custGeom>
                  <a:solidFill>
                    <a:srgbClr val="CFD3E0"/>
                  </a:solidFill>
                  <a:ln w="2339" cap="flat">
                    <a:noFill/>
                    <a:prstDash val="solid"/>
                    <a:miter/>
                  </a:ln>
                </p:spPr>
                <p:txBody>
                  <a:bodyPr rtlCol="0" anchor="ctr"/>
                  <a:lstStyle/>
                  <a:p>
                    <a:endParaRPr lang="en-US" sz="2160"/>
                  </a:p>
                </p:txBody>
              </p:sp>
              <p:sp>
                <p:nvSpPr>
                  <p:cNvPr id="126" name="Freeform: Shape 125">
                    <a:extLst>
                      <a:ext uri="{FF2B5EF4-FFF2-40B4-BE49-F238E27FC236}">
                        <a16:creationId xmlns:a16="http://schemas.microsoft.com/office/drawing/2014/main" id="{2FC585E9-4BCC-9EAB-444A-3256CF155865}"/>
                      </a:ext>
                    </a:extLst>
                  </p:cNvPr>
                  <p:cNvSpPr/>
                  <p:nvPr userDrawn="1"/>
                </p:nvSpPr>
                <p:spPr>
                  <a:xfrm>
                    <a:off x="8245871" y="4384469"/>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97"/>
                          <a:pt x="42097" y="32667"/>
                          <a:pt x="42097" y="21037"/>
                        </a:cubicBezTo>
                        <a:close/>
                      </a:path>
                    </a:pathLst>
                  </a:custGeom>
                  <a:solidFill>
                    <a:srgbClr val="CFD4E0"/>
                  </a:solidFill>
                  <a:ln w="2339" cap="flat">
                    <a:noFill/>
                    <a:prstDash val="solid"/>
                    <a:miter/>
                  </a:ln>
                </p:spPr>
                <p:txBody>
                  <a:bodyPr rtlCol="0" anchor="ctr"/>
                  <a:lstStyle/>
                  <a:p>
                    <a:endParaRPr lang="en-US" sz="2160"/>
                  </a:p>
                </p:txBody>
              </p:sp>
              <p:sp>
                <p:nvSpPr>
                  <p:cNvPr id="127" name="Freeform: Shape 126">
                    <a:extLst>
                      <a:ext uri="{FF2B5EF4-FFF2-40B4-BE49-F238E27FC236}">
                        <a16:creationId xmlns:a16="http://schemas.microsoft.com/office/drawing/2014/main" id="{D4D95733-D1CC-8A60-2AAD-AED90FF1DAB0}"/>
                      </a:ext>
                    </a:extLst>
                  </p:cNvPr>
                  <p:cNvSpPr/>
                  <p:nvPr userDrawn="1"/>
                </p:nvSpPr>
                <p:spPr>
                  <a:xfrm>
                    <a:off x="8245403" y="4384282"/>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74"/>
                          <a:pt x="42097" y="32667"/>
                          <a:pt x="42097" y="21037"/>
                        </a:cubicBezTo>
                        <a:close/>
                      </a:path>
                    </a:pathLst>
                  </a:custGeom>
                  <a:solidFill>
                    <a:srgbClr val="D0D4E0"/>
                  </a:solidFill>
                  <a:ln w="2339" cap="flat">
                    <a:noFill/>
                    <a:prstDash val="solid"/>
                    <a:miter/>
                  </a:ln>
                </p:spPr>
                <p:txBody>
                  <a:bodyPr rtlCol="0" anchor="ctr"/>
                  <a:lstStyle/>
                  <a:p>
                    <a:endParaRPr lang="en-US" sz="2160"/>
                  </a:p>
                </p:txBody>
              </p:sp>
              <p:sp>
                <p:nvSpPr>
                  <p:cNvPr id="128" name="Freeform: Shape 127">
                    <a:extLst>
                      <a:ext uri="{FF2B5EF4-FFF2-40B4-BE49-F238E27FC236}">
                        <a16:creationId xmlns:a16="http://schemas.microsoft.com/office/drawing/2014/main" id="{777683B3-DC6D-61C2-7B8B-6179356A7383}"/>
                      </a:ext>
                    </a:extLst>
                  </p:cNvPr>
                  <p:cNvSpPr/>
                  <p:nvPr userDrawn="1"/>
                </p:nvSpPr>
                <p:spPr>
                  <a:xfrm>
                    <a:off x="8244935" y="4384095"/>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90" y="42074"/>
                          <a:pt x="42097" y="32643"/>
                          <a:pt x="42097" y="21037"/>
                        </a:cubicBezTo>
                        <a:close/>
                      </a:path>
                    </a:pathLst>
                  </a:custGeom>
                  <a:solidFill>
                    <a:srgbClr val="D0D4E0"/>
                  </a:solidFill>
                  <a:ln w="2339" cap="flat">
                    <a:noFill/>
                    <a:prstDash val="solid"/>
                    <a:miter/>
                  </a:ln>
                </p:spPr>
                <p:txBody>
                  <a:bodyPr rtlCol="0" anchor="ctr"/>
                  <a:lstStyle/>
                  <a:p>
                    <a:endParaRPr lang="en-US" sz="2160"/>
                  </a:p>
                </p:txBody>
              </p:sp>
              <p:sp>
                <p:nvSpPr>
                  <p:cNvPr id="129" name="Freeform: Shape 128">
                    <a:extLst>
                      <a:ext uri="{FF2B5EF4-FFF2-40B4-BE49-F238E27FC236}">
                        <a16:creationId xmlns:a16="http://schemas.microsoft.com/office/drawing/2014/main" id="{6EE9522D-1FA3-D256-0297-A4B2DEBCCF9E}"/>
                      </a:ext>
                    </a:extLst>
                  </p:cNvPr>
                  <p:cNvSpPr/>
                  <p:nvPr userDrawn="1"/>
                </p:nvSpPr>
                <p:spPr>
                  <a:xfrm>
                    <a:off x="8244490" y="4383884"/>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97"/>
                          <a:pt x="42097" y="32667"/>
                          <a:pt x="42097" y="21037"/>
                        </a:cubicBezTo>
                        <a:close/>
                      </a:path>
                    </a:pathLst>
                  </a:custGeom>
                  <a:solidFill>
                    <a:srgbClr val="D0D4E0"/>
                  </a:solidFill>
                  <a:ln w="2339" cap="flat">
                    <a:noFill/>
                    <a:prstDash val="solid"/>
                    <a:miter/>
                  </a:ln>
                </p:spPr>
                <p:txBody>
                  <a:bodyPr rtlCol="0" anchor="ctr"/>
                  <a:lstStyle/>
                  <a:p>
                    <a:endParaRPr lang="en-US" sz="2160"/>
                  </a:p>
                </p:txBody>
              </p:sp>
              <p:sp>
                <p:nvSpPr>
                  <p:cNvPr id="130" name="Freeform: Shape 129">
                    <a:extLst>
                      <a:ext uri="{FF2B5EF4-FFF2-40B4-BE49-F238E27FC236}">
                        <a16:creationId xmlns:a16="http://schemas.microsoft.com/office/drawing/2014/main" id="{4E8E1E33-6B67-5482-3108-8945AD1D0D9D}"/>
                      </a:ext>
                    </a:extLst>
                  </p:cNvPr>
                  <p:cNvSpPr/>
                  <p:nvPr userDrawn="1"/>
                </p:nvSpPr>
                <p:spPr>
                  <a:xfrm>
                    <a:off x="8244022" y="4383697"/>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90" y="42074"/>
                          <a:pt x="42097" y="32643"/>
                          <a:pt x="42097" y="21037"/>
                        </a:cubicBezTo>
                        <a:close/>
                      </a:path>
                    </a:pathLst>
                  </a:custGeom>
                  <a:solidFill>
                    <a:srgbClr val="D1D5E1"/>
                  </a:solidFill>
                  <a:ln w="2339" cap="flat">
                    <a:noFill/>
                    <a:prstDash val="solid"/>
                    <a:miter/>
                  </a:ln>
                </p:spPr>
                <p:txBody>
                  <a:bodyPr rtlCol="0" anchor="ctr"/>
                  <a:lstStyle/>
                  <a:p>
                    <a:endParaRPr lang="en-US" sz="2160"/>
                  </a:p>
                </p:txBody>
              </p:sp>
              <p:sp>
                <p:nvSpPr>
                  <p:cNvPr id="131" name="Freeform: Shape 130">
                    <a:extLst>
                      <a:ext uri="{FF2B5EF4-FFF2-40B4-BE49-F238E27FC236}">
                        <a16:creationId xmlns:a16="http://schemas.microsoft.com/office/drawing/2014/main" id="{F2CA6D24-78AF-C896-741F-94D568F4FDD6}"/>
                      </a:ext>
                    </a:extLst>
                  </p:cNvPr>
                  <p:cNvSpPr/>
                  <p:nvPr userDrawn="1"/>
                </p:nvSpPr>
                <p:spPr>
                  <a:xfrm>
                    <a:off x="8243577" y="4383486"/>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97"/>
                          <a:pt x="42097" y="32667"/>
                          <a:pt x="42097" y="21037"/>
                        </a:cubicBezTo>
                        <a:close/>
                      </a:path>
                    </a:pathLst>
                  </a:custGeom>
                  <a:solidFill>
                    <a:srgbClr val="D1D5E1"/>
                  </a:solidFill>
                  <a:ln w="2339" cap="flat">
                    <a:noFill/>
                    <a:prstDash val="solid"/>
                    <a:miter/>
                  </a:ln>
                </p:spPr>
                <p:txBody>
                  <a:bodyPr rtlCol="0" anchor="ctr"/>
                  <a:lstStyle/>
                  <a:p>
                    <a:endParaRPr lang="en-US" sz="2160"/>
                  </a:p>
                </p:txBody>
              </p:sp>
              <p:sp>
                <p:nvSpPr>
                  <p:cNvPr id="132" name="Freeform: Shape 131">
                    <a:extLst>
                      <a:ext uri="{FF2B5EF4-FFF2-40B4-BE49-F238E27FC236}">
                        <a16:creationId xmlns:a16="http://schemas.microsoft.com/office/drawing/2014/main" id="{620A47D3-00B8-8945-4DBA-472F87631E2B}"/>
                      </a:ext>
                    </a:extLst>
                  </p:cNvPr>
                  <p:cNvSpPr/>
                  <p:nvPr userDrawn="1"/>
                </p:nvSpPr>
                <p:spPr>
                  <a:xfrm>
                    <a:off x="8243109" y="4383299"/>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90" y="42074"/>
                          <a:pt x="42097" y="32643"/>
                          <a:pt x="42097" y="21037"/>
                        </a:cubicBezTo>
                        <a:close/>
                      </a:path>
                    </a:pathLst>
                  </a:custGeom>
                  <a:solidFill>
                    <a:srgbClr val="D1D5E1"/>
                  </a:solidFill>
                  <a:ln w="2339" cap="flat">
                    <a:noFill/>
                    <a:prstDash val="solid"/>
                    <a:miter/>
                  </a:ln>
                </p:spPr>
                <p:txBody>
                  <a:bodyPr rtlCol="0" anchor="ctr"/>
                  <a:lstStyle/>
                  <a:p>
                    <a:endParaRPr lang="en-US" sz="2160"/>
                  </a:p>
                </p:txBody>
              </p:sp>
              <p:sp>
                <p:nvSpPr>
                  <p:cNvPr id="133" name="Freeform: Shape 132">
                    <a:extLst>
                      <a:ext uri="{FF2B5EF4-FFF2-40B4-BE49-F238E27FC236}">
                        <a16:creationId xmlns:a16="http://schemas.microsoft.com/office/drawing/2014/main" id="{0E1AAE15-2A0F-EACE-A547-D30DED052214}"/>
                      </a:ext>
                    </a:extLst>
                  </p:cNvPr>
                  <p:cNvSpPr/>
                  <p:nvPr userDrawn="1"/>
                </p:nvSpPr>
                <p:spPr>
                  <a:xfrm>
                    <a:off x="8242665" y="4383088"/>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74"/>
                          <a:pt x="42097" y="32667"/>
                          <a:pt x="42097" y="21037"/>
                        </a:cubicBezTo>
                        <a:close/>
                      </a:path>
                    </a:pathLst>
                  </a:custGeom>
                  <a:solidFill>
                    <a:srgbClr val="D1D6E1"/>
                  </a:solidFill>
                  <a:ln w="2339" cap="flat">
                    <a:noFill/>
                    <a:prstDash val="solid"/>
                    <a:miter/>
                  </a:ln>
                </p:spPr>
                <p:txBody>
                  <a:bodyPr rtlCol="0" anchor="ctr"/>
                  <a:lstStyle/>
                  <a:p>
                    <a:endParaRPr lang="en-US" sz="2160"/>
                  </a:p>
                </p:txBody>
              </p:sp>
              <p:sp>
                <p:nvSpPr>
                  <p:cNvPr id="134" name="Freeform: Shape 133">
                    <a:extLst>
                      <a:ext uri="{FF2B5EF4-FFF2-40B4-BE49-F238E27FC236}">
                        <a16:creationId xmlns:a16="http://schemas.microsoft.com/office/drawing/2014/main" id="{A5001617-2A5F-68ED-80E3-FF38020640A8}"/>
                      </a:ext>
                    </a:extLst>
                  </p:cNvPr>
                  <p:cNvSpPr/>
                  <p:nvPr userDrawn="1"/>
                </p:nvSpPr>
                <p:spPr>
                  <a:xfrm>
                    <a:off x="8242220" y="4382878"/>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97"/>
                          <a:pt x="42097" y="32667"/>
                          <a:pt x="42097" y="21037"/>
                        </a:cubicBezTo>
                        <a:close/>
                      </a:path>
                    </a:pathLst>
                  </a:custGeom>
                  <a:solidFill>
                    <a:srgbClr val="D2D6E1"/>
                  </a:solidFill>
                  <a:ln w="2339" cap="flat">
                    <a:noFill/>
                    <a:prstDash val="solid"/>
                    <a:miter/>
                  </a:ln>
                </p:spPr>
                <p:txBody>
                  <a:bodyPr rtlCol="0" anchor="ctr"/>
                  <a:lstStyle/>
                  <a:p>
                    <a:endParaRPr lang="en-US" sz="2160"/>
                  </a:p>
                </p:txBody>
              </p:sp>
              <p:sp>
                <p:nvSpPr>
                  <p:cNvPr id="135" name="Freeform: Shape 134">
                    <a:extLst>
                      <a:ext uri="{FF2B5EF4-FFF2-40B4-BE49-F238E27FC236}">
                        <a16:creationId xmlns:a16="http://schemas.microsoft.com/office/drawing/2014/main" id="{AE5E9859-CCE2-D799-7EA6-D9D7BBFFEEAD}"/>
                      </a:ext>
                    </a:extLst>
                  </p:cNvPr>
                  <p:cNvSpPr/>
                  <p:nvPr userDrawn="1"/>
                </p:nvSpPr>
                <p:spPr>
                  <a:xfrm>
                    <a:off x="8241776" y="4382691"/>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74"/>
                          <a:pt x="42097" y="32643"/>
                          <a:pt x="42097" y="21037"/>
                        </a:cubicBezTo>
                        <a:close/>
                      </a:path>
                    </a:pathLst>
                  </a:custGeom>
                  <a:solidFill>
                    <a:srgbClr val="D2D6E2"/>
                  </a:solidFill>
                  <a:ln w="2339" cap="flat">
                    <a:noFill/>
                    <a:prstDash val="solid"/>
                    <a:miter/>
                  </a:ln>
                </p:spPr>
                <p:txBody>
                  <a:bodyPr rtlCol="0" anchor="ctr"/>
                  <a:lstStyle/>
                  <a:p>
                    <a:endParaRPr lang="en-US" sz="2160"/>
                  </a:p>
                </p:txBody>
              </p:sp>
              <p:sp>
                <p:nvSpPr>
                  <p:cNvPr id="136" name="Freeform: Shape 135">
                    <a:extLst>
                      <a:ext uri="{FF2B5EF4-FFF2-40B4-BE49-F238E27FC236}">
                        <a16:creationId xmlns:a16="http://schemas.microsoft.com/office/drawing/2014/main" id="{23D8204E-C59A-18F4-C702-D7BB5D929FC4}"/>
                      </a:ext>
                    </a:extLst>
                  </p:cNvPr>
                  <p:cNvSpPr/>
                  <p:nvPr userDrawn="1"/>
                </p:nvSpPr>
                <p:spPr>
                  <a:xfrm>
                    <a:off x="8241308" y="4382480"/>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90" y="42074"/>
                          <a:pt x="42097" y="32667"/>
                          <a:pt x="42097" y="21037"/>
                        </a:cubicBezTo>
                        <a:close/>
                      </a:path>
                    </a:pathLst>
                  </a:custGeom>
                  <a:solidFill>
                    <a:srgbClr val="D2D6E2"/>
                  </a:solidFill>
                  <a:ln w="2339" cap="flat">
                    <a:noFill/>
                    <a:prstDash val="solid"/>
                    <a:miter/>
                  </a:ln>
                </p:spPr>
                <p:txBody>
                  <a:bodyPr rtlCol="0" anchor="ctr"/>
                  <a:lstStyle/>
                  <a:p>
                    <a:endParaRPr lang="en-US" sz="2160"/>
                  </a:p>
                </p:txBody>
              </p:sp>
              <p:sp>
                <p:nvSpPr>
                  <p:cNvPr id="137" name="Freeform: Shape 136">
                    <a:extLst>
                      <a:ext uri="{FF2B5EF4-FFF2-40B4-BE49-F238E27FC236}">
                        <a16:creationId xmlns:a16="http://schemas.microsoft.com/office/drawing/2014/main" id="{82F76516-44F3-249D-D8B4-DD56DC93B769}"/>
                      </a:ext>
                    </a:extLst>
                  </p:cNvPr>
                  <p:cNvSpPr/>
                  <p:nvPr userDrawn="1"/>
                </p:nvSpPr>
                <p:spPr>
                  <a:xfrm>
                    <a:off x="8240863" y="4382269"/>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90" y="42097"/>
                          <a:pt x="42097" y="32667"/>
                          <a:pt x="42097" y="21037"/>
                        </a:cubicBezTo>
                        <a:close/>
                      </a:path>
                    </a:pathLst>
                  </a:custGeom>
                  <a:solidFill>
                    <a:srgbClr val="D3D7E2"/>
                  </a:solidFill>
                  <a:ln w="2339" cap="flat">
                    <a:noFill/>
                    <a:prstDash val="solid"/>
                    <a:miter/>
                  </a:ln>
                </p:spPr>
                <p:txBody>
                  <a:bodyPr rtlCol="0" anchor="ctr"/>
                  <a:lstStyle/>
                  <a:p>
                    <a:endParaRPr lang="en-US" sz="2160"/>
                  </a:p>
                </p:txBody>
              </p:sp>
              <p:sp>
                <p:nvSpPr>
                  <p:cNvPr id="138" name="Freeform: Shape 137">
                    <a:extLst>
                      <a:ext uri="{FF2B5EF4-FFF2-40B4-BE49-F238E27FC236}">
                        <a16:creationId xmlns:a16="http://schemas.microsoft.com/office/drawing/2014/main" id="{6CA2FA66-4AE0-9F5E-1EB6-ED1B1915F11F}"/>
                      </a:ext>
                    </a:extLst>
                  </p:cNvPr>
                  <p:cNvSpPr/>
                  <p:nvPr userDrawn="1"/>
                </p:nvSpPr>
                <p:spPr>
                  <a:xfrm>
                    <a:off x="8240418" y="4382059"/>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90" y="42097"/>
                          <a:pt x="42097" y="32667"/>
                          <a:pt x="42097" y="21037"/>
                        </a:cubicBezTo>
                        <a:close/>
                      </a:path>
                    </a:pathLst>
                  </a:custGeom>
                  <a:solidFill>
                    <a:srgbClr val="D3D7E2"/>
                  </a:solidFill>
                  <a:ln w="2339" cap="flat">
                    <a:noFill/>
                    <a:prstDash val="solid"/>
                    <a:miter/>
                  </a:ln>
                </p:spPr>
                <p:txBody>
                  <a:bodyPr rtlCol="0" anchor="ctr"/>
                  <a:lstStyle/>
                  <a:p>
                    <a:endParaRPr lang="en-US" sz="2160"/>
                  </a:p>
                </p:txBody>
              </p:sp>
              <p:sp>
                <p:nvSpPr>
                  <p:cNvPr id="139" name="Freeform: Shape 138">
                    <a:extLst>
                      <a:ext uri="{FF2B5EF4-FFF2-40B4-BE49-F238E27FC236}">
                        <a16:creationId xmlns:a16="http://schemas.microsoft.com/office/drawing/2014/main" id="{5877F0AF-54E4-70C2-AC61-A29DAF051328}"/>
                      </a:ext>
                    </a:extLst>
                  </p:cNvPr>
                  <p:cNvSpPr/>
                  <p:nvPr userDrawn="1"/>
                </p:nvSpPr>
                <p:spPr>
                  <a:xfrm>
                    <a:off x="8239997" y="4381848"/>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97"/>
                          <a:pt x="42097" y="32667"/>
                          <a:pt x="42097" y="21037"/>
                        </a:cubicBezTo>
                        <a:close/>
                      </a:path>
                    </a:pathLst>
                  </a:custGeom>
                  <a:solidFill>
                    <a:srgbClr val="D3D7E2"/>
                  </a:solidFill>
                  <a:ln w="2339" cap="flat">
                    <a:noFill/>
                    <a:prstDash val="solid"/>
                    <a:miter/>
                  </a:ln>
                </p:spPr>
                <p:txBody>
                  <a:bodyPr rtlCol="0" anchor="ctr"/>
                  <a:lstStyle/>
                  <a:p>
                    <a:endParaRPr lang="en-US" sz="2160"/>
                  </a:p>
                </p:txBody>
              </p:sp>
              <p:sp>
                <p:nvSpPr>
                  <p:cNvPr id="140" name="Freeform: Shape 139">
                    <a:extLst>
                      <a:ext uri="{FF2B5EF4-FFF2-40B4-BE49-F238E27FC236}">
                        <a16:creationId xmlns:a16="http://schemas.microsoft.com/office/drawing/2014/main" id="{06F0436B-A1AC-8BB0-B44D-4625D97487F9}"/>
                      </a:ext>
                    </a:extLst>
                  </p:cNvPr>
                  <p:cNvSpPr/>
                  <p:nvPr userDrawn="1"/>
                </p:nvSpPr>
                <p:spPr>
                  <a:xfrm>
                    <a:off x="8239552" y="4381661"/>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74"/>
                          <a:pt x="42097" y="32643"/>
                          <a:pt x="42097" y="21037"/>
                        </a:cubicBezTo>
                        <a:close/>
                      </a:path>
                    </a:pathLst>
                  </a:custGeom>
                  <a:solidFill>
                    <a:srgbClr val="D4D7E3"/>
                  </a:solidFill>
                  <a:ln w="2339" cap="flat">
                    <a:noFill/>
                    <a:prstDash val="solid"/>
                    <a:miter/>
                  </a:ln>
                </p:spPr>
                <p:txBody>
                  <a:bodyPr rtlCol="0" anchor="ctr"/>
                  <a:lstStyle/>
                  <a:p>
                    <a:endParaRPr lang="en-US" sz="2160"/>
                  </a:p>
                </p:txBody>
              </p:sp>
              <p:sp>
                <p:nvSpPr>
                  <p:cNvPr id="141" name="Freeform: Shape 140">
                    <a:extLst>
                      <a:ext uri="{FF2B5EF4-FFF2-40B4-BE49-F238E27FC236}">
                        <a16:creationId xmlns:a16="http://schemas.microsoft.com/office/drawing/2014/main" id="{0D150B3B-78E2-B2FE-FDB0-4E6D2C8ADA4F}"/>
                      </a:ext>
                    </a:extLst>
                  </p:cNvPr>
                  <p:cNvSpPr/>
                  <p:nvPr userDrawn="1"/>
                </p:nvSpPr>
                <p:spPr>
                  <a:xfrm>
                    <a:off x="8239108" y="4381450"/>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74"/>
                          <a:pt x="42097" y="32667"/>
                          <a:pt x="42097" y="21037"/>
                        </a:cubicBezTo>
                        <a:close/>
                      </a:path>
                    </a:pathLst>
                  </a:custGeom>
                  <a:solidFill>
                    <a:srgbClr val="D4D8E3"/>
                  </a:solidFill>
                  <a:ln w="2339" cap="flat">
                    <a:noFill/>
                    <a:prstDash val="solid"/>
                    <a:miter/>
                  </a:ln>
                </p:spPr>
                <p:txBody>
                  <a:bodyPr rtlCol="0" anchor="ctr"/>
                  <a:lstStyle/>
                  <a:p>
                    <a:endParaRPr lang="en-US" sz="2160"/>
                  </a:p>
                </p:txBody>
              </p:sp>
              <p:sp>
                <p:nvSpPr>
                  <p:cNvPr id="142" name="Freeform: Shape 141">
                    <a:extLst>
                      <a:ext uri="{FF2B5EF4-FFF2-40B4-BE49-F238E27FC236}">
                        <a16:creationId xmlns:a16="http://schemas.microsoft.com/office/drawing/2014/main" id="{419BEA29-D264-B79B-B5E6-956EA7DC5538}"/>
                      </a:ext>
                    </a:extLst>
                  </p:cNvPr>
                  <p:cNvSpPr/>
                  <p:nvPr userDrawn="1"/>
                </p:nvSpPr>
                <p:spPr>
                  <a:xfrm>
                    <a:off x="8238663" y="4381240"/>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90" y="42074"/>
                          <a:pt x="42097" y="32667"/>
                          <a:pt x="42097" y="21037"/>
                        </a:cubicBezTo>
                        <a:close/>
                      </a:path>
                    </a:pathLst>
                  </a:custGeom>
                  <a:solidFill>
                    <a:srgbClr val="D4D8E3"/>
                  </a:solidFill>
                  <a:ln w="2339" cap="flat">
                    <a:noFill/>
                    <a:prstDash val="solid"/>
                    <a:miter/>
                  </a:ln>
                </p:spPr>
                <p:txBody>
                  <a:bodyPr rtlCol="0" anchor="ctr"/>
                  <a:lstStyle/>
                  <a:p>
                    <a:endParaRPr lang="en-US" sz="2160"/>
                  </a:p>
                </p:txBody>
              </p:sp>
              <p:sp>
                <p:nvSpPr>
                  <p:cNvPr id="143" name="Freeform: Shape 142">
                    <a:extLst>
                      <a:ext uri="{FF2B5EF4-FFF2-40B4-BE49-F238E27FC236}">
                        <a16:creationId xmlns:a16="http://schemas.microsoft.com/office/drawing/2014/main" id="{A44BAA69-4A7A-45E9-7C1E-5B97C6CCC6B5}"/>
                      </a:ext>
                    </a:extLst>
                  </p:cNvPr>
                  <p:cNvSpPr/>
                  <p:nvPr userDrawn="1"/>
                </p:nvSpPr>
                <p:spPr>
                  <a:xfrm>
                    <a:off x="8238242" y="4381029"/>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74"/>
                          <a:pt x="42097" y="32667"/>
                          <a:pt x="42097" y="21037"/>
                        </a:cubicBezTo>
                        <a:close/>
                      </a:path>
                    </a:pathLst>
                  </a:custGeom>
                  <a:solidFill>
                    <a:srgbClr val="D4D8E3"/>
                  </a:solidFill>
                  <a:ln w="2339" cap="flat">
                    <a:noFill/>
                    <a:prstDash val="solid"/>
                    <a:miter/>
                  </a:ln>
                </p:spPr>
                <p:txBody>
                  <a:bodyPr rtlCol="0" anchor="ctr"/>
                  <a:lstStyle/>
                  <a:p>
                    <a:endParaRPr lang="en-US" sz="2160"/>
                  </a:p>
                </p:txBody>
              </p:sp>
              <p:sp>
                <p:nvSpPr>
                  <p:cNvPr id="144" name="Freeform: Shape 143">
                    <a:extLst>
                      <a:ext uri="{FF2B5EF4-FFF2-40B4-BE49-F238E27FC236}">
                        <a16:creationId xmlns:a16="http://schemas.microsoft.com/office/drawing/2014/main" id="{B0D670CD-BCDA-62AB-81ED-8F91C179F774}"/>
                      </a:ext>
                    </a:extLst>
                  </p:cNvPr>
                  <p:cNvSpPr/>
                  <p:nvPr userDrawn="1"/>
                </p:nvSpPr>
                <p:spPr>
                  <a:xfrm>
                    <a:off x="8237797" y="4380819"/>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90" y="42074"/>
                          <a:pt x="42097" y="32667"/>
                          <a:pt x="42097" y="21037"/>
                        </a:cubicBezTo>
                        <a:close/>
                      </a:path>
                    </a:pathLst>
                  </a:custGeom>
                  <a:solidFill>
                    <a:srgbClr val="D5D9E3"/>
                  </a:solidFill>
                  <a:ln w="2339" cap="flat">
                    <a:noFill/>
                    <a:prstDash val="solid"/>
                    <a:miter/>
                  </a:ln>
                </p:spPr>
                <p:txBody>
                  <a:bodyPr rtlCol="0" anchor="ctr"/>
                  <a:lstStyle/>
                  <a:p>
                    <a:endParaRPr lang="en-US" sz="2160"/>
                  </a:p>
                </p:txBody>
              </p:sp>
              <p:sp>
                <p:nvSpPr>
                  <p:cNvPr id="145" name="Freeform: Shape 144">
                    <a:extLst>
                      <a:ext uri="{FF2B5EF4-FFF2-40B4-BE49-F238E27FC236}">
                        <a16:creationId xmlns:a16="http://schemas.microsoft.com/office/drawing/2014/main" id="{C77FA1BB-2879-858A-A156-216DD2544C97}"/>
                      </a:ext>
                    </a:extLst>
                  </p:cNvPr>
                  <p:cNvSpPr/>
                  <p:nvPr userDrawn="1"/>
                </p:nvSpPr>
                <p:spPr>
                  <a:xfrm>
                    <a:off x="8237376" y="4380608"/>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74"/>
                          <a:pt x="42097" y="32643"/>
                          <a:pt x="42097" y="21037"/>
                        </a:cubicBezTo>
                        <a:close/>
                      </a:path>
                    </a:pathLst>
                  </a:custGeom>
                  <a:solidFill>
                    <a:srgbClr val="D5D9E4"/>
                  </a:solidFill>
                  <a:ln w="2339" cap="flat">
                    <a:noFill/>
                    <a:prstDash val="solid"/>
                    <a:miter/>
                  </a:ln>
                </p:spPr>
                <p:txBody>
                  <a:bodyPr rtlCol="0" anchor="ctr"/>
                  <a:lstStyle/>
                  <a:p>
                    <a:endParaRPr lang="en-US" sz="2160"/>
                  </a:p>
                </p:txBody>
              </p:sp>
              <p:sp>
                <p:nvSpPr>
                  <p:cNvPr id="146" name="Freeform: Shape 145">
                    <a:extLst>
                      <a:ext uri="{FF2B5EF4-FFF2-40B4-BE49-F238E27FC236}">
                        <a16:creationId xmlns:a16="http://schemas.microsoft.com/office/drawing/2014/main" id="{BD769A55-FC8A-F50F-29E0-7635893564A5}"/>
                      </a:ext>
                    </a:extLst>
                  </p:cNvPr>
                  <p:cNvSpPr/>
                  <p:nvPr userDrawn="1"/>
                </p:nvSpPr>
                <p:spPr>
                  <a:xfrm>
                    <a:off x="8236932" y="4380374"/>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90" y="42097"/>
                          <a:pt x="42097" y="32667"/>
                          <a:pt x="42097" y="21037"/>
                        </a:cubicBezTo>
                        <a:close/>
                      </a:path>
                    </a:pathLst>
                  </a:custGeom>
                  <a:solidFill>
                    <a:srgbClr val="D5D9E4"/>
                  </a:solidFill>
                  <a:ln w="2339" cap="flat">
                    <a:noFill/>
                    <a:prstDash val="solid"/>
                    <a:miter/>
                  </a:ln>
                </p:spPr>
                <p:txBody>
                  <a:bodyPr rtlCol="0" anchor="ctr"/>
                  <a:lstStyle/>
                  <a:p>
                    <a:endParaRPr lang="en-US" sz="2160"/>
                  </a:p>
                </p:txBody>
              </p:sp>
              <p:sp>
                <p:nvSpPr>
                  <p:cNvPr id="147" name="Freeform: Shape 146">
                    <a:extLst>
                      <a:ext uri="{FF2B5EF4-FFF2-40B4-BE49-F238E27FC236}">
                        <a16:creationId xmlns:a16="http://schemas.microsoft.com/office/drawing/2014/main" id="{7515514C-C7E4-8829-416A-0848F599CF3E}"/>
                      </a:ext>
                    </a:extLst>
                  </p:cNvPr>
                  <p:cNvSpPr/>
                  <p:nvPr userDrawn="1"/>
                </p:nvSpPr>
                <p:spPr>
                  <a:xfrm>
                    <a:off x="8236510" y="4380163"/>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90" y="42097"/>
                          <a:pt x="42097" y="32667"/>
                          <a:pt x="42097" y="21037"/>
                        </a:cubicBezTo>
                        <a:close/>
                      </a:path>
                    </a:pathLst>
                  </a:custGeom>
                  <a:solidFill>
                    <a:srgbClr val="D6D9E4"/>
                  </a:solidFill>
                  <a:ln w="2339" cap="flat">
                    <a:noFill/>
                    <a:prstDash val="solid"/>
                    <a:miter/>
                  </a:ln>
                </p:spPr>
                <p:txBody>
                  <a:bodyPr rtlCol="0" anchor="ctr"/>
                  <a:lstStyle/>
                  <a:p>
                    <a:endParaRPr lang="en-US" sz="2160"/>
                  </a:p>
                </p:txBody>
              </p:sp>
              <p:sp>
                <p:nvSpPr>
                  <p:cNvPr id="148" name="Freeform: Shape 147">
                    <a:extLst>
                      <a:ext uri="{FF2B5EF4-FFF2-40B4-BE49-F238E27FC236}">
                        <a16:creationId xmlns:a16="http://schemas.microsoft.com/office/drawing/2014/main" id="{495819BC-B58B-0677-CEA2-4DD85CB0C24C}"/>
                      </a:ext>
                    </a:extLst>
                  </p:cNvPr>
                  <p:cNvSpPr/>
                  <p:nvPr userDrawn="1"/>
                </p:nvSpPr>
                <p:spPr>
                  <a:xfrm>
                    <a:off x="8236089" y="4379953"/>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97"/>
                          <a:pt x="42097" y="32667"/>
                          <a:pt x="42097" y="21037"/>
                        </a:cubicBezTo>
                        <a:close/>
                      </a:path>
                    </a:pathLst>
                  </a:custGeom>
                  <a:solidFill>
                    <a:srgbClr val="D6DAE4"/>
                  </a:solidFill>
                  <a:ln w="2339" cap="flat">
                    <a:noFill/>
                    <a:prstDash val="solid"/>
                    <a:miter/>
                  </a:ln>
                </p:spPr>
                <p:txBody>
                  <a:bodyPr rtlCol="0" anchor="ctr"/>
                  <a:lstStyle/>
                  <a:p>
                    <a:endParaRPr lang="en-US" sz="2160"/>
                  </a:p>
                </p:txBody>
              </p:sp>
              <p:sp>
                <p:nvSpPr>
                  <p:cNvPr id="149" name="Freeform: Shape 148">
                    <a:extLst>
                      <a:ext uri="{FF2B5EF4-FFF2-40B4-BE49-F238E27FC236}">
                        <a16:creationId xmlns:a16="http://schemas.microsoft.com/office/drawing/2014/main" id="{87784435-C46D-7227-C85A-ECC41D0C582C}"/>
                      </a:ext>
                    </a:extLst>
                  </p:cNvPr>
                  <p:cNvSpPr/>
                  <p:nvPr userDrawn="1"/>
                </p:nvSpPr>
                <p:spPr>
                  <a:xfrm>
                    <a:off x="8235668" y="4379742"/>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74"/>
                          <a:pt x="42097" y="32667"/>
                          <a:pt x="42097" y="21037"/>
                        </a:cubicBezTo>
                        <a:close/>
                      </a:path>
                    </a:pathLst>
                  </a:custGeom>
                  <a:solidFill>
                    <a:srgbClr val="D6DAE4"/>
                  </a:solidFill>
                  <a:ln w="2339" cap="flat">
                    <a:noFill/>
                    <a:prstDash val="solid"/>
                    <a:miter/>
                  </a:ln>
                </p:spPr>
                <p:txBody>
                  <a:bodyPr rtlCol="0" anchor="ctr"/>
                  <a:lstStyle/>
                  <a:p>
                    <a:endParaRPr lang="en-US" sz="2160"/>
                  </a:p>
                </p:txBody>
              </p:sp>
              <p:sp>
                <p:nvSpPr>
                  <p:cNvPr id="150" name="Freeform: Shape 149">
                    <a:extLst>
                      <a:ext uri="{FF2B5EF4-FFF2-40B4-BE49-F238E27FC236}">
                        <a16:creationId xmlns:a16="http://schemas.microsoft.com/office/drawing/2014/main" id="{67F594C7-6829-1693-5E71-866989326841}"/>
                      </a:ext>
                    </a:extLst>
                  </p:cNvPr>
                  <p:cNvSpPr/>
                  <p:nvPr userDrawn="1"/>
                </p:nvSpPr>
                <p:spPr>
                  <a:xfrm>
                    <a:off x="8235247" y="4379532"/>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74"/>
                          <a:pt x="42097" y="32643"/>
                          <a:pt x="42097" y="21037"/>
                        </a:cubicBezTo>
                        <a:close/>
                      </a:path>
                    </a:pathLst>
                  </a:custGeom>
                  <a:solidFill>
                    <a:srgbClr val="D7DAE5"/>
                  </a:solidFill>
                  <a:ln w="2339" cap="flat">
                    <a:noFill/>
                    <a:prstDash val="solid"/>
                    <a:miter/>
                  </a:ln>
                </p:spPr>
                <p:txBody>
                  <a:bodyPr rtlCol="0" anchor="ctr"/>
                  <a:lstStyle/>
                  <a:p>
                    <a:endParaRPr lang="en-US" sz="2160"/>
                  </a:p>
                </p:txBody>
              </p:sp>
              <p:sp>
                <p:nvSpPr>
                  <p:cNvPr id="151" name="Freeform: Shape 150">
                    <a:extLst>
                      <a:ext uri="{FF2B5EF4-FFF2-40B4-BE49-F238E27FC236}">
                        <a16:creationId xmlns:a16="http://schemas.microsoft.com/office/drawing/2014/main" id="{D17BA0A2-9006-F78B-F5C2-0319B68183A9}"/>
                      </a:ext>
                    </a:extLst>
                  </p:cNvPr>
                  <p:cNvSpPr/>
                  <p:nvPr userDrawn="1"/>
                </p:nvSpPr>
                <p:spPr>
                  <a:xfrm>
                    <a:off x="8234826" y="4379298"/>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97"/>
                          <a:pt x="42097" y="32667"/>
                          <a:pt x="42097" y="21037"/>
                        </a:cubicBezTo>
                        <a:close/>
                      </a:path>
                    </a:pathLst>
                  </a:custGeom>
                  <a:solidFill>
                    <a:srgbClr val="D7DBE5"/>
                  </a:solidFill>
                  <a:ln w="2339" cap="flat">
                    <a:noFill/>
                    <a:prstDash val="solid"/>
                    <a:miter/>
                  </a:ln>
                </p:spPr>
                <p:txBody>
                  <a:bodyPr rtlCol="0" anchor="ctr"/>
                  <a:lstStyle/>
                  <a:p>
                    <a:endParaRPr lang="en-US" sz="2160"/>
                  </a:p>
                </p:txBody>
              </p:sp>
              <p:sp>
                <p:nvSpPr>
                  <p:cNvPr id="152" name="Freeform: Shape 151">
                    <a:extLst>
                      <a:ext uri="{FF2B5EF4-FFF2-40B4-BE49-F238E27FC236}">
                        <a16:creationId xmlns:a16="http://schemas.microsoft.com/office/drawing/2014/main" id="{500C0FE3-DD2E-EA35-80AB-EF60480DBB15}"/>
                      </a:ext>
                    </a:extLst>
                  </p:cNvPr>
                  <p:cNvSpPr/>
                  <p:nvPr userDrawn="1"/>
                </p:nvSpPr>
                <p:spPr>
                  <a:xfrm>
                    <a:off x="8234404" y="4379087"/>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90" y="42097"/>
                          <a:pt x="42097" y="32667"/>
                          <a:pt x="42097" y="21037"/>
                        </a:cubicBezTo>
                        <a:close/>
                      </a:path>
                    </a:pathLst>
                  </a:custGeom>
                  <a:solidFill>
                    <a:srgbClr val="D7DBE5"/>
                  </a:solidFill>
                  <a:ln w="2339" cap="flat">
                    <a:noFill/>
                    <a:prstDash val="solid"/>
                    <a:miter/>
                  </a:ln>
                </p:spPr>
                <p:txBody>
                  <a:bodyPr rtlCol="0" anchor="ctr"/>
                  <a:lstStyle/>
                  <a:p>
                    <a:endParaRPr lang="en-US" sz="2160"/>
                  </a:p>
                </p:txBody>
              </p:sp>
              <p:sp>
                <p:nvSpPr>
                  <p:cNvPr id="153" name="Freeform: Shape 152">
                    <a:extLst>
                      <a:ext uri="{FF2B5EF4-FFF2-40B4-BE49-F238E27FC236}">
                        <a16:creationId xmlns:a16="http://schemas.microsoft.com/office/drawing/2014/main" id="{808D7DB1-F591-3542-7C46-05CA0C769351}"/>
                      </a:ext>
                    </a:extLst>
                  </p:cNvPr>
                  <p:cNvSpPr/>
                  <p:nvPr userDrawn="1"/>
                </p:nvSpPr>
                <p:spPr>
                  <a:xfrm>
                    <a:off x="8233983" y="4378876"/>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90" y="42074"/>
                          <a:pt x="42097" y="32643"/>
                          <a:pt x="42097" y="21037"/>
                        </a:cubicBezTo>
                        <a:close/>
                      </a:path>
                    </a:pathLst>
                  </a:custGeom>
                  <a:solidFill>
                    <a:srgbClr val="D8DBE5"/>
                  </a:solidFill>
                  <a:ln w="2339" cap="flat">
                    <a:noFill/>
                    <a:prstDash val="solid"/>
                    <a:miter/>
                  </a:ln>
                </p:spPr>
                <p:txBody>
                  <a:bodyPr rtlCol="0" anchor="ctr"/>
                  <a:lstStyle/>
                  <a:p>
                    <a:endParaRPr lang="en-US" sz="2160"/>
                  </a:p>
                </p:txBody>
              </p:sp>
              <p:sp>
                <p:nvSpPr>
                  <p:cNvPr id="154" name="Freeform: Shape 153">
                    <a:extLst>
                      <a:ext uri="{FF2B5EF4-FFF2-40B4-BE49-F238E27FC236}">
                        <a16:creationId xmlns:a16="http://schemas.microsoft.com/office/drawing/2014/main" id="{3CB1170E-E1B6-3760-2873-648163861A50}"/>
                      </a:ext>
                    </a:extLst>
                  </p:cNvPr>
                  <p:cNvSpPr/>
                  <p:nvPr userDrawn="1"/>
                </p:nvSpPr>
                <p:spPr>
                  <a:xfrm>
                    <a:off x="8233585" y="4378642"/>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97"/>
                          <a:pt x="42097" y="32667"/>
                          <a:pt x="42097" y="21037"/>
                        </a:cubicBezTo>
                        <a:close/>
                      </a:path>
                    </a:pathLst>
                  </a:custGeom>
                  <a:solidFill>
                    <a:srgbClr val="D8DBE5"/>
                  </a:solidFill>
                  <a:ln w="2339" cap="flat">
                    <a:noFill/>
                    <a:prstDash val="solid"/>
                    <a:miter/>
                  </a:ln>
                </p:spPr>
                <p:txBody>
                  <a:bodyPr rtlCol="0" anchor="ctr"/>
                  <a:lstStyle/>
                  <a:p>
                    <a:endParaRPr lang="en-US" sz="2160"/>
                  </a:p>
                </p:txBody>
              </p:sp>
              <p:sp>
                <p:nvSpPr>
                  <p:cNvPr id="155" name="Freeform: Shape 154">
                    <a:extLst>
                      <a:ext uri="{FF2B5EF4-FFF2-40B4-BE49-F238E27FC236}">
                        <a16:creationId xmlns:a16="http://schemas.microsoft.com/office/drawing/2014/main" id="{8480305D-FE5F-12F0-A5BC-1F44071DB6E3}"/>
                      </a:ext>
                    </a:extLst>
                  </p:cNvPr>
                  <p:cNvSpPr/>
                  <p:nvPr userDrawn="1"/>
                </p:nvSpPr>
                <p:spPr>
                  <a:xfrm>
                    <a:off x="8233164" y="4378432"/>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90" y="42074"/>
                          <a:pt x="42097" y="32667"/>
                          <a:pt x="42097" y="21037"/>
                        </a:cubicBezTo>
                        <a:close/>
                      </a:path>
                    </a:pathLst>
                  </a:custGeom>
                  <a:solidFill>
                    <a:srgbClr val="D8DCE6"/>
                  </a:solidFill>
                  <a:ln w="2339" cap="flat">
                    <a:noFill/>
                    <a:prstDash val="solid"/>
                    <a:miter/>
                  </a:ln>
                </p:spPr>
                <p:txBody>
                  <a:bodyPr rtlCol="0" anchor="ctr"/>
                  <a:lstStyle/>
                  <a:p>
                    <a:endParaRPr lang="en-US" sz="2160"/>
                  </a:p>
                </p:txBody>
              </p:sp>
              <p:sp>
                <p:nvSpPr>
                  <p:cNvPr id="156" name="Freeform: Shape 155">
                    <a:extLst>
                      <a:ext uri="{FF2B5EF4-FFF2-40B4-BE49-F238E27FC236}">
                        <a16:creationId xmlns:a16="http://schemas.microsoft.com/office/drawing/2014/main" id="{BDEF1486-2565-0B8F-E281-784B980A14F0}"/>
                      </a:ext>
                    </a:extLst>
                  </p:cNvPr>
                  <p:cNvSpPr/>
                  <p:nvPr userDrawn="1"/>
                </p:nvSpPr>
                <p:spPr>
                  <a:xfrm>
                    <a:off x="8232766" y="4378198"/>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97"/>
                          <a:pt x="42097" y="32667"/>
                          <a:pt x="42097" y="21037"/>
                        </a:cubicBezTo>
                        <a:close/>
                      </a:path>
                    </a:pathLst>
                  </a:custGeom>
                  <a:solidFill>
                    <a:srgbClr val="D8DCE6"/>
                  </a:solidFill>
                  <a:ln w="2339" cap="flat">
                    <a:noFill/>
                    <a:prstDash val="solid"/>
                    <a:miter/>
                  </a:ln>
                </p:spPr>
                <p:txBody>
                  <a:bodyPr rtlCol="0" anchor="ctr"/>
                  <a:lstStyle/>
                  <a:p>
                    <a:endParaRPr lang="en-US" sz="2160"/>
                  </a:p>
                </p:txBody>
              </p:sp>
              <p:sp>
                <p:nvSpPr>
                  <p:cNvPr id="157" name="Freeform: Shape 156">
                    <a:extLst>
                      <a:ext uri="{FF2B5EF4-FFF2-40B4-BE49-F238E27FC236}">
                        <a16:creationId xmlns:a16="http://schemas.microsoft.com/office/drawing/2014/main" id="{CE207E22-82EA-ED77-04B8-C4885FC677A1}"/>
                      </a:ext>
                    </a:extLst>
                  </p:cNvPr>
                  <p:cNvSpPr/>
                  <p:nvPr userDrawn="1"/>
                </p:nvSpPr>
                <p:spPr>
                  <a:xfrm>
                    <a:off x="8232345" y="4377987"/>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90" y="42074"/>
                          <a:pt x="42097" y="32643"/>
                          <a:pt x="42097" y="21037"/>
                        </a:cubicBezTo>
                        <a:close/>
                      </a:path>
                    </a:pathLst>
                  </a:custGeom>
                  <a:solidFill>
                    <a:srgbClr val="D9DCE6"/>
                  </a:solidFill>
                  <a:ln w="2339" cap="flat">
                    <a:noFill/>
                    <a:prstDash val="solid"/>
                    <a:miter/>
                  </a:ln>
                </p:spPr>
                <p:txBody>
                  <a:bodyPr rtlCol="0" anchor="ctr"/>
                  <a:lstStyle/>
                  <a:p>
                    <a:endParaRPr lang="en-US" sz="2160"/>
                  </a:p>
                </p:txBody>
              </p:sp>
              <p:sp>
                <p:nvSpPr>
                  <p:cNvPr id="158" name="Freeform: Shape 157">
                    <a:extLst>
                      <a:ext uri="{FF2B5EF4-FFF2-40B4-BE49-F238E27FC236}">
                        <a16:creationId xmlns:a16="http://schemas.microsoft.com/office/drawing/2014/main" id="{C41EA700-35E1-0D7D-86DD-A48E27EBDDE4}"/>
                      </a:ext>
                    </a:extLst>
                  </p:cNvPr>
                  <p:cNvSpPr/>
                  <p:nvPr userDrawn="1"/>
                </p:nvSpPr>
                <p:spPr>
                  <a:xfrm>
                    <a:off x="8231947" y="4377753"/>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97"/>
                          <a:pt x="42097" y="32667"/>
                          <a:pt x="42097" y="21037"/>
                        </a:cubicBezTo>
                        <a:close/>
                      </a:path>
                    </a:pathLst>
                  </a:custGeom>
                  <a:solidFill>
                    <a:srgbClr val="D9DCE6"/>
                  </a:solidFill>
                  <a:ln w="2339" cap="flat">
                    <a:noFill/>
                    <a:prstDash val="solid"/>
                    <a:miter/>
                  </a:ln>
                </p:spPr>
                <p:txBody>
                  <a:bodyPr rtlCol="0" anchor="ctr"/>
                  <a:lstStyle/>
                  <a:p>
                    <a:endParaRPr lang="en-US" sz="2160"/>
                  </a:p>
                </p:txBody>
              </p:sp>
              <p:sp>
                <p:nvSpPr>
                  <p:cNvPr id="159" name="Freeform: Shape 158">
                    <a:extLst>
                      <a:ext uri="{FF2B5EF4-FFF2-40B4-BE49-F238E27FC236}">
                        <a16:creationId xmlns:a16="http://schemas.microsoft.com/office/drawing/2014/main" id="{FEA4C86F-776E-F10B-830A-84F68885E1A0}"/>
                      </a:ext>
                    </a:extLst>
                  </p:cNvPr>
                  <p:cNvSpPr/>
                  <p:nvPr userDrawn="1"/>
                </p:nvSpPr>
                <p:spPr>
                  <a:xfrm>
                    <a:off x="8231550" y="4377519"/>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97"/>
                          <a:pt x="42097" y="32667"/>
                          <a:pt x="42097" y="21037"/>
                        </a:cubicBezTo>
                        <a:close/>
                      </a:path>
                    </a:pathLst>
                  </a:custGeom>
                  <a:solidFill>
                    <a:srgbClr val="D9DDE6"/>
                  </a:solidFill>
                  <a:ln w="2339" cap="flat">
                    <a:noFill/>
                    <a:prstDash val="solid"/>
                    <a:miter/>
                  </a:ln>
                </p:spPr>
                <p:txBody>
                  <a:bodyPr rtlCol="0" anchor="ctr"/>
                  <a:lstStyle/>
                  <a:p>
                    <a:endParaRPr lang="en-US" sz="2160"/>
                  </a:p>
                </p:txBody>
              </p:sp>
              <p:sp>
                <p:nvSpPr>
                  <p:cNvPr id="160" name="Freeform: Shape 159">
                    <a:extLst>
                      <a:ext uri="{FF2B5EF4-FFF2-40B4-BE49-F238E27FC236}">
                        <a16:creationId xmlns:a16="http://schemas.microsoft.com/office/drawing/2014/main" id="{98151E9C-021E-FA4E-0EC1-B9233B7763B2}"/>
                      </a:ext>
                    </a:extLst>
                  </p:cNvPr>
                  <p:cNvSpPr/>
                  <p:nvPr userDrawn="1"/>
                </p:nvSpPr>
                <p:spPr>
                  <a:xfrm>
                    <a:off x="8231152" y="4377309"/>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74"/>
                          <a:pt x="42097" y="32667"/>
                          <a:pt x="42097" y="21037"/>
                        </a:cubicBezTo>
                        <a:close/>
                      </a:path>
                    </a:pathLst>
                  </a:custGeom>
                  <a:solidFill>
                    <a:srgbClr val="DADDE7"/>
                  </a:solidFill>
                  <a:ln w="2339" cap="flat">
                    <a:noFill/>
                    <a:prstDash val="solid"/>
                    <a:miter/>
                  </a:ln>
                </p:spPr>
                <p:txBody>
                  <a:bodyPr rtlCol="0" anchor="ctr"/>
                  <a:lstStyle/>
                  <a:p>
                    <a:endParaRPr lang="en-US" sz="2160"/>
                  </a:p>
                </p:txBody>
              </p:sp>
              <p:sp>
                <p:nvSpPr>
                  <p:cNvPr id="161" name="Freeform: Shape 160">
                    <a:extLst>
                      <a:ext uri="{FF2B5EF4-FFF2-40B4-BE49-F238E27FC236}">
                        <a16:creationId xmlns:a16="http://schemas.microsoft.com/office/drawing/2014/main" id="{6CA67D08-5F86-D5A9-6B78-BC2A5D3B8036}"/>
                      </a:ext>
                    </a:extLst>
                  </p:cNvPr>
                  <p:cNvSpPr/>
                  <p:nvPr userDrawn="1"/>
                </p:nvSpPr>
                <p:spPr>
                  <a:xfrm>
                    <a:off x="8230731" y="4377075"/>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90" y="42097"/>
                          <a:pt x="42097" y="32667"/>
                          <a:pt x="42097" y="21037"/>
                        </a:cubicBezTo>
                        <a:close/>
                      </a:path>
                    </a:pathLst>
                  </a:custGeom>
                  <a:solidFill>
                    <a:srgbClr val="DADDE7"/>
                  </a:solidFill>
                  <a:ln w="2339" cap="flat">
                    <a:noFill/>
                    <a:prstDash val="solid"/>
                    <a:miter/>
                  </a:ln>
                </p:spPr>
                <p:txBody>
                  <a:bodyPr rtlCol="0" anchor="ctr"/>
                  <a:lstStyle/>
                  <a:p>
                    <a:endParaRPr lang="en-US" sz="2160"/>
                  </a:p>
                </p:txBody>
              </p:sp>
              <p:sp>
                <p:nvSpPr>
                  <p:cNvPr id="162" name="Freeform: Shape 161">
                    <a:extLst>
                      <a:ext uri="{FF2B5EF4-FFF2-40B4-BE49-F238E27FC236}">
                        <a16:creationId xmlns:a16="http://schemas.microsoft.com/office/drawing/2014/main" id="{81063E14-E4F3-D809-0231-DE75BCE6D21A}"/>
                      </a:ext>
                    </a:extLst>
                  </p:cNvPr>
                  <p:cNvSpPr/>
                  <p:nvPr userDrawn="1"/>
                </p:nvSpPr>
                <p:spPr>
                  <a:xfrm>
                    <a:off x="8230333" y="4376841"/>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90" y="42097"/>
                          <a:pt x="42097" y="32667"/>
                          <a:pt x="42097" y="21037"/>
                        </a:cubicBezTo>
                        <a:close/>
                      </a:path>
                    </a:pathLst>
                  </a:custGeom>
                  <a:solidFill>
                    <a:srgbClr val="DADEE7"/>
                  </a:solidFill>
                  <a:ln w="2339" cap="flat">
                    <a:noFill/>
                    <a:prstDash val="solid"/>
                    <a:miter/>
                  </a:ln>
                </p:spPr>
                <p:txBody>
                  <a:bodyPr rtlCol="0" anchor="ctr"/>
                  <a:lstStyle/>
                  <a:p>
                    <a:endParaRPr lang="en-US" sz="2160"/>
                  </a:p>
                </p:txBody>
              </p:sp>
              <p:sp>
                <p:nvSpPr>
                  <p:cNvPr id="163" name="Freeform: Shape 162">
                    <a:extLst>
                      <a:ext uri="{FF2B5EF4-FFF2-40B4-BE49-F238E27FC236}">
                        <a16:creationId xmlns:a16="http://schemas.microsoft.com/office/drawing/2014/main" id="{0F507248-E028-64F6-13A3-BA06DD8D3E4F}"/>
                      </a:ext>
                    </a:extLst>
                  </p:cNvPr>
                  <p:cNvSpPr/>
                  <p:nvPr userDrawn="1"/>
                </p:nvSpPr>
                <p:spPr>
                  <a:xfrm>
                    <a:off x="8229958" y="4376630"/>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74"/>
                          <a:pt x="42097" y="32643"/>
                          <a:pt x="42097" y="21037"/>
                        </a:cubicBezTo>
                        <a:close/>
                      </a:path>
                    </a:pathLst>
                  </a:custGeom>
                  <a:solidFill>
                    <a:srgbClr val="DBDEE7"/>
                  </a:solidFill>
                  <a:ln w="2339" cap="flat">
                    <a:noFill/>
                    <a:prstDash val="solid"/>
                    <a:miter/>
                  </a:ln>
                </p:spPr>
                <p:txBody>
                  <a:bodyPr rtlCol="0" anchor="ctr"/>
                  <a:lstStyle/>
                  <a:p>
                    <a:endParaRPr lang="en-US" sz="2160"/>
                  </a:p>
                </p:txBody>
              </p:sp>
              <p:sp>
                <p:nvSpPr>
                  <p:cNvPr id="164" name="Freeform: Shape 163">
                    <a:extLst>
                      <a:ext uri="{FF2B5EF4-FFF2-40B4-BE49-F238E27FC236}">
                        <a16:creationId xmlns:a16="http://schemas.microsoft.com/office/drawing/2014/main" id="{D19C53DF-0AC2-C406-B017-C0FF7352C6A4}"/>
                      </a:ext>
                    </a:extLst>
                  </p:cNvPr>
                  <p:cNvSpPr/>
                  <p:nvPr userDrawn="1"/>
                </p:nvSpPr>
                <p:spPr>
                  <a:xfrm>
                    <a:off x="8229561" y="4376396"/>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74"/>
                          <a:pt x="42097" y="32667"/>
                          <a:pt x="42097" y="21037"/>
                        </a:cubicBezTo>
                        <a:close/>
                      </a:path>
                    </a:pathLst>
                  </a:custGeom>
                  <a:solidFill>
                    <a:srgbClr val="DBDEE7"/>
                  </a:solidFill>
                  <a:ln w="2339" cap="flat">
                    <a:noFill/>
                    <a:prstDash val="solid"/>
                    <a:miter/>
                  </a:ln>
                </p:spPr>
                <p:txBody>
                  <a:bodyPr rtlCol="0" anchor="ctr"/>
                  <a:lstStyle/>
                  <a:p>
                    <a:endParaRPr lang="en-US" sz="2160"/>
                  </a:p>
                </p:txBody>
              </p:sp>
              <p:sp>
                <p:nvSpPr>
                  <p:cNvPr id="165" name="Freeform: Shape 164">
                    <a:extLst>
                      <a:ext uri="{FF2B5EF4-FFF2-40B4-BE49-F238E27FC236}">
                        <a16:creationId xmlns:a16="http://schemas.microsoft.com/office/drawing/2014/main" id="{3BA99382-6C7E-0B4E-EDA8-F0DBEF3232E8}"/>
                      </a:ext>
                    </a:extLst>
                  </p:cNvPr>
                  <p:cNvSpPr/>
                  <p:nvPr userDrawn="1"/>
                </p:nvSpPr>
                <p:spPr>
                  <a:xfrm>
                    <a:off x="8229163" y="4376162"/>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97"/>
                          <a:pt x="42097" y="32667"/>
                          <a:pt x="42097" y="21037"/>
                        </a:cubicBezTo>
                        <a:close/>
                      </a:path>
                    </a:pathLst>
                  </a:custGeom>
                  <a:solidFill>
                    <a:srgbClr val="DBDEE8"/>
                  </a:solidFill>
                  <a:ln w="2339" cap="flat">
                    <a:noFill/>
                    <a:prstDash val="solid"/>
                    <a:miter/>
                  </a:ln>
                </p:spPr>
                <p:txBody>
                  <a:bodyPr rtlCol="0" anchor="ctr"/>
                  <a:lstStyle/>
                  <a:p>
                    <a:endParaRPr lang="en-US" sz="2160"/>
                  </a:p>
                </p:txBody>
              </p:sp>
              <p:sp>
                <p:nvSpPr>
                  <p:cNvPr id="166" name="Freeform: Shape 165">
                    <a:extLst>
                      <a:ext uri="{FF2B5EF4-FFF2-40B4-BE49-F238E27FC236}">
                        <a16:creationId xmlns:a16="http://schemas.microsoft.com/office/drawing/2014/main" id="{7A5EEC98-A485-9DB4-0CCE-E7B4A1247DFA}"/>
                      </a:ext>
                    </a:extLst>
                  </p:cNvPr>
                  <p:cNvSpPr/>
                  <p:nvPr userDrawn="1"/>
                </p:nvSpPr>
                <p:spPr>
                  <a:xfrm>
                    <a:off x="8228765" y="4375928"/>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90" y="42097"/>
                          <a:pt x="42097" y="32667"/>
                          <a:pt x="42097" y="21037"/>
                        </a:cubicBezTo>
                        <a:close/>
                      </a:path>
                    </a:pathLst>
                  </a:custGeom>
                  <a:solidFill>
                    <a:srgbClr val="DCDFE8"/>
                  </a:solidFill>
                  <a:ln w="2339" cap="flat">
                    <a:noFill/>
                    <a:prstDash val="solid"/>
                    <a:miter/>
                  </a:ln>
                </p:spPr>
                <p:txBody>
                  <a:bodyPr rtlCol="0" anchor="ctr"/>
                  <a:lstStyle/>
                  <a:p>
                    <a:endParaRPr lang="en-US" sz="2160"/>
                  </a:p>
                </p:txBody>
              </p:sp>
              <p:sp>
                <p:nvSpPr>
                  <p:cNvPr id="167" name="Freeform: Shape 166">
                    <a:extLst>
                      <a:ext uri="{FF2B5EF4-FFF2-40B4-BE49-F238E27FC236}">
                        <a16:creationId xmlns:a16="http://schemas.microsoft.com/office/drawing/2014/main" id="{40F31ED3-CFBE-2814-633B-1C9C21D7F067}"/>
                      </a:ext>
                    </a:extLst>
                  </p:cNvPr>
                  <p:cNvSpPr/>
                  <p:nvPr userDrawn="1"/>
                </p:nvSpPr>
                <p:spPr>
                  <a:xfrm>
                    <a:off x="8228391" y="4375694"/>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97"/>
                          <a:pt x="42097" y="32667"/>
                          <a:pt x="42097" y="21037"/>
                        </a:cubicBezTo>
                        <a:close/>
                      </a:path>
                    </a:pathLst>
                  </a:custGeom>
                  <a:solidFill>
                    <a:srgbClr val="DCDFE8"/>
                  </a:solidFill>
                  <a:ln w="2339" cap="flat">
                    <a:noFill/>
                    <a:prstDash val="solid"/>
                    <a:miter/>
                  </a:ln>
                </p:spPr>
                <p:txBody>
                  <a:bodyPr rtlCol="0" anchor="ctr"/>
                  <a:lstStyle/>
                  <a:p>
                    <a:endParaRPr lang="en-US" sz="2160"/>
                  </a:p>
                </p:txBody>
              </p:sp>
              <p:sp>
                <p:nvSpPr>
                  <p:cNvPr id="168" name="Freeform: Shape 167">
                    <a:extLst>
                      <a:ext uri="{FF2B5EF4-FFF2-40B4-BE49-F238E27FC236}">
                        <a16:creationId xmlns:a16="http://schemas.microsoft.com/office/drawing/2014/main" id="{844BC83D-5F4B-CF30-DDB3-2D83B30C4423}"/>
                      </a:ext>
                    </a:extLst>
                  </p:cNvPr>
                  <p:cNvSpPr/>
                  <p:nvPr userDrawn="1"/>
                </p:nvSpPr>
                <p:spPr>
                  <a:xfrm>
                    <a:off x="8227993" y="4375460"/>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90" y="42097"/>
                          <a:pt x="42097" y="32667"/>
                          <a:pt x="42097" y="21037"/>
                        </a:cubicBezTo>
                        <a:close/>
                      </a:path>
                    </a:pathLst>
                  </a:custGeom>
                  <a:solidFill>
                    <a:srgbClr val="DCDFE8"/>
                  </a:solidFill>
                  <a:ln w="2339" cap="flat">
                    <a:noFill/>
                    <a:prstDash val="solid"/>
                    <a:miter/>
                  </a:ln>
                </p:spPr>
                <p:txBody>
                  <a:bodyPr rtlCol="0" anchor="ctr"/>
                  <a:lstStyle/>
                  <a:p>
                    <a:endParaRPr lang="en-US" sz="2160"/>
                  </a:p>
                </p:txBody>
              </p:sp>
              <p:sp>
                <p:nvSpPr>
                  <p:cNvPr id="169" name="Freeform: Shape 168">
                    <a:extLst>
                      <a:ext uri="{FF2B5EF4-FFF2-40B4-BE49-F238E27FC236}">
                        <a16:creationId xmlns:a16="http://schemas.microsoft.com/office/drawing/2014/main" id="{C4003866-A337-63A8-65EB-FBD807EC2472}"/>
                      </a:ext>
                    </a:extLst>
                  </p:cNvPr>
                  <p:cNvSpPr/>
                  <p:nvPr userDrawn="1"/>
                </p:nvSpPr>
                <p:spPr>
                  <a:xfrm>
                    <a:off x="8227618" y="4375226"/>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90" y="42097"/>
                          <a:pt x="42097" y="32667"/>
                          <a:pt x="42097" y="21037"/>
                        </a:cubicBezTo>
                        <a:close/>
                      </a:path>
                    </a:pathLst>
                  </a:custGeom>
                  <a:solidFill>
                    <a:srgbClr val="DCE0E8"/>
                  </a:solidFill>
                  <a:ln w="2339" cap="flat">
                    <a:noFill/>
                    <a:prstDash val="solid"/>
                    <a:miter/>
                  </a:ln>
                </p:spPr>
                <p:txBody>
                  <a:bodyPr rtlCol="0" anchor="ctr"/>
                  <a:lstStyle/>
                  <a:p>
                    <a:endParaRPr lang="en-US" sz="2160"/>
                  </a:p>
                </p:txBody>
              </p:sp>
              <p:sp>
                <p:nvSpPr>
                  <p:cNvPr id="170" name="Freeform: Shape 169">
                    <a:extLst>
                      <a:ext uri="{FF2B5EF4-FFF2-40B4-BE49-F238E27FC236}">
                        <a16:creationId xmlns:a16="http://schemas.microsoft.com/office/drawing/2014/main" id="{1F41DB75-7D85-2863-8B24-0D00C15DAA68}"/>
                      </a:ext>
                    </a:extLst>
                  </p:cNvPr>
                  <p:cNvSpPr/>
                  <p:nvPr userDrawn="1"/>
                </p:nvSpPr>
                <p:spPr>
                  <a:xfrm>
                    <a:off x="8227244" y="4374992"/>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97"/>
                          <a:pt x="42097" y="32667"/>
                          <a:pt x="42097" y="21037"/>
                        </a:cubicBezTo>
                        <a:close/>
                      </a:path>
                    </a:pathLst>
                  </a:custGeom>
                  <a:solidFill>
                    <a:srgbClr val="DDE0E9"/>
                  </a:solidFill>
                  <a:ln w="2339" cap="flat">
                    <a:noFill/>
                    <a:prstDash val="solid"/>
                    <a:miter/>
                  </a:ln>
                </p:spPr>
                <p:txBody>
                  <a:bodyPr rtlCol="0" anchor="ctr"/>
                  <a:lstStyle/>
                  <a:p>
                    <a:endParaRPr lang="en-US" sz="2160"/>
                  </a:p>
                </p:txBody>
              </p:sp>
              <p:sp>
                <p:nvSpPr>
                  <p:cNvPr id="171" name="Freeform: Shape 170">
                    <a:extLst>
                      <a:ext uri="{FF2B5EF4-FFF2-40B4-BE49-F238E27FC236}">
                        <a16:creationId xmlns:a16="http://schemas.microsoft.com/office/drawing/2014/main" id="{A20D138F-CB75-673E-C0C1-AC4D78C17C14}"/>
                      </a:ext>
                    </a:extLst>
                  </p:cNvPr>
                  <p:cNvSpPr/>
                  <p:nvPr userDrawn="1"/>
                </p:nvSpPr>
                <p:spPr>
                  <a:xfrm>
                    <a:off x="8226870" y="4374758"/>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97"/>
                          <a:pt x="42097" y="32667"/>
                          <a:pt x="42097" y="21037"/>
                        </a:cubicBezTo>
                        <a:close/>
                      </a:path>
                    </a:pathLst>
                  </a:custGeom>
                  <a:solidFill>
                    <a:srgbClr val="DDE0E9"/>
                  </a:solidFill>
                  <a:ln w="2339" cap="flat">
                    <a:noFill/>
                    <a:prstDash val="solid"/>
                    <a:miter/>
                  </a:ln>
                </p:spPr>
                <p:txBody>
                  <a:bodyPr rtlCol="0" anchor="ctr"/>
                  <a:lstStyle/>
                  <a:p>
                    <a:endParaRPr lang="en-US" sz="2160"/>
                  </a:p>
                </p:txBody>
              </p:sp>
              <p:sp>
                <p:nvSpPr>
                  <p:cNvPr id="172" name="Freeform: Shape 171">
                    <a:extLst>
                      <a:ext uri="{FF2B5EF4-FFF2-40B4-BE49-F238E27FC236}">
                        <a16:creationId xmlns:a16="http://schemas.microsoft.com/office/drawing/2014/main" id="{9670DE8B-A8F9-ED5F-2B7B-BC430AD1DA9C}"/>
                      </a:ext>
                    </a:extLst>
                  </p:cNvPr>
                  <p:cNvSpPr/>
                  <p:nvPr userDrawn="1"/>
                </p:nvSpPr>
                <p:spPr>
                  <a:xfrm>
                    <a:off x="8226495" y="4374524"/>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97"/>
                          <a:pt x="42097" y="32667"/>
                          <a:pt x="42097" y="21037"/>
                        </a:cubicBezTo>
                        <a:close/>
                      </a:path>
                    </a:pathLst>
                  </a:custGeom>
                  <a:solidFill>
                    <a:srgbClr val="DDE0E9"/>
                  </a:solidFill>
                  <a:ln w="2339" cap="flat">
                    <a:noFill/>
                    <a:prstDash val="solid"/>
                    <a:miter/>
                  </a:ln>
                </p:spPr>
                <p:txBody>
                  <a:bodyPr rtlCol="0" anchor="ctr"/>
                  <a:lstStyle/>
                  <a:p>
                    <a:endParaRPr lang="en-US" sz="2160"/>
                  </a:p>
                </p:txBody>
              </p:sp>
              <p:sp>
                <p:nvSpPr>
                  <p:cNvPr id="173" name="Freeform: Shape 172">
                    <a:extLst>
                      <a:ext uri="{FF2B5EF4-FFF2-40B4-BE49-F238E27FC236}">
                        <a16:creationId xmlns:a16="http://schemas.microsoft.com/office/drawing/2014/main" id="{3ABF72E1-B8BC-572A-E5CE-CBDC6B3D1A0C}"/>
                      </a:ext>
                    </a:extLst>
                  </p:cNvPr>
                  <p:cNvSpPr/>
                  <p:nvPr userDrawn="1"/>
                </p:nvSpPr>
                <p:spPr>
                  <a:xfrm>
                    <a:off x="8226121" y="4374290"/>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97"/>
                          <a:pt x="42097" y="32667"/>
                          <a:pt x="42097" y="21037"/>
                        </a:cubicBezTo>
                        <a:close/>
                      </a:path>
                    </a:pathLst>
                  </a:custGeom>
                  <a:solidFill>
                    <a:srgbClr val="DEE1E9"/>
                  </a:solidFill>
                  <a:ln w="2339" cap="flat">
                    <a:noFill/>
                    <a:prstDash val="solid"/>
                    <a:miter/>
                  </a:ln>
                </p:spPr>
                <p:txBody>
                  <a:bodyPr rtlCol="0" anchor="ctr"/>
                  <a:lstStyle/>
                  <a:p>
                    <a:endParaRPr lang="en-US" sz="2160"/>
                  </a:p>
                </p:txBody>
              </p:sp>
              <p:sp>
                <p:nvSpPr>
                  <p:cNvPr id="174" name="Freeform: Shape 173">
                    <a:extLst>
                      <a:ext uri="{FF2B5EF4-FFF2-40B4-BE49-F238E27FC236}">
                        <a16:creationId xmlns:a16="http://schemas.microsoft.com/office/drawing/2014/main" id="{987319E8-0B85-479A-AFA0-4DC818AEE7EF}"/>
                      </a:ext>
                    </a:extLst>
                  </p:cNvPr>
                  <p:cNvSpPr/>
                  <p:nvPr userDrawn="1"/>
                </p:nvSpPr>
                <p:spPr>
                  <a:xfrm>
                    <a:off x="8225746" y="4374056"/>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74"/>
                          <a:pt x="42097" y="32667"/>
                          <a:pt x="42097" y="21037"/>
                        </a:cubicBezTo>
                        <a:close/>
                      </a:path>
                    </a:pathLst>
                  </a:custGeom>
                  <a:solidFill>
                    <a:srgbClr val="DEE1E9"/>
                  </a:solidFill>
                  <a:ln w="2339" cap="flat">
                    <a:noFill/>
                    <a:prstDash val="solid"/>
                    <a:miter/>
                  </a:ln>
                </p:spPr>
                <p:txBody>
                  <a:bodyPr rtlCol="0" anchor="ctr"/>
                  <a:lstStyle/>
                  <a:p>
                    <a:endParaRPr lang="en-US" sz="2160"/>
                  </a:p>
                </p:txBody>
              </p:sp>
              <p:sp>
                <p:nvSpPr>
                  <p:cNvPr id="175" name="Freeform: Shape 174">
                    <a:extLst>
                      <a:ext uri="{FF2B5EF4-FFF2-40B4-BE49-F238E27FC236}">
                        <a16:creationId xmlns:a16="http://schemas.microsoft.com/office/drawing/2014/main" id="{83AB330C-F48F-82A7-473B-A84887B6C780}"/>
                      </a:ext>
                    </a:extLst>
                  </p:cNvPr>
                  <p:cNvSpPr/>
                  <p:nvPr userDrawn="1"/>
                </p:nvSpPr>
                <p:spPr>
                  <a:xfrm>
                    <a:off x="8225372" y="4373822"/>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74"/>
                          <a:pt x="42097" y="32643"/>
                          <a:pt x="42097" y="21037"/>
                        </a:cubicBezTo>
                        <a:close/>
                      </a:path>
                    </a:pathLst>
                  </a:custGeom>
                  <a:solidFill>
                    <a:srgbClr val="DEE1EA"/>
                  </a:solidFill>
                  <a:ln w="2339" cap="flat">
                    <a:noFill/>
                    <a:prstDash val="solid"/>
                    <a:miter/>
                  </a:ln>
                </p:spPr>
                <p:txBody>
                  <a:bodyPr rtlCol="0" anchor="ctr"/>
                  <a:lstStyle/>
                  <a:p>
                    <a:endParaRPr lang="en-US" sz="2160"/>
                  </a:p>
                </p:txBody>
              </p:sp>
              <p:sp>
                <p:nvSpPr>
                  <p:cNvPr id="176" name="Freeform: Shape 175">
                    <a:extLst>
                      <a:ext uri="{FF2B5EF4-FFF2-40B4-BE49-F238E27FC236}">
                        <a16:creationId xmlns:a16="http://schemas.microsoft.com/office/drawing/2014/main" id="{84D913E4-D106-D7B9-FD5A-446AA3E9582C}"/>
                      </a:ext>
                    </a:extLst>
                  </p:cNvPr>
                  <p:cNvSpPr/>
                  <p:nvPr userDrawn="1"/>
                </p:nvSpPr>
                <p:spPr>
                  <a:xfrm>
                    <a:off x="8224998" y="4373564"/>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90" y="42097"/>
                          <a:pt x="42097" y="32667"/>
                          <a:pt x="42097" y="21037"/>
                        </a:cubicBezTo>
                        <a:close/>
                      </a:path>
                    </a:pathLst>
                  </a:custGeom>
                  <a:solidFill>
                    <a:srgbClr val="DFE1EA"/>
                  </a:solidFill>
                  <a:ln w="2339" cap="flat">
                    <a:noFill/>
                    <a:prstDash val="solid"/>
                    <a:miter/>
                  </a:ln>
                </p:spPr>
                <p:txBody>
                  <a:bodyPr rtlCol="0" anchor="ctr"/>
                  <a:lstStyle/>
                  <a:p>
                    <a:endParaRPr lang="en-US" sz="2160"/>
                  </a:p>
                </p:txBody>
              </p:sp>
              <p:sp>
                <p:nvSpPr>
                  <p:cNvPr id="177" name="Freeform: Shape 176">
                    <a:extLst>
                      <a:ext uri="{FF2B5EF4-FFF2-40B4-BE49-F238E27FC236}">
                        <a16:creationId xmlns:a16="http://schemas.microsoft.com/office/drawing/2014/main" id="{1C3436EB-F631-080D-AE60-97C34CF1D292}"/>
                      </a:ext>
                    </a:extLst>
                  </p:cNvPr>
                  <p:cNvSpPr/>
                  <p:nvPr userDrawn="1"/>
                </p:nvSpPr>
                <p:spPr>
                  <a:xfrm>
                    <a:off x="8224647" y="4373330"/>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97"/>
                          <a:pt x="42097" y="32667"/>
                          <a:pt x="42097" y="21037"/>
                        </a:cubicBezTo>
                        <a:close/>
                      </a:path>
                    </a:pathLst>
                  </a:custGeom>
                  <a:solidFill>
                    <a:srgbClr val="DFE2EA"/>
                  </a:solidFill>
                  <a:ln w="2339" cap="flat">
                    <a:noFill/>
                    <a:prstDash val="solid"/>
                    <a:miter/>
                  </a:ln>
                </p:spPr>
                <p:txBody>
                  <a:bodyPr rtlCol="0" anchor="ctr"/>
                  <a:lstStyle/>
                  <a:p>
                    <a:endParaRPr lang="en-US" sz="2160"/>
                  </a:p>
                </p:txBody>
              </p:sp>
              <p:sp>
                <p:nvSpPr>
                  <p:cNvPr id="178" name="Freeform: Shape 177">
                    <a:extLst>
                      <a:ext uri="{FF2B5EF4-FFF2-40B4-BE49-F238E27FC236}">
                        <a16:creationId xmlns:a16="http://schemas.microsoft.com/office/drawing/2014/main" id="{9035355C-2440-3976-9064-54B88D4AFA4A}"/>
                      </a:ext>
                    </a:extLst>
                  </p:cNvPr>
                  <p:cNvSpPr/>
                  <p:nvPr userDrawn="1"/>
                </p:nvSpPr>
                <p:spPr>
                  <a:xfrm>
                    <a:off x="8224272" y="4373096"/>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90" y="42074"/>
                          <a:pt x="42097" y="32667"/>
                          <a:pt x="42097" y="21037"/>
                        </a:cubicBezTo>
                        <a:close/>
                      </a:path>
                    </a:pathLst>
                  </a:custGeom>
                  <a:solidFill>
                    <a:srgbClr val="DFE2EA"/>
                  </a:solidFill>
                  <a:ln w="2339" cap="flat">
                    <a:noFill/>
                    <a:prstDash val="solid"/>
                    <a:miter/>
                  </a:ln>
                </p:spPr>
                <p:txBody>
                  <a:bodyPr rtlCol="0" anchor="ctr"/>
                  <a:lstStyle/>
                  <a:p>
                    <a:endParaRPr lang="en-US" sz="2160"/>
                  </a:p>
                </p:txBody>
              </p:sp>
              <p:sp>
                <p:nvSpPr>
                  <p:cNvPr id="179" name="Freeform: Shape 178">
                    <a:extLst>
                      <a:ext uri="{FF2B5EF4-FFF2-40B4-BE49-F238E27FC236}">
                        <a16:creationId xmlns:a16="http://schemas.microsoft.com/office/drawing/2014/main" id="{5C1BFD18-292B-9ADA-8F5E-CAA8EF07B031}"/>
                      </a:ext>
                    </a:extLst>
                  </p:cNvPr>
                  <p:cNvSpPr/>
                  <p:nvPr userDrawn="1"/>
                </p:nvSpPr>
                <p:spPr>
                  <a:xfrm>
                    <a:off x="8223921" y="4372839"/>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97"/>
                          <a:pt x="42097" y="32667"/>
                          <a:pt x="42097" y="21037"/>
                        </a:cubicBezTo>
                        <a:close/>
                      </a:path>
                    </a:pathLst>
                  </a:custGeom>
                  <a:solidFill>
                    <a:srgbClr val="DFE2EA"/>
                  </a:solidFill>
                  <a:ln w="2339" cap="flat">
                    <a:noFill/>
                    <a:prstDash val="solid"/>
                    <a:miter/>
                  </a:ln>
                </p:spPr>
                <p:txBody>
                  <a:bodyPr rtlCol="0" anchor="ctr"/>
                  <a:lstStyle/>
                  <a:p>
                    <a:endParaRPr lang="en-US" sz="2160"/>
                  </a:p>
                </p:txBody>
              </p:sp>
              <p:sp>
                <p:nvSpPr>
                  <p:cNvPr id="180" name="Freeform: Shape 179">
                    <a:extLst>
                      <a:ext uri="{FF2B5EF4-FFF2-40B4-BE49-F238E27FC236}">
                        <a16:creationId xmlns:a16="http://schemas.microsoft.com/office/drawing/2014/main" id="{FE87D75E-9617-9D98-91C0-D86317E5A35A}"/>
                      </a:ext>
                    </a:extLst>
                  </p:cNvPr>
                  <p:cNvSpPr/>
                  <p:nvPr userDrawn="1"/>
                </p:nvSpPr>
                <p:spPr>
                  <a:xfrm>
                    <a:off x="8223570" y="4372605"/>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97"/>
                          <a:pt x="42097" y="32667"/>
                          <a:pt x="42097" y="21037"/>
                        </a:cubicBezTo>
                        <a:close/>
                      </a:path>
                    </a:pathLst>
                  </a:custGeom>
                  <a:solidFill>
                    <a:srgbClr val="E0E3EB"/>
                  </a:solidFill>
                  <a:ln w="2339" cap="flat">
                    <a:noFill/>
                    <a:prstDash val="solid"/>
                    <a:miter/>
                  </a:ln>
                </p:spPr>
                <p:txBody>
                  <a:bodyPr rtlCol="0" anchor="ctr"/>
                  <a:lstStyle/>
                  <a:p>
                    <a:endParaRPr lang="en-US" sz="2160"/>
                  </a:p>
                </p:txBody>
              </p:sp>
              <p:sp>
                <p:nvSpPr>
                  <p:cNvPr id="181" name="Freeform: Shape 180">
                    <a:extLst>
                      <a:ext uri="{FF2B5EF4-FFF2-40B4-BE49-F238E27FC236}">
                        <a16:creationId xmlns:a16="http://schemas.microsoft.com/office/drawing/2014/main" id="{3F7ABC2D-5EF3-443A-0BD1-70659F64919A}"/>
                      </a:ext>
                    </a:extLst>
                  </p:cNvPr>
                  <p:cNvSpPr/>
                  <p:nvPr userDrawn="1"/>
                </p:nvSpPr>
                <p:spPr>
                  <a:xfrm>
                    <a:off x="8223196" y="4372371"/>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90" y="42074"/>
                          <a:pt x="42097" y="32667"/>
                          <a:pt x="42097" y="21037"/>
                        </a:cubicBezTo>
                        <a:close/>
                      </a:path>
                    </a:pathLst>
                  </a:custGeom>
                  <a:solidFill>
                    <a:srgbClr val="E0E3EB"/>
                  </a:solidFill>
                  <a:ln w="2339" cap="flat">
                    <a:noFill/>
                    <a:prstDash val="solid"/>
                    <a:miter/>
                  </a:ln>
                </p:spPr>
                <p:txBody>
                  <a:bodyPr rtlCol="0" anchor="ctr"/>
                  <a:lstStyle/>
                  <a:p>
                    <a:endParaRPr lang="en-US" sz="2160"/>
                  </a:p>
                </p:txBody>
              </p:sp>
              <p:sp>
                <p:nvSpPr>
                  <p:cNvPr id="182" name="Freeform: Shape 181">
                    <a:extLst>
                      <a:ext uri="{FF2B5EF4-FFF2-40B4-BE49-F238E27FC236}">
                        <a16:creationId xmlns:a16="http://schemas.microsoft.com/office/drawing/2014/main" id="{96E23D1C-29E4-CE9E-DE65-3DAB5D9616EC}"/>
                      </a:ext>
                    </a:extLst>
                  </p:cNvPr>
                  <p:cNvSpPr/>
                  <p:nvPr userDrawn="1"/>
                </p:nvSpPr>
                <p:spPr>
                  <a:xfrm>
                    <a:off x="8222845" y="4372114"/>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90" y="42097"/>
                          <a:pt x="42097" y="32667"/>
                          <a:pt x="42097" y="21037"/>
                        </a:cubicBezTo>
                        <a:close/>
                      </a:path>
                    </a:pathLst>
                  </a:custGeom>
                  <a:solidFill>
                    <a:srgbClr val="E0E3EB"/>
                  </a:solidFill>
                  <a:ln w="2339" cap="flat">
                    <a:noFill/>
                    <a:prstDash val="solid"/>
                    <a:miter/>
                  </a:ln>
                </p:spPr>
                <p:txBody>
                  <a:bodyPr rtlCol="0" anchor="ctr"/>
                  <a:lstStyle/>
                  <a:p>
                    <a:endParaRPr lang="en-US" sz="2160"/>
                  </a:p>
                </p:txBody>
              </p:sp>
              <p:sp>
                <p:nvSpPr>
                  <p:cNvPr id="183" name="Freeform: Shape 182">
                    <a:extLst>
                      <a:ext uri="{FF2B5EF4-FFF2-40B4-BE49-F238E27FC236}">
                        <a16:creationId xmlns:a16="http://schemas.microsoft.com/office/drawing/2014/main" id="{F0AA9324-1A9E-1338-739C-BE4D78515728}"/>
                      </a:ext>
                    </a:extLst>
                  </p:cNvPr>
                  <p:cNvSpPr/>
                  <p:nvPr userDrawn="1"/>
                </p:nvSpPr>
                <p:spPr>
                  <a:xfrm>
                    <a:off x="8222494" y="4371880"/>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90" y="42074"/>
                          <a:pt x="42097" y="32667"/>
                          <a:pt x="42097" y="21037"/>
                        </a:cubicBezTo>
                        <a:close/>
                      </a:path>
                    </a:pathLst>
                  </a:custGeom>
                  <a:solidFill>
                    <a:srgbClr val="E1E3EB"/>
                  </a:solidFill>
                  <a:ln w="2339" cap="flat">
                    <a:noFill/>
                    <a:prstDash val="solid"/>
                    <a:miter/>
                  </a:ln>
                </p:spPr>
                <p:txBody>
                  <a:bodyPr rtlCol="0" anchor="ctr"/>
                  <a:lstStyle/>
                  <a:p>
                    <a:endParaRPr lang="en-US" sz="2160"/>
                  </a:p>
                </p:txBody>
              </p:sp>
              <p:sp>
                <p:nvSpPr>
                  <p:cNvPr id="184" name="Freeform: Shape 183">
                    <a:extLst>
                      <a:ext uri="{FF2B5EF4-FFF2-40B4-BE49-F238E27FC236}">
                        <a16:creationId xmlns:a16="http://schemas.microsoft.com/office/drawing/2014/main" id="{B863D5E8-335B-BD6E-8204-311169B21058}"/>
                      </a:ext>
                    </a:extLst>
                  </p:cNvPr>
                  <p:cNvSpPr/>
                  <p:nvPr userDrawn="1"/>
                </p:nvSpPr>
                <p:spPr>
                  <a:xfrm>
                    <a:off x="8222166" y="4371622"/>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97"/>
                          <a:pt x="42097" y="32667"/>
                          <a:pt x="42097" y="21037"/>
                        </a:cubicBezTo>
                        <a:close/>
                      </a:path>
                    </a:pathLst>
                  </a:custGeom>
                  <a:solidFill>
                    <a:srgbClr val="E1E4EB"/>
                  </a:solidFill>
                  <a:ln w="2339" cap="flat">
                    <a:noFill/>
                    <a:prstDash val="solid"/>
                    <a:miter/>
                  </a:ln>
                </p:spPr>
                <p:txBody>
                  <a:bodyPr rtlCol="0" anchor="ctr"/>
                  <a:lstStyle/>
                  <a:p>
                    <a:endParaRPr lang="en-US" sz="2160"/>
                  </a:p>
                </p:txBody>
              </p:sp>
              <p:sp>
                <p:nvSpPr>
                  <p:cNvPr id="185" name="Freeform: Shape 184">
                    <a:extLst>
                      <a:ext uri="{FF2B5EF4-FFF2-40B4-BE49-F238E27FC236}">
                        <a16:creationId xmlns:a16="http://schemas.microsoft.com/office/drawing/2014/main" id="{71D338DC-9071-0D71-3F25-A5B7AB1DDB30}"/>
                      </a:ext>
                    </a:extLst>
                  </p:cNvPr>
                  <p:cNvSpPr/>
                  <p:nvPr userDrawn="1"/>
                </p:nvSpPr>
                <p:spPr>
                  <a:xfrm>
                    <a:off x="8221815" y="4371388"/>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74"/>
                          <a:pt x="42097" y="32667"/>
                          <a:pt x="42097" y="21037"/>
                        </a:cubicBezTo>
                        <a:close/>
                      </a:path>
                    </a:pathLst>
                  </a:custGeom>
                  <a:solidFill>
                    <a:srgbClr val="E1E4EC"/>
                  </a:solidFill>
                  <a:ln w="2339" cap="flat">
                    <a:noFill/>
                    <a:prstDash val="solid"/>
                    <a:miter/>
                  </a:ln>
                </p:spPr>
                <p:txBody>
                  <a:bodyPr rtlCol="0" anchor="ctr"/>
                  <a:lstStyle/>
                  <a:p>
                    <a:endParaRPr lang="en-US" sz="2160"/>
                  </a:p>
                </p:txBody>
              </p:sp>
              <p:sp>
                <p:nvSpPr>
                  <p:cNvPr id="186" name="Freeform: Shape 185">
                    <a:extLst>
                      <a:ext uri="{FF2B5EF4-FFF2-40B4-BE49-F238E27FC236}">
                        <a16:creationId xmlns:a16="http://schemas.microsoft.com/office/drawing/2014/main" id="{92707191-62AE-AD21-971C-DC8CA385992D}"/>
                      </a:ext>
                    </a:extLst>
                  </p:cNvPr>
                  <p:cNvSpPr/>
                  <p:nvPr userDrawn="1"/>
                </p:nvSpPr>
                <p:spPr>
                  <a:xfrm>
                    <a:off x="8221464" y="4371131"/>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97"/>
                          <a:pt x="42097" y="32667"/>
                          <a:pt x="42097" y="21037"/>
                        </a:cubicBezTo>
                        <a:close/>
                      </a:path>
                    </a:pathLst>
                  </a:custGeom>
                  <a:solidFill>
                    <a:srgbClr val="E2E4EC"/>
                  </a:solidFill>
                  <a:ln w="2339" cap="flat">
                    <a:noFill/>
                    <a:prstDash val="solid"/>
                    <a:miter/>
                  </a:ln>
                </p:spPr>
                <p:txBody>
                  <a:bodyPr rtlCol="0" anchor="ctr"/>
                  <a:lstStyle/>
                  <a:p>
                    <a:endParaRPr lang="en-US" sz="2160"/>
                  </a:p>
                </p:txBody>
              </p:sp>
              <p:sp>
                <p:nvSpPr>
                  <p:cNvPr id="187" name="Freeform: Shape 186">
                    <a:extLst>
                      <a:ext uri="{FF2B5EF4-FFF2-40B4-BE49-F238E27FC236}">
                        <a16:creationId xmlns:a16="http://schemas.microsoft.com/office/drawing/2014/main" id="{1B617B35-FF8C-E300-0116-356310A7E4EA}"/>
                      </a:ext>
                    </a:extLst>
                  </p:cNvPr>
                  <p:cNvSpPr/>
                  <p:nvPr userDrawn="1"/>
                </p:nvSpPr>
                <p:spPr>
                  <a:xfrm>
                    <a:off x="8221113" y="4370873"/>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90" y="42097"/>
                          <a:pt x="42097" y="32667"/>
                          <a:pt x="42097" y="21037"/>
                        </a:cubicBezTo>
                        <a:close/>
                      </a:path>
                    </a:pathLst>
                  </a:custGeom>
                  <a:solidFill>
                    <a:srgbClr val="E2E5EC"/>
                  </a:solidFill>
                  <a:ln w="2339" cap="flat">
                    <a:noFill/>
                    <a:prstDash val="solid"/>
                    <a:miter/>
                  </a:ln>
                </p:spPr>
                <p:txBody>
                  <a:bodyPr rtlCol="0" anchor="ctr"/>
                  <a:lstStyle/>
                  <a:p>
                    <a:endParaRPr lang="en-US" sz="2160"/>
                  </a:p>
                </p:txBody>
              </p:sp>
              <p:sp>
                <p:nvSpPr>
                  <p:cNvPr id="188" name="Freeform: Shape 187">
                    <a:extLst>
                      <a:ext uri="{FF2B5EF4-FFF2-40B4-BE49-F238E27FC236}">
                        <a16:creationId xmlns:a16="http://schemas.microsoft.com/office/drawing/2014/main" id="{9BFE5C7C-AC67-92BB-EEAD-640798643463}"/>
                      </a:ext>
                    </a:extLst>
                  </p:cNvPr>
                  <p:cNvSpPr/>
                  <p:nvPr userDrawn="1"/>
                </p:nvSpPr>
                <p:spPr>
                  <a:xfrm>
                    <a:off x="8220786" y="4370639"/>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74"/>
                          <a:pt x="42097" y="32667"/>
                          <a:pt x="42097" y="21037"/>
                        </a:cubicBezTo>
                        <a:close/>
                      </a:path>
                    </a:pathLst>
                  </a:custGeom>
                  <a:solidFill>
                    <a:srgbClr val="E2E5EC"/>
                  </a:solidFill>
                  <a:ln w="2339" cap="flat">
                    <a:noFill/>
                    <a:prstDash val="solid"/>
                    <a:miter/>
                  </a:ln>
                </p:spPr>
                <p:txBody>
                  <a:bodyPr rtlCol="0" anchor="ctr"/>
                  <a:lstStyle/>
                  <a:p>
                    <a:endParaRPr lang="en-US" sz="2160"/>
                  </a:p>
                </p:txBody>
              </p:sp>
              <p:sp>
                <p:nvSpPr>
                  <p:cNvPr id="189" name="Freeform: Shape 188">
                    <a:extLst>
                      <a:ext uri="{FF2B5EF4-FFF2-40B4-BE49-F238E27FC236}">
                        <a16:creationId xmlns:a16="http://schemas.microsoft.com/office/drawing/2014/main" id="{9783952E-BEEF-34D0-924D-A711F48C425B}"/>
                      </a:ext>
                    </a:extLst>
                  </p:cNvPr>
                  <p:cNvSpPr/>
                  <p:nvPr userDrawn="1"/>
                </p:nvSpPr>
                <p:spPr>
                  <a:xfrm>
                    <a:off x="8220458" y="4370382"/>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97"/>
                          <a:pt x="42097" y="32667"/>
                          <a:pt x="42097" y="21037"/>
                        </a:cubicBezTo>
                        <a:close/>
                      </a:path>
                    </a:pathLst>
                  </a:custGeom>
                  <a:solidFill>
                    <a:srgbClr val="E3E5EC"/>
                  </a:solidFill>
                  <a:ln w="2339" cap="flat">
                    <a:noFill/>
                    <a:prstDash val="solid"/>
                    <a:miter/>
                  </a:ln>
                </p:spPr>
                <p:txBody>
                  <a:bodyPr rtlCol="0" anchor="ctr"/>
                  <a:lstStyle/>
                  <a:p>
                    <a:endParaRPr lang="en-US" sz="2160"/>
                  </a:p>
                </p:txBody>
              </p:sp>
              <p:sp>
                <p:nvSpPr>
                  <p:cNvPr id="190" name="Freeform: Shape 189">
                    <a:extLst>
                      <a:ext uri="{FF2B5EF4-FFF2-40B4-BE49-F238E27FC236}">
                        <a16:creationId xmlns:a16="http://schemas.microsoft.com/office/drawing/2014/main" id="{B5145C2A-3054-EB61-55D6-DD6C794CDB5E}"/>
                      </a:ext>
                    </a:extLst>
                  </p:cNvPr>
                  <p:cNvSpPr/>
                  <p:nvPr userDrawn="1"/>
                </p:nvSpPr>
                <p:spPr>
                  <a:xfrm>
                    <a:off x="8220107" y="4370125"/>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90" y="42097"/>
                          <a:pt x="42097" y="32667"/>
                          <a:pt x="42097" y="21037"/>
                        </a:cubicBezTo>
                        <a:close/>
                      </a:path>
                    </a:pathLst>
                  </a:custGeom>
                  <a:solidFill>
                    <a:srgbClr val="E3E5ED"/>
                  </a:solidFill>
                  <a:ln w="2339" cap="flat">
                    <a:noFill/>
                    <a:prstDash val="solid"/>
                    <a:miter/>
                  </a:ln>
                </p:spPr>
                <p:txBody>
                  <a:bodyPr rtlCol="0" anchor="ctr"/>
                  <a:lstStyle/>
                  <a:p>
                    <a:endParaRPr lang="en-US" sz="2160"/>
                  </a:p>
                </p:txBody>
              </p:sp>
              <p:sp>
                <p:nvSpPr>
                  <p:cNvPr id="191" name="Freeform: Shape 190">
                    <a:extLst>
                      <a:ext uri="{FF2B5EF4-FFF2-40B4-BE49-F238E27FC236}">
                        <a16:creationId xmlns:a16="http://schemas.microsoft.com/office/drawing/2014/main" id="{311582B4-5621-E96E-E2DE-B0F8F6B75660}"/>
                      </a:ext>
                    </a:extLst>
                  </p:cNvPr>
                  <p:cNvSpPr/>
                  <p:nvPr userDrawn="1"/>
                </p:nvSpPr>
                <p:spPr>
                  <a:xfrm>
                    <a:off x="8219779" y="4369891"/>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90" y="42074"/>
                          <a:pt x="42097" y="32667"/>
                          <a:pt x="42097" y="21037"/>
                        </a:cubicBezTo>
                        <a:close/>
                      </a:path>
                    </a:pathLst>
                  </a:custGeom>
                  <a:solidFill>
                    <a:srgbClr val="E3E6ED"/>
                  </a:solidFill>
                  <a:ln w="2339" cap="flat">
                    <a:noFill/>
                    <a:prstDash val="solid"/>
                    <a:miter/>
                  </a:ln>
                </p:spPr>
                <p:txBody>
                  <a:bodyPr rtlCol="0" anchor="ctr"/>
                  <a:lstStyle/>
                  <a:p>
                    <a:endParaRPr lang="en-US" sz="2160"/>
                  </a:p>
                </p:txBody>
              </p:sp>
              <p:sp>
                <p:nvSpPr>
                  <p:cNvPr id="192" name="Freeform: Shape 191">
                    <a:extLst>
                      <a:ext uri="{FF2B5EF4-FFF2-40B4-BE49-F238E27FC236}">
                        <a16:creationId xmlns:a16="http://schemas.microsoft.com/office/drawing/2014/main" id="{907EEBB1-0D59-5398-9AB0-BD7DFE3D83B8}"/>
                      </a:ext>
                    </a:extLst>
                  </p:cNvPr>
                  <p:cNvSpPr/>
                  <p:nvPr userDrawn="1"/>
                </p:nvSpPr>
                <p:spPr>
                  <a:xfrm>
                    <a:off x="8219452" y="4369633"/>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97"/>
                          <a:pt x="42097" y="32667"/>
                          <a:pt x="42097" y="21037"/>
                        </a:cubicBezTo>
                        <a:close/>
                      </a:path>
                    </a:pathLst>
                  </a:custGeom>
                  <a:solidFill>
                    <a:srgbClr val="E3E6ED"/>
                  </a:solidFill>
                  <a:ln w="2339" cap="flat">
                    <a:noFill/>
                    <a:prstDash val="solid"/>
                    <a:miter/>
                  </a:ln>
                </p:spPr>
                <p:txBody>
                  <a:bodyPr rtlCol="0" anchor="ctr"/>
                  <a:lstStyle/>
                  <a:p>
                    <a:endParaRPr lang="en-US" sz="2160"/>
                  </a:p>
                </p:txBody>
              </p:sp>
              <p:sp>
                <p:nvSpPr>
                  <p:cNvPr id="193" name="Freeform: Shape 192">
                    <a:extLst>
                      <a:ext uri="{FF2B5EF4-FFF2-40B4-BE49-F238E27FC236}">
                        <a16:creationId xmlns:a16="http://schemas.microsoft.com/office/drawing/2014/main" id="{2D7898C0-09D8-CB01-B5EE-85CA003A096C}"/>
                      </a:ext>
                    </a:extLst>
                  </p:cNvPr>
                  <p:cNvSpPr/>
                  <p:nvPr userDrawn="1"/>
                </p:nvSpPr>
                <p:spPr>
                  <a:xfrm>
                    <a:off x="8219124" y="4369376"/>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90" y="42097"/>
                          <a:pt x="42097" y="32667"/>
                          <a:pt x="42097" y="21037"/>
                        </a:cubicBezTo>
                        <a:close/>
                      </a:path>
                    </a:pathLst>
                  </a:custGeom>
                  <a:solidFill>
                    <a:srgbClr val="E4E6ED"/>
                  </a:solidFill>
                  <a:ln w="2339" cap="flat">
                    <a:noFill/>
                    <a:prstDash val="solid"/>
                    <a:miter/>
                  </a:ln>
                </p:spPr>
                <p:txBody>
                  <a:bodyPr rtlCol="0" anchor="ctr"/>
                  <a:lstStyle/>
                  <a:p>
                    <a:endParaRPr lang="en-US" sz="2160"/>
                  </a:p>
                </p:txBody>
              </p:sp>
              <p:sp>
                <p:nvSpPr>
                  <p:cNvPr id="194" name="Freeform: Shape 193">
                    <a:extLst>
                      <a:ext uri="{FF2B5EF4-FFF2-40B4-BE49-F238E27FC236}">
                        <a16:creationId xmlns:a16="http://schemas.microsoft.com/office/drawing/2014/main" id="{97C8B81D-CD63-28E2-F270-1500C80B9E12}"/>
                      </a:ext>
                    </a:extLst>
                  </p:cNvPr>
                  <p:cNvSpPr/>
                  <p:nvPr userDrawn="1"/>
                </p:nvSpPr>
                <p:spPr>
                  <a:xfrm>
                    <a:off x="8218797" y="4369118"/>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90" y="42097"/>
                          <a:pt x="42097" y="32667"/>
                          <a:pt x="42097" y="21037"/>
                        </a:cubicBezTo>
                        <a:close/>
                      </a:path>
                    </a:pathLst>
                  </a:custGeom>
                  <a:solidFill>
                    <a:srgbClr val="E4E6ED"/>
                  </a:solidFill>
                  <a:ln w="2339" cap="flat">
                    <a:noFill/>
                    <a:prstDash val="solid"/>
                    <a:miter/>
                  </a:ln>
                </p:spPr>
                <p:txBody>
                  <a:bodyPr rtlCol="0" anchor="ctr"/>
                  <a:lstStyle/>
                  <a:p>
                    <a:endParaRPr lang="en-US" sz="2160"/>
                  </a:p>
                </p:txBody>
              </p:sp>
              <p:sp>
                <p:nvSpPr>
                  <p:cNvPr id="195" name="Freeform: Shape 194">
                    <a:extLst>
                      <a:ext uri="{FF2B5EF4-FFF2-40B4-BE49-F238E27FC236}">
                        <a16:creationId xmlns:a16="http://schemas.microsoft.com/office/drawing/2014/main" id="{30F52B53-F890-D934-237C-6D95E719F5BB}"/>
                      </a:ext>
                    </a:extLst>
                  </p:cNvPr>
                  <p:cNvSpPr/>
                  <p:nvPr userDrawn="1"/>
                </p:nvSpPr>
                <p:spPr>
                  <a:xfrm>
                    <a:off x="8218492" y="4368861"/>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97"/>
                          <a:pt x="42097" y="32667"/>
                          <a:pt x="42097" y="21037"/>
                        </a:cubicBezTo>
                        <a:close/>
                      </a:path>
                    </a:pathLst>
                  </a:custGeom>
                  <a:solidFill>
                    <a:srgbClr val="E4E7EE"/>
                  </a:solidFill>
                  <a:ln w="2339" cap="flat">
                    <a:noFill/>
                    <a:prstDash val="solid"/>
                    <a:miter/>
                  </a:ln>
                </p:spPr>
                <p:txBody>
                  <a:bodyPr rtlCol="0" anchor="ctr"/>
                  <a:lstStyle/>
                  <a:p>
                    <a:endParaRPr lang="en-US" sz="2160"/>
                  </a:p>
                </p:txBody>
              </p:sp>
              <p:sp>
                <p:nvSpPr>
                  <p:cNvPr id="196" name="Freeform: Shape 195">
                    <a:extLst>
                      <a:ext uri="{FF2B5EF4-FFF2-40B4-BE49-F238E27FC236}">
                        <a16:creationId xmlns:a16="http://schemas.microsoft.com/office/drawing/2014/main" id="{CC37D068-731E-9857-D164-3799FD2B3DCD}"/>
                      </a:ext>
                    </a:extLst>
                  </p:cNvPr>
                  <p:cNvSpPr/>
                  <p:nvPr userDrawn="1"/>
                </p:nvSpPr>
                <p:spPr>
                  <a:xfrm>
                    <a:off x="8218165" y="4368604"/>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97"/>
                          <a:pt x="42097" y="32667"/>
                          <a:pt x="42097" y="21037"/>
                        </a:cubicBezTo>
                        <a:close/>
                      </a:path>
                    </a:pathLst>
                  </a:custGeom>
                  <a:solidFill>
                    <a:srgbClr val="E5E7EE"/>
                  </a:solidFill>
                  <a:ln w="2339" cap="flat">
                    <a:noFill/>
                    <a:prstDash val="solid"/>
                    <a:miter/>
                  </a:ln>
                </p:spPr>
                <p:txBody>
                  <a:bodyPr rtlCol="0" anchor="ctr"/>
                  <a:lstStyle/>
                  <a:p>
                    <a:endParaRPr lang="en-US" sz="2160"/>
                  </a:p>
                </p:txBody>
              </p:sp>
              <p:sp>
                <p:nvSpPr>
                  <p:cNvPr id="197" name="Freeform: Shape 196">
                    <a:extLst>
                      <a:ext uri="{FF2B5EF4-FFF2-40B4-BE49-F238E27FC236}">
                        <a16:creationId xmlns:a16="http://schemas.microsoft.com/office/drawing/2014/main" id="{0E76261B-9291-19B5-7514-B566106761EE}"/>
                      </a:ext>
                    </a:extLst>
                  </p:cNvPr>
                  <p:cNvSpPr/>
                  <p:nvPr userDrawn="1"/>
                </p:nvSpPr>
                <p:spPr>
                  <a:xfrm>
                    <a:off x="8217837" y="4368370"/>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90" y="42074"/>
                          <a:pt x="42097" y="32643"/>
                          <a:pt x="42097" y="21037"/>
                        </a:cubicBezTo>
                        <a:close/>
                      </a:path>
                    </a:pathLst>
                  </a:custGeom>
                  <a:solidFill>
                    <a:srgbClr val="E5E7EE"/>
                  </a:solidFill>
                  <a:ln w="2339" cap="flat">
                    <a:noFill/>
                    <a:prstDash val="solid"/>
                    <a:miter/>
                  </a:ln>
                </p:spPr>
                <p:txBody>
                  <a:bodyPr rtlCol="0" anchor="ctr"/>
                  <a:lstStyle/>
                  <a:p>
                    <a:endParaRPr lang="en-US" sz="2160"/>
                  </a:p>
                </p:txBody>
              </p:sp>
              <p:sp>
                <p:nvSpPr>
                  <p:cNvPr id="198" name="Freeform: Shape 197">
                    <a:extLst>
                      <a:ext uri="{FF2B5EF4-FFF2-40B4-BE49-F238E27FC236}">
                        <a16:creationId xmlns:a16="http://schemas.microsoft.com/office/drawing/2014/main" id="{8A2E7B2E-F920-ED98-481A-5783630473E3}"/>
                      </a:ext>
                    </a:extLst>
                  </p:cNvPr>
                  <p:cNvSpPr/>
                  <p:nvPr userDrawn="1"/>
                </p:nvSpPr>
                <p:spPr>
                  <a:xfrm>
                    <a:off x="8217533" y="4368112"/>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74"/>
                          <a:pt x="42097" y="32667"/>
                          <a:pt x="42097" y="21037"/>
                        </a:cubicBezTo>
                        <a:close/>
                      </a:path>
                    </a:pathLst>
                  </a:custGeom>
                  <a:solidFill>
                    <a:srgbClr val="E5E8EE"/>
                  </a:solidFill>
                  <a:ln w="2339" cap="flat">
                    <a:noFill/>
                    <a:prstDash val="solid"/>
                    <a:miter/>
                  </a:ln>
                </p:spPr>
                <p:txBody>
                  <a:bodyPr rtlCol="0" anchor="ctr"/>
                  <a:lstStyle/>
                  <a:p>
                    <a:endParaRPr lang="en-US" sz="2160"/>
                  </a:p>
                </p:txBody>
              </p:sp>
              <p:sp>
                <p:nvSpPr>
                  <p:cNvPr id="199" name="Freeform: Shape 198">
                    <a:extLst>
                      <a:ext uri="{FF2B5EF4-FFF2-40B4-BE49-F238E27FC236}">
                        <a16:creationId xmlns:a16="http://schemas.microsoft.com/office/drawing/2014/main" id="{A8FC33E9-2605-F156-4141-EFF7F3FF7095}"/>
                      </a:ext>
                    </a:extLst>
                  </p:cNvPr>
                  <p:cNvSpPr/>
                  <p:nvPr userDrawn="1"/>
                </p:nvSpPr>
                <p:spPr>
                  <a:xfrm>
                    <a:off x="8217112" y="4367761"/>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90" y="42097"/>
                          <a:pt x="42097" y="32667"/>
                          <a:pt x="42097" y="21037"/>
                        </a:cubicBezTo>
                        <a:close/>
                      </a:path>
                    </a:pathLst>
                  </a:custGeom>
                  <a:solidFill>
                    <a:srgbClr val="E6E8EE"/>
                  </a:solidFill>
                  <a:ln w="2339" cap="flat">
                    <a:noFill/>
                    <a:prstDash val="solid"/>
                    <a:miter/>
                  </a:ln>
                </p:spPr>
                <p:txBody>
                  <a:bodyPr rtlCol="0" anchor="ctr"/>
                  <a:lstStyle/>
                  <a:p>
                    <a:endParaRPr lang="en-US" sz="2160"/>
                  </a:p>
                </p:txBody>
              </p:sp>
              <p:sp>
                <p:nvSpPr>
                  <p:cNvPr id="200" name="Freeform: Shape 199">
                    <a:extLst>
                      <a:ext uri="{FF2B5EF4-FFF2-40B4-BE49-F238E27FC236}">
                        <a16:creationId xmlns:a16="http://schemas.microsoft.com/office/drawing/2014/main" id="{C90425BA-76EE-7357-6C76-8175D43282A2}"/>
                      </a:ext>
                    </a:extLst>
                  </p:cNvPr>
                  <p:cNvSpPr/>
                  <p:nvPr userDrawn="1"/>
                </p:nvSpPr>
                <p:spPr>
                  <a:xfrm>
                    <a:off x="8216620" y="4367363"/>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90" y="42074"/>
                          <a:pt x="42097" y="32667"/>
                          <a:pt x="42097" y="21037"/>
                        </a:cubicBezTo>
                        <a:close/>
                      </a:path>
                    </a:pathLst>
                  </a:custGeom>
                  <a:solidFill>
                    <a:srgbClr val="E6E8EF"/>
                  </a:solidFill>
                  <a:ln w="2339" cap="flat">
                    <a:noFill/>
                    <a:prstDash val="solid"/>
                    <a:miter/>
                  </a:ln>
                </p:spPr>
                <p:txBody>
                  <a:bodyPr rtlCol="0" anchor="ctr"/>
                  <a:lstStyle/>
                  <a:p>
                    <a:endParaRPr lang="en-US" sz="2160"/>
                  </a:p>
                </p:txBody>
              </p:sp>
              <p:sp>
                <p:nvSpPr>
                  <p:cNvPr id="201" name="Freeform: Shape 200">
                    <a:extLst>
                      <a:ext uri="{FF2B5EF4-FFF2-40B4-BE49-F238E27FC236}">
                        <a16:creationId xmlns:a16="http://schemas.microsoft.com/office/drawing/2014/main" id="{297D6FC5-F4A7-539B-3EDB-48260EE2C718}"/>
                      </a:ext>
                    </a:extLst>
                  </p:cNvPr>
                  <p:cNvSpPr/>
                  <p:nvPr userDrawn="1"/>
                </p:nvSpPr>
                <p:spPr>
                  <a:xfrm>
                    <a:off x="8216152" y="4366942"/>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97"/>
                          <a:pt x="42097" y="32667"/>
                          <a:pt x="42097" y="21037"/>
                        </a:cubicBezTo>
                        <a:close/>
                      </a:path>
                    </a:pathLst>
                  </a:custGeom>
                  <a:solidFill>
                    <a:srgbClr val="E6E8EF"/>
                  </a:solidFill>
                  <a:ln w="2339" cap="flat">
                    <a:noFill/>
                    <a:prstDash val="solid"/>
                    <a:miter/>
                  </a:ln>
                </p:spPr>
                <p:txBody>
                  <a:bodyPr rtlCol="0" anchor="ctr"/>
                  <a:lstStyle/>
                  <a:p>
                    <a:endParaRPr lang="en-US" sz="2160"/>
                  </a:p>
                </p:txBody>
              </p:sp>
              <p:sp>
                <p:nvSpPr>
                  <p:cNvPr id="202" name="Freeform: Shape 201">
                    <a:extLst>
                      <a:ext uri="{FF2B5EF4-FFF2-40B4-BE49-F238E27FC236}">
                        <a16:creationId xmlns:a16="http://schemas.microsoft.com/office/drawing/2014/main" id="{584BECDA-2CC1-91F0-9B86-2C201C247E0E}"/>
                      </a:ext>
                    </a:extLst>
                  </p:cNvPr>
                  <p:cNvSpPr/>
                  <p:nvPr userDrawn="1"/>
                </p:nvSpPr>
                <p:spPr>
                  <a:xfrm>
                    <a:off x="8215684" y="4366544"/>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74"/>
                          <a:pt x="42097" y="32667"/>
                          <a:pt x="42097" y="21037"/>
                        </a:cubicBezTo>
                        <a:close/>
                      </a:path>
                    </a:pathLst>
                  </a:custGeom>
                  <a:solidFill>
                    <a:srgbClr val="E7E9EF"/>
                  </a:solidFill>
                  <a:ln w="2339" cap="flat">
                    <a:noFill/>
                    <a:prstDash val="solid"/>
                    <a:miter/>
                  </a:ln>
                </p:spPr>
                <p:txBody>
                  <a:bodyPr rtlCol="0" anchor="ctr"/>
                  <a:lstStyle/>
                  <a:p>
                    <a:endParaRPr lang="en-US" sz="2160"/>
                  </a:p>
                </p:txBody>
              </p:sp>
              <p:sp>
                <p:nvSpPr>
                  <p:cNvPr id="203" name="Freeform: Shape 202">
                    <a:extLst>
                      <a:ext uri="{FF2B5EF4-FFF2-40B4-BE49-F238E27FC236}">
                        <a16:creationId xmlns:a16="http://schemas.microsoft.com/office/drawing/2014/main" id="{A03BC760-34FF-049E-E103-EA744CCC3F0D}"/>
                      </a:ext>
                    </a:extLst>
                  </p:cNvPr>
                  <p:cNvSpPr/>
                  <p:nvPr userDrawn="1"/>
                </p:nvSpPr>
                <p:spPr>
                  <a:xfrm>
                    <a:off x="8215193" y="4366123"/>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90" y="42097"/>
                          <a:pt x="42097" y="32667"/>
                          <a:pt x="42097" y="21037"/>
                        </a:cubicBezTo>
                        <a:close/>
                      </a:path>
                    </a:pathLst>
                  </a:custGeom>
                  <a:solidFill>
                    <a:srgbClr val="E7E9EF"/>
                  </a:solidFill>
                  <a:ln w="2339" cap="flat">
                    <a:noFill/>
                    <a:prstDash val="solid"/>
                    <a:miter/>
                  </a:ln>
                </p:spPr>
                <p:txBody>
                  <a:bodyPr rtlCol="0" anchor="ctr"/>
                  <a:lstStyle/>
                  <a:p>
                    <a:endParaRPr lang="en-US" sz="2160"/>
                  </a:p>
                </p:txBody>
              </p:sp>
              <p:sp>
                <p:nvSpPr>
                  <p:cNvPr id="204" name="Freeform: Shape 203">
                    <a:extLst>
                      <a:ext uri="{FF2B5EF4-FFF2-40B4-BE49-F238E27FC236}">
                        <a16:creationId xmlns:a16="http://schemas.microsoft.com/office/drawing/2014/main" id="{9A773DAB-E4C4-25F6-7C2A-DE7F8D72F018}"/>
                      </a:ext>
                    </a:extLst>
                  </p:cNvPr>
                  <p:cNvSpPr/>
                  <p:nvPr userDrawn="1"/>
                </p:nvSpPr>
                <p:spPr>
                  <a:xfrm>
                    <a:off x="8214725" y="4365725"/>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90" y="42074"/>
                          <a:pt x="42097" y="32667"/>
                          <a:pt x="42097" y="21037"/>
                        </a:cubicBezTo>
                        <a:close/>
                      </a:path>
                    </a:pathLst>
                  </a:custGeom>
                  <a:solidFill>
                    <a:srgbClr val="E7E9EF"/>
                  </a:solidFill>
                  <a:ln w="2339" cap="flat">
                    <a:noFill/>
                    <a:prstDash val="solid"/>
                    <a:miter/>
                  </a:ln>
                </p:spPr>
                <p:txBody>
                  <a:bodyPr rtlCol="0" anchor="ctr"/>
                  <a:lstStyle/>
                  <a:p>
                    <a:endParaRPr lang="en-US" sz="2160"/>
                  </a:p>
                </p:txBody>
              </p:sp>
              <p:sp>
                <p:nvSpPr>
                  <p:cNvPr id="205" name="Freeform: Shape 204">
                    <a:extLst>
                      <a:ext uri="{FF2B5EF4-FFF2-40B4-BE49-F238E27FC236}">
                        <a16:creationId xmlns:a16="http://schemas.microsoft.com/office/drawing/2014/main" id="{0F8EEB04-AAC2-8EC8-940F-B9975ED1E89A}"/>
                      </a:ext>
                    </a:extLst>
                  </p:cNvPr>
                  <p:cNvSpPr/>
                  <p:nvPr userDrawn="1"/>
                </p:nvSpPr>
                <p:spPr>
                  <a:xfrm>
                    <a:off x="8214280" y="4365304"/>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97"/>
                          <a:pt x="42097" y="32667"/>
                          <a:pt x="42097" y="21037"/>
                        </a:cubicBezTo>
                        <a:close/>
                      </a:path>
                    </a:pathLst>
                  </a:custGeom>
                  <a:solidFill>
                    <a:srgbClr val="E7EAF0"/>
                  </a:solidFill>
                  <a:ln w="2339" cap="flat">
                    <a:noFill/>
                    <a:prstDash val="solid"/>
                    <a:miter/>
                  </a:ln>
                </p:spPr>
                <p:txBody>
                  <a:bodyPr rtlCol="0" anchor="ctr"/>
                  <a:lstStyle/>
                  <a:p>
                    <a:endParaRPr lang="en-US" sz="2160"/>
                  </a:p>
                </p:txBody>
              </p:sp>
              <p:sp>
                <p:nvSpPr>
                  <p:cNvPr id="206" name="Freeform: Shape 205">
                    <a:extLst>
                      <a:ext uri="{FF2B5EF4-FFF2-40B4-BE49-F238E27FC236}">
                        <a16:creationId xmlns:a16="http://schemas.microsoft.com/office/drawing/2014/main" id="{5DB8C716-8C4B-1781-E6EB-47D3BAE63BF2}"/>
                      </a:ext>
                    </a:extLst>
                  </p:cNvPr>
                  <p:cNvSpPr/>
                  <p:nvPr userDrawn="1"/>
                </p:nvSpPr>
                <p:spPr>
                  <a:xfrm>
                    <a:off x="8213812" y="4364906"/>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90" y="42074"/>
                          <a:pt x="42097" y="32667"/>
                          <a:pt x="42097" y="21037"/>
                        </a:cubicBezTo>
                        <a:close/>
                      </a:path>
                    </a:pathLst>
                  </a:custGeom>
                  <a:solidFill>
                    <a:srgbClr val="E8EAF0"/>
                  </a:solidFill>
                  <a:ln w="2339" cap="flat">
                    <a:noFill/>
                    <a:prstDash val="solid"/>
                    <a:miter/>
                  </a:ln>
                </p:spPr>
                <p:txBody>
                  <a:bodyPr rtlCol="0" anchor="ctr"/>
                  <a:lstStyle/>
                  <a:p>
                    <a:endParaRPr lang="en-US" sz="2160"/>
                  </a:p>
                </p:txBody>
              </p:sp>
              <p:sp>
                <p:nvSpPr>
                  <p:cNvPr id="207" name="Freeform: Shape 206">
                    <a:extLst>
                      <a:ext uri="{FF2B5EF4-FFF2-40B4-BE49-F238E27FC236}">
                        <a16:creationId xmlns:a16="http://schemas.microsoft.com/office/drawing/2014/main" id="{FA496C79-8547-3397-0EF3-4A4C2DB044B9}"/>
                      </a:ext>
                    </a:extLst>
                  </p:cNvPr>
                  <p:cNvSpPr/>
                  <p:nvPr userDrawn="1"/>
                </p:nvSpPr>
                <p:spPr>
                  <a:xfrm>
                    <a:off x="8213368" y="4364485"/>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97"/>
                          <a:pt x="42097" y="32667"/>
                          <a:pt x="42097" y="21037"/>
                        </a:cubicBezTo>
                        <a:close/>
                      </a:path>
                    </a:pathLst>
                  </a:custGeom>
                  <a:solidFill>
                    <a:srgbClr val="E8EAF0"/>
                  </a:solidFill>
                  <a:ln w="2339" cap="flat">
                    <a:noFill/>
                    <a:prstDash val="solid"/>
                    <a:miter/>
                  </a:ln>
                </p:spPr>
                <p:txBody>
                  <a:bodyPr rtlCol="0" anchor="ctr"/>
                  <a:lstStyle/>
                  <a:p>
                    <a:endParaRPr lang="en-US" sz="2160"/>
                  </a:p>
                </p:txBody>
              </p:sp>
              <p:sp>
                <p:nvSpPr>
                  <p:cNvPr id="208" name="Freeform: Shape 207">
                    <a:extLst>
                      <a:ext uri="{FF2B5EF4-FFF2-40B4-BE49-F238E27FC236}">
                        <a16:creationId xmlns:a16="http://schemas.microsoft.com/office/drawing/2014/main" id="{4027AAA9-BDBA-27C1-6096-785756C7C144}"/>
                      </a:ext>
                    </a:extLst>
                  </p:cNvPr>
                  <p:cNvSpPr/>
                  <p:nvPr userDrawn="1"/>
                </p:nvSpPr>
                <p:spPr>
                  <a:xfrm>
                    <a:off x="8212923" y="4364064"/>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97"/>
                          <a:pt x="42097" y="32667"/>
                          <a:pt x="42097" y="21037"/>
                        </a:cubicBezTo>
                        <a:close/>
                      </a:path>
                    </a:pathLst>
                  </a:custGeom>
                  <a:solidFill>
                    <a:srgbClr val="E8EAF0"/>
                  </a:solidFill>
                  <a:ln w="2339" cap="flat">
                    <a:noFill/>
                    <a:prstDash val="solid"/>
                    <a:miter/>
                  </a:ln>
                </p:spPr>
                <p:txBody>
                  <a:bodyPr rtlCol="0" anchor="ctr"/>
                  <a:lstStyle/>
                  <a:p>
                    <a:endParaRPr lang="en-US" sz="2160"/>
                  </a:p>
                </p:txBody>
              </p:sp>
              <p:sp>
                <p:nvSpPr>
                  <p:cNvPr id="209" name="Freeform: Shape 208">
                    <a:extLst>
                      <a:ext uri="{FF2B5EF4-FFF2-40B4-BE49-F238E27FC236}">
                        <a16:creationId xmlns:a16="http://schemas.microsoft.com/office/drawing/2014/main" id="{512E5A57-4A86-D215-76BE-10D131F50540}"/>
                      </a:ext>
                    </a:extLst>
                  </p:cNvPr>
                  <p:cNvSpPr/>
                  <p:nvPr userDrawn="1"/>
                </p:nvSpPr>
                <p:spPr>
                  <a:xfrm>
                    <a:off x="8212478" y="4363666"/>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90" y="42074"/>
                          <a:pt x="42097" y="32667"/>
                          <a:pt x="42097" y="21037"/>
                        </a:cubicBezTo>
                        <a:close/>
                      </a:path>
                    </a:pathLst>
                  </a:custGeom>
                  <a:solidFill>
                    <a:srgbClr val="E9EBF0"/>
                  </a:solidFill>
                  <a:ln w="2339" cap="flat">
                    <a:noFill/>
                    <a:prstDash val="solid"/>
                    <a:miter/>
                  </a:ln>
                </p:spPr>
                <p:txBody>
                  <a:bodyPr rtlCol="0" anchor="ctr"/>
                  <a:lstStyle/>
                  <a:p>
                    <a:endParaRPr lang="en-US" sz="2160"/>
                  </a:p>
                </p:txBody>
              </p:sp>
              <p:sp>
                <p:nvSpPr>
                  <p:cNvPr id="210" name="Freeform: Shape 209">
                    <a:extLst>
                      <a:ext uri="{FF2B5EF4-FFF2-40B4-BE49-F238E27FC236}">
                        <a16:creationId xmlns:a16="http://schemas.microsoft.com/office/drawing/2014/main" id="{2F392DD5-17CA-4438-8C44-30B9B6E0FDE2}"/>
                      </a:ext>
                    </a:extLst>
                  </p:cNvPr>
                  <p:cNvSpPr/>
                  <p:nvPr userDrawn="1"/>
                </p:nvSpPr>
                <p:spPr>
                  <a:xfrm>
                    <a:off x="8212057" y="4363245"/>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97"/>
                          <a:pt x="42097" y="32667"/>
                          <a:pt x="42097" y="21037"/>
                        </a:cubicBezTo>
                        <a:close/>
                      </a:path>
                    </a:pathLst>
                  </a:custGeom>
                  <a:solidFill>
                    <a:srgbClr val="E9EBF1"/>
                  </a:solidFill>
                  <a:ln w="2339" cap="flat">
                    <a:noFill/>
                    <a:prstDash val="solid"/>
                    <a:miter/>
                  </a:ln>
                </p:spPr>
                <p:txBody>
                  <a:bodyPr rtlCol="0" anchor="ctr"/>
                  <a:lstStyle/>
                  <a:p>
                    <a:endParaRPr lang="en-US" sz="2160"/>
                  </a:p>
                </p:txBody>
              </p:sp>
              <p:sp>
                <p:nvSpPr>
                  <p:cNvPr id="211" name="Freeform: Shape 210">
                    <a:extLst>
                      <a:ext uri="{FF2B5EF4-FFF2-40B4-BE49-F238E27FC236}">
                        <a16:creationId xmlns:a16="http://schemas.microsoft.com/office/drawing/2014/main" id="{40B3C471-F804-75D2-5298-0D54AA29D113}"/>
                      </a:ext>
                    </a:extLst>
                  </p:cNvPr>
                  <p:cNvSpPr/>
                  <p:nvPr userDrawn="1"/>
                </p:nvSpPr>
                <p:spPr>
                  <a:xfrm>
                    <a:off x="8211613" y="4362824"/>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90" y="42097"/>
                          <a:pt x="42097" y="32667"/>
                          <a:pt x="42097" y="21037"/>
                        </a:cubicBezTo>
                        <a:close/>
                      </a:path>
                    </a:pathLst>
                  </a:custGeom>
                  <a:solidFill>
                    <a:srgbClr val="E9EBF1"/>
                  </a:solidFill>
                  <a:ln w="2339" cap="flat">
                    <a:noFill/>
                    <a:prstDash val="solid"/>
                    <a:miter/>
                  </a:ln>
                </p:spPr>
                <p:txBody>
                  <a:bodyPr rtlCol="0" anchor="ctr"/>
                  <a:lstStyle/>
                  <a:p>
                    <a:endParaRPr lang="en-US" sz="2160"/>
                  </a:p>
                </p:txBody>
              </p:sp>
              <p:sp>
                <p:nvSpPr>
                  <p:cNvPr id="212" name="Freeform: Shape 211">
                    <a:extLst>
                      <a:ext uri="{FF2B5EF4-FFF2-40B4-BE49-F238E27FC236}">
                        <a16:creationId xmlns:a16="http://schemas.microsoft.com/office/drawing/2014/main" id="{C47EC5E4-7842-ED96-627B-6206BB0E0631}"/>
                      </a:ext>
                    </a:extLst>
                  </p:cNvPr>
                  <p:cNvSpPr/>
                  <p:nvPr userDrawn="1"/>
                </p:nvSpPr>
                <p:spPr>
                  <a:xfrm>
                    <a:off x="8211191" y="4362426"/>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90" y="42074"/>
                          <a:pt x="42097" y="32667"/>
                          <a:pt x="42097" y="21037"/>
                        </a:cubicBezTo>
                        <a:close/>
                      </a:path>
                    </a:pathLst>
                  </a:custGeom>
                  <a:solidFill>
                    <a:srgbClr val="EAECF1"/>
                  </a:solidFill>
                  <a:ln w="2339" cap="flat">
                    <a:noFill/>
                    <a:prstDash val="solid"/>
                    <a:miter/>
                  </a:ln>
                </p:spPr>
                <p:txBody>
                  <a:bodyPr rtlCol="0" anchor="ctr"/>
                  <a:lstStyle/>
                  <a:p>
                    <a:endParaRPr lang="en-US" sz="2160"/>
                  </a:p>
                </p:txBody>
              </p:sp>
              <p:sp>
                <p:nvSpPr>
                  <p:cNvPr id="213" name="Freeform: Shape 212">
                    <a:extLst>
                      <a:ext uri="{FF2B5EF4-FFF2-40B4-BE49-F238E27FC236}">
                        <a16:creationId xmlns:a16="http://schemas.microsoft.com/office/drawing/2014/main" id="{79000186-2802-51FF-516F-3B5BFC3A9396}"/>
                      </a:ext>
                    </a:extLst>
                  </p:cNvPr>
                  <p:cNvSpPr/>
                  <p:nvPr userDrawn="1"/>
                </p:nvSpPr>
                <p:spPr>
                  <a:xfrm>
                    <a:off x="8210770" y="4362005"/>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90" y="42097"/>
                          <a:pt x="42097" y="32667"/>
                          <a:pt x="42097" y="21037"/>
                        </a:cubicBezTo>
                        <a:close/>
                      </a:path>
                    </a:pathLst>
                  </a:custGeom>
                  <a:solidFill>
                    <a:srgbClr val="EAECF1"/>
                  </a:solidFill>
                  <a:ln w="2339" cap="flat">
                    <a:noFill/>
                    <a:prstDash val="solid"/>
                    <a:miter/>
                  </a:ln>
                </p:spPr>
                <p:txBody>
                  <a:bodyPr rtlCol="0" anchor="ctr"/>
                  <a:lstStyle/>
                  <a:p>
                    <a:endParaRPr lang="en-US" sz="2160"/>
                  </a:p>
                </p:txBody>
              </p:sp>
              <p:sp>
                <p:nvSpPr>
                  <p:cNvPr id="214" name="Freeform: Shape 213">
                    <a:extLst>
                      <a:ext uri="{FF2B5EF4-FFF2-40B4-BE49-F238E27FC236}">
                        <a16:creationId xmlns:a16="http://schemas.microsoft.com/office/drawing/2014/main" id="{89630B95-28DF-129F-07A2-E2CACDA26C9F}"/>
                      </a:ext>
                    </a:extLst>
                  </p:cNvPr>
                  <p:cNvSpPr/>
                  <p:nvPr userDrawn="1"/>
                </p:nvSpPr>
                <p:spPr>
                  <a:xfrm>
                    <a:off x="8210372" y="4361584"/>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97"/>
                          <a:pt x="42097" y="32667"/>
                          <a:pt x="42097" y="21037"/>
                        </a:cubicBezTo>
                        <a:close/>
                      </a:path>
                    </a:pathLst>
                  </a:custGeom>
                  <a:solidFill>
                    <a:srgbClr val="EAECF1"/>
                  </a:solidFill>
                  <a:ln w="2339" cap="flat">
                    <a:noFill/>
                    <a:prstDash val="solid"/>
                    <a:miter/>
                  </a:ln>
                </p:spPr>
                <p:txBody>
                  <a:bodyPr rtlCol="0" anchor="ctr"/>
                  <a:lstStyle/>
                  <a:p>
                    <a:endParaRPr lang="en-US" sz="2160"/>
                  </a:p>
                </p:txBody>
              </p:sp>
              <p:sp>
                <p:nvSpPr>
                  <p:cNvPr id="215" name="Freeform: Shape 214">
                    <a:extLst>
                      <a:ext uri="{FF2B5EF4-FFF2-40B4-BE49-F238E27FC236}">
                        <a16:creationId xmlns:a16="http://schemas.microsoft.com/office/drawing/2014/main" id="{53D4FBAE-846A-C453-41B0-A5E21033C9AC}"/>
                      </a:ext>
                    </a:extLst>
                  </p:cNvPr>
                  <p:cNvSpPr/>
                  <p:nvPr userDrawn="1"/>
                </p:nvSpPr>
                <p:spPr>
                  <a:xfrm>
                    <a:off x="8209951" y="4361186"/>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90" y="42074"/>
                          <a:pt x="42097" y="32667"/>
                          <a:pt x="42097" y="21037"/>
                        </a:cubicBezTo>
                        <a:close/>
                      </a:path>
                    </a:pathLst>
                  </a:custGeom>
                  <a:solidFill>
                    <a:srgbClr val="EBECF2"/>
                  </a:solidFill>
                  <a:ln w="2339" cap="flat">
                    <a:noFill/>
                    <a:prstDash val="solid"/>
                    <a:miter/>
                  </a:ln>
                </p:spPr>
                <p:txBody>
                  <a:bodyPr rtlCol="0" anchor="ctr"/>
                  <a:lstStyle/>
                  <a:p>
                    <a:endParaRPr lang="en-US" sz="2160"/>
                  </a:p>
                </p:txBody>
              </p:sp>
              <p:sp>
                <p:nvSpPr>
                  <p:cNvPr id="216" name="Freeform: Shape 215">
                    <a:extLst>
                      <a:ext uri="{FF2B5EF4-FFF2-40B4-BE49-F238E27FC236}">
                        <a16:creationId xmlns:a16="http://schemas.microsoft.com/office/drawing/2014/main" id="{632DE907-3EC4-6A47-E6E6-370AF0FFDF30}"/>
                      </a:ext>
                    </a:extLst>
                  </p:cNvPr>
                  <p:cNvSpPr/>
                  <p:nvPr userDrawn="1"/>
                </p:nvSpPr>
                <p:spPr>
                  <a:xfrm>
                    <a:off x="8209553" y="4360765"/>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97"/>
                          <a:pt x="42097" y="32667"/>
                          <a:pt x="42097" y="21037"/>
                        </a:cubicBezTo>
                        <a:close/>
                      </a:path>
                    </a:pathLst>
                  </a:custGeom>
                  <a:solidFill>
                    <a:srgbClr val="EBEDF2"/>
                  </a:solidFill>
                  <a:ln w="2339" cap="flat">
                    <a:noFill/>
                    <a:prstDash val="solid"/>
                    <a:miter/>
                  </a:ln>
                </p:spPr>
                <p:txBody>
                  <a:bodyPr rtlCol="0" anchor="ctr"/>
                  <a:lstStyle/>
                  <a:p>
                    <a:endParaRPr lang="en-US" sz="2160"/>
                  </a:p>
                </p:txBody>
              </p:sp>
              <p:sp>
                <p:nvSpPr>
                  <p:cNvPr id="217" name="Freeform: Shape 216">
                    <a:extLst>
                      <a:ext uri="{FF2B5EF4-FFF2-40B4-BE49-F238E27FC236}">
                        <a16:creationId xmlns:a16="http://schemas.microsoft.com/office/drawing/2014/main" id="{6F757FDE-78D8-8973-99A9-85801E8DB22B}"/>
                      </a:ext>
                    </a:extLst>
                  </p:cNvPr>
                  <p:cNvSpPr/>
                  <p:nvPr userDrawn="1"/>
                </p:nvSpPr>
                <p:spPr>
                  <a:xfrm>
                    <a:off x="8209156" y="4360343"/>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97"/>
                          <a:pt x="42097" y="32667"/>
                          <a:pt x="42097" y="21037"/>
                        </a:cubicBezTo>
                        <a:close/>
                      </a:path>
                    </a:pathLst>
                  </a:custGeom>
                  <a:solidFill>
                    <a:srgbClr val="EBEDF2"/>
                  </a:solidFill>
                  <a:ln w="2339" cap="flat">
                    <a:noFill/>
                    <a:prstDash val="solid"/>
                    <a:miter/>
                  </a:ln>
                </p:spPr>
                <p:txBody>
                  <a:bodyPr rtlCol="0" anchor="ctr"/>
                  <a:lstStyle/>
                  <a:p>
                    <a:endParaRPr lang="en-US" sz="2160"/>
                  </a:p>
                </p:txBody>
              </p:sp>
              <p:sp>
                <p:nvSpPr>
                  <p:cNvPr id="218" name="Freeform: Shape 217">
                    <a:extLst>
                      <a:ext uri="{FF2B5EF4-FFF2-40B4-BE49-F238E27FC236}">
                        <a16:creationId xmlns:a16="http://schemas.microsoft.com/office/drawing/2014/main" id="{FA7941B0-917A-02E3-243B-F2049D2920EF}"/>
                      </a:ext>
                    </a:extLst>
                  </p:cNvPr>
                  <p:cNvSpPr/>
                  <p:nvPr userDrawn="1"/>
                </p:nvSpPr>
                <p:spPr>
                  <a:xfrm>
                    <a:off x="8208758" y="4359922"/>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90" y="42097"/>
                          <a:pt x="42097" y="32667"/>
                          <a:pt x="42097" y="21037"/>
                        </a:cubicBezTo>
                        <a:close/>
                      </a:path>
                    </a:pathLst>
                  </a:custGeom>
                  <a:solidFill>
                    <a:srgbClr val="EBEDF2"/>
                  </a:solidFill>
                  <a:ln w="2339" cap="flat">
                    <a:noFill/>
                    <a:prstDash val="solid"/>
                    <a:miter/>
                  </a:ln>
                </p:spPr>
                <p:txBody>
                  <a:bodyPr rtlCol="0" anchor="ctr"/>
                  <a:lstStyle/>
                  <a:p>
                    <a:endParaRPr lang="en-US" sz="2160"/>
                  </a:p>
                </p:txBody>
              </p:sp>
              <p:sp>
                <p:nvSpPr>
                  <p:cNvPr id="219" name="Freeform: Shape 218">
                    <a:extLst>
                      <a:ext uri="{FF2B5EF4-FFF2-40B4-BE49-F238E27FC236}">
                        <a16:creationId xmlns:a16="http://schemas.microsoft.com/office/drawing/2014/main" id="{39E03FA3-FFF5-F8F0-8084-AD4A7DAB8661}"/>
                      </a:ext>
                    </a:extLst>
                  </p:cNvPr>
                  <p:cNvSpPr/>
                  <p:nvPr userDrawn="1"/>
                </p:nvSpPr>
                <p:spPr>
                  <a:xfrm>
                    <a:off x="8208383" y="4359501"/>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97"/>
                          <a:pt x="42097" y="32667"/>
                          <a:pt x="42097" y="21037"/>
                        </a:cubicBezTo>
                        <a:close/>
                      </a:path>
                    </a:pathLst>
                  </a:custGeom>
                  <a:solidFill>
                    <a:srgbClr val="ECEDF2"/>
                  </a:solidFill>
                  <a:ln w="2339" cap="flat">
                    <a:noFill/>
                    <a:prstDash val="solid"/>
                    <a:miter/>
                  </a:ln>
                </p:spPr>
                <p:txBody>
                  <a:bodyPr rtlCol="0" anchor="ctr"/>
                  <a:lstStyle/>
                  <a:p>
                    <a:endParaRPr lang="en-US" sz="2160"/>
                  </a:p>
                </p:txBody>
              </p:sp>
              <p:sp>
                <p:nvSpPr>
                  <p:cNvPr id="220" name="Freeform: Shape 219">
                    <a:extLst>
                      <a:ext uri="{FF2B5EF4-FFF2-40B4-BE49-F238E27FC236}">
                        <a16:creationId xmlns:a16="http://schemas.microsoft.com/office/drawing/2014/main" id="{3D6FD4D8-9016-2E9C-EB72-B0C35B9B074C}"/>
                      </a:ext>
                    </a:extLst>
                  </p:cNvPr>
                  <p:cNvSpPr/>
                  <p:nvPr userDrawn="1"/>
                </p:nvSpPr>
                <p:spPr>
                  <a:xfrm>
                    <a:off x="8207986" y="4359103"/>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90" y="42074"/>
                          <a:pt x="42097" y="32667"/>
                          <a:pt x="42097" y="21037"/>
                        </a:cubicBezTo>
                        <a:close/>
                      </a:path>
                    </a:pathLst>
                  </a:custGeom>
                  <a:solidFill>
                    <a:srgbClr val="ECEEF3"/>
                  </a:solidFill>
                  <a:ln w="2339" cap="flat">
                    <a:noFill/>
                    <a:prstDash val="solid"/>
                    <a:miter/>
                  </a:ln>
                </p:spPr>
                <p:txBody>
                  <a:bodyPr rtlCol="0" anchor="ctr"/>
                  <a:lstStyle/>
                  <a:p>
                    <a:endParaRPr lang="en-US" sz="2160"/>
                  </a:p>
                </p:txBody>
              </p:sp>
              <p:sp>
                <p:nvSpPr>
                  <p:cNvPr id="221" name="Freeform: Shape 220">
                    <a:extLst>
                      <a:ext uri="{FF2B5EF4-FFF2-40B4-BE49-F238E27FC236}">
                        <a16:creationId xmlns:a16="http://schemas.microsoft.com/office/drawing/2014/main" id="{C4B3CB2E-6447-ACA4-2E16-246A0D7DF0CF}"/>
                      </a:ext>
                    </a:extLst>
                  </p:cNvPr>
                  <p:cNvSpPr/>
                  <p:nvPr userDrawn="1"/>
                </p:nvSpPr>
                <p:spPr>
                  <a:xfrm>
                    <a:off x="8207611" y="4358682"/>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90" y="42074"/>
                          <a:pt x="42097" y="32667"/>
                          <a:pt x="42097" y="21037"/>
                        </a:cubicBezTo>
                        <a:close/>
                      </a:path>
                    </a:pathLst>
                  </a:custGeom>
                  <a:solidFill>
                    <a:srgbClr val="ECEEF3"/>
                  </a:solidFill>
                  <a:ln w="2339" cap="flat">
                    <a:noFill/>
                    <a:prstDash val="solid"/>
                    <a:miter/>
                  </a:ln>
                </p:spPr>
                <p:txBody>
                  <a:bodyPr rtlCol="0" anchor="ctr"/>
                  <a:lstStyle/>
                  <a:p>
                    <a:endParaRPr lang="en-US" sz="2160"/>
                  </a:p>
                </p:txBody>
              </p:sp>
              <p:sp>
                <p:nvSpPr>
                  <p:cNvPr id="222" name="Freeform: Shape 221">
                    <a:extLst>
                      <a:ext uri="{FF2B5EF4-FFF2-40B4-BE49-F238E27FC236}">
                        <a16:creationId xmlns:a16="http://schemas.microsoft.com/office/drawing/2014/main" id="{C6632025-BD52-FD35-8077-C3EE8951FC60}"/>
                      </a:ext>
                    </a:extLst>
                  </p:cNvPr>
                  <p:cNvSpPr/>
                  <p:nvPr userDrawn="1"/>
                </p:nvSpPr>
                <p:spPr>
                  <a:xfrm>
                    <a:off x="8207237" y="4358261"/>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90" y="42097"/>
                          <a:pt x="42097" y="32667"/>
                          <a:pt x="42097" y="21037"/>
                        </a:cubicBezTo>
                        <a:close/>
                      </a:path>
                    </a:pathLst>
                  </a:custGeom>
                  <a:solidFill>
                    <a:srgbClr val="EDEEF3"/>
                  </a:solidFill>
                  <a:ln w="2339" cap="flat">
                    <a:noFill/>
                    <a:prstDash val="solid"/>
                    <a:miter/>
                  </a:ln>
                </p:spPr>
                <p:txBody>
                  <a:bodyPr rtlCol="0" anchor="ctr"/>
                  <a:lstStyle/>
                  <a:p>
                    <a:endParaRPr lang="en-US" sz="2160"/>
                  </a:p>
                </p:txBody>
              </p:sp>
              <p:sp>
                <p:nvSpPr>
                  <p:cNvPr id="223" name="Freeform: Shape 222">
                    <a:extLst>
                      <a:ext uri="{FF2B5EF4-FFF2-40B4-BE49-F238E27FC236}">
                        <a16:creationId xmlns:a16="http://schemas.microsoft.com/office/drawing/2014/main" id="{41EDDA1B-D83D-C5BD-12C9-CE720754D3CA}"/>
                      </a:ext>
                    </a:extLst>
                  </p:cNvPr>
                  <p:cNvSpPr/>
                  <p:nvPr userDrawn="1"/>
                </p:nvSpPr>
                <p:spPr>
                  <a:xfrm>
                    <a:off x="8206886" y="4357840"/>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97"/>
                          <a:pt x="42097" y="32667"/>
                          <a:pt x="42097" y="21037"/>
                        </a:cubicBezTo>
                        <a:close/>
                      </a:path>
                    </a:pathLst>
                  </a:custGeom>
                  <a:solidFill>
                    <a:srgbClr val="EDEFF3"/>
                  </a:solidFill>
                  <a:ln w="2339" cap="flat">
                    <a:noFill/>
                    <a:prstDash val="solid"/>
                    <a:miter/>
                  </a:ln>
                </p:spPr>
                <p:txBody>
                  <a:bodyPr rtlCol="0" anchor="ctr"/>
                  <a:lstStyle/>
                  <a:p>
                    <a:endParaRPr lang="en-US" sz="2160"/>
                  </a:p>
                </p:txBody>
              </p:sp>
              <p:sp>
                <p:nvSpPr>
                  <p:cNvPr id="224" name="Freeform: Shape 223">
                    <a:extLst>
                      <a:ext uri="{FF2B5EF4-FFF2-40B4-BE49-F238E27FC236}">
                        <a16:creationId xmlns:a16="http://schemas.microsoft.com/office/drawing/2014/main" id="{28AA38E2-87DD-66CB-ED8F-2E462E1050C6}"/>
                      </a:ext>
                    </a:extLst>
                  </p:cNvPr>
                  <p:cNvSpPr/>
                  <p:nvPr userDrawn="1"/>
                </p:nvSpPr>
                <p:spPr>
                  <a:xfrm>
                    <a:off x="8206511" y="4357418"/>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90" y="42097"/>
                          <a:pt x="42097" y="32667"/>
                          <a:pt x="42097" y="21037"/>
                        </a:cubicBezTo>
                        <a:close/>
                      </a:path>
                    </a:pathLst>
                  </a:custGeom>
                  <a:solidFill>
                    <a:srgbClr val="EDEFF3"/>
                  </a:solidFill>
                  <a:ln w="2339" cap="flat">
                    <a:noFill/>
                    <a:prstDash val="solid"/>
                    <a:miter/>
                  </a:ln>
                </p:spPr>
                <p:txBody>
                  <a:bodyPr rtlCol="0" anchor="ctr"/>
                  <a:lstStyle/>
                  <a:p>
                    <a:endParaRPr lang="en-US" sz="2160"/>
                  </a:p>
                </p:txBody>
              </p:sp>
              <p:sp>
                <p:nvSpPr>
                  <p:cNvPr id="225" name="Freeform: Shape 224">
                    <a:extLst>
                      <a:ext uri="{FF2B5EF4-FFF2-40B4-BE49-F238E27FC236}">
                        <a16:creationId xmlns:a16="http://schemas.microsoft.com/office/drawing/2014/main" id="{9A83A45A-2B1C-9250-7E46-47F5233691EB}"/>
                      </a:ext>
                    </a:extLst>
                  </p:cNvPr>
                  <p:cNvSpPr/>
                  <p:nvPr userDrawn="1"/>
                </p:nvSpPr>
                <p:spPr>
                  <a:xfrm>
                    <a:off x="8206160" y="4356997"/>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90" y="42097"/>
                          <a:pt x="42097" y="32667"/>
                          <a:pt x="42097" y="21037"/>
                        </a:cubicBezTo>
                        <a:close/>
                      </a:path>
                    </a:pathLst>
                  </a:custGeom>
                  <a:solidFill>
                    <a:srgbClr val="EEEFF4"/>
                  </a:solidFill>
                  <a:ln w="2339" cap="flat">
                    <a:noFill/>
                    <a:prstDash val="solid"/>
                    <a:miter/>
                  </a:ln>
                </p:spPr>
                <p:txBody>
                  <a:bodyPr rtlCol="0" anchor="ctr"/>
                  <a:lstStyle/>
                  <a:p>
                    <a:endParaRPr lang="en-US" sz="2160"/>
                  </a:p>
                </p:txBody>
              </p:sp>
              <p:sp>
                <p:nvSpPr>
                  <p:cNvPr id="226" name="Freeform: Shape 225">
                    <a:extLst>
                      <a:ext uri="{FF2B5EF4-FFF2-40B4-BE49-F238E27FC236}">
                        <a16:creationId xmlns:a16="http://schemas.microsoft.com/office/drawing/2014/main" id="{14FB0618-7593-9A71-0A49-4F211D42A201}"/>
                      </a:ext>
                    </a:extLst>
                  </p:cNvPr>
                  <p:cNvSpPr/>
                  <p:nvPr userDrawn="1"/>
                </p:nvSpPr>
                <p:spPr>
                  <a:xfrm>
                    <a:off x="8205809" y="4356576"/>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90" y="42097"/>
                          <a:pt x="42097" y="32667"/>
                          <a:pt x="42097" y="21037"/>
                        </a:cubicBezTo>
                        <a:close/>
                      </a:path>
                    </a:pathLst>
                  </a:custGeom>
                  <a:solidFill>
                    <a:srgbClr val="EEEFF4"/>
                  </a:solidFill>
                  <a:ln w="2339" cap="flat">
                    <a:noFill/>
                    <a:prstDash val="solid"/>
                    <a:miter/>
                  </a:ln>
                </p:spPr>
                <p:txBody>
                  <a:bodyPr rtlCol="0" anchor="ctr"/>
                  <a:lstStyle/>
                  <a:p>
                    <a:endParaRPr lang="en-US" sz="2160"/>
                  </a:p>
                </p:txBody>
              </p:sp>
              <p:sp>
                <p:nvSpPr>
                  <p:cNvPr id="227" name="Freeform: Shape 226">
                    <a:extLst>
                      <a:ext uri="{FF2B5EF4-FFF2-40B4-BE49-F238E27FC236}">
                        <a16:creationId xmlns:a16="http://schemas.microsoft.com/office/drawing/2014/main" id="{807BDEA3-19FD-2D27-F0E0-3C4586788802}"/>
                      </a:ext>
                    </a:extLst>
                  </p:cNvPr>
                  <p:cNvSpPr/>
                  <p:nvPr userDrawn="1"/>
                </p:nvSpPr>
                <p:spPr>
                  <a:xfrm>
                    <a:off x="8205458" y="4356178"/>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90" y="42074"/>
                          <a:pt x="42097" y="32667"/>
                          <a:pt x="42097" y="21037"/>
                        </a:cubicBezTo>
                        <a:close/>
                      </a:path>
                    </a:pathLst>
                  </a:custGeom>
                  <a:solidFill>
                    <a:srgbClr val="EEF0F4"/>
                  </a:solidFill>
                  <a:ln w="2339" cap="flat">
                    <a:noFill/>
                    <a:prstDash val="solid"/>
                    <a:miter/>
                  </a:ln>
                </p:spPr>
                <p:txBody>
                  <a:bodyPr rtlCol="0" anchor="ctr"/>
                  <a:lstStyle/>
                  <a:p>
                    <a:endParaRPr lang="en-US" sz="2160"/>
                  </a:p>
                </p:txBody>
              </p:sp>
              <p:sp>
                <p:nvSpPr>
                  <p:cNvPr id="228" name="Freeform: Shape 227">
                    <a:extLst>
                      <a:ext uri="{FF2B5EF4-FFF2-40B4-BE49-F238E27FC236}">
                        <a16:creationId xmlns:a16="http://schemas.microsoft.com/office/drawing/2014/main" id="{C85191A9-829C-4957-0426-7615ADD28D1E}"/>
                      </a:ext>
                    </a:extLst>
                  </p:cNvPr>
                  <p:cNvSpPr/>
                  <p:nvPr userDrawn="1"/>
                </p:nvSpPr>
                <p:spPr>
                  <a:xfrm>
                    <a:off x="8205131" y="4355757"/>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74"/>
                          <a:pt x="42097" y="32667"/>
                          <a:pt x="42097" y="21037"/>
                        </a:cubicBezTo>
                        <a:close/>
                      </a:path>
                    </a:pathLst>
                  </a:custGeom>
                  <a:solidFill>
                    <a:srgbClr val="EEF0F4"/>
                  </a:solidFill>
                  <a:ln w="2339" cap="flat">
                    <a:noFill/>
                    <a:prstDash val="solid"/>
                    <a:miter/>
                  </a:ln>
                </p:spPr>
                <p:txBody>
                  <a:bodyPr rtlCol="0" anchor="ctr"/>
                  <a:lstStyle/>
                  <a:p>
                    <a:endParaRPr lang="en-US" sz="2160"/>
                  </a:p>
                </p:txBody>
              </p:sp>
              <p:sp>
                <p:nvSpPr>
                  <p:cNvPr id="229" name="Freeform: Shape 228">
                    <a:extLst>
                      <a:ext uri="{FF2B5EF4-FFF2-40B4-BE49-F238E27FC236}">
                        <a16:creationId xmlns:a16="http://schemas.microsoft.com/office/drawing/2014/main" id="{11D8A396-7953-702A-C43F-3A90C8185F61}"/>
                      </a:ext>
                    </a:extLst>
                  </p:cNvPr>
                  <p:cNvSpPr/>
                  <p:nvPr userDrawn="1"/>
                </p:nvSpPr>
                <p:spPr>
                  <a:xfrm>
                    <a:off x="8204803" y="4355336"/>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74"/>
                          <a:pt x="42097" y="32667"/>
                          <a:pt x="42097" y="21037"/>
                        </a:cubicBezTo>
                        <a:close/>
                      </a:path>
                    </a:pathLst>
                  </a:custGeom>
                  <a:solidFill>
                    <a:srgbClr val="EFF0F4"/>
                  </a:solidFill>
                  <a:ln w="2339" cap="flat">
                    <a:noFill/>
                    <a:prstDash val="solid"/>
                    <a:miter/>
                  </a:ln>
                </p:spPr>
                <p:txBody>
                  <a:bodyPr rtlCol="0" anchor="ctr"/>
                  <a:lstStyle/>
                  <a:p>
                    <a:endParaRPr lang="en-US" sz="2160"/>
                  </a:p>
                </p:txBody>
              </p:sp>
              <p:sp>
                <p:nvSpPr>
                  <p:cNvPr id="230" name="Freeform: Shape 229">
                    <a:extLst>
                      <a:ext uri="{FF2B5EF4-FFF2-40B4-BE49-F238E27FC236}">
                        <a16:creationId xmlns:a16="http://schemas.microsoft.com/office/drawing/2014/main" id="{B4740FEA-873F-1EB3-BA15-5A09995D7192}"/>
                      </a:ext>
                    </a:extLst>
                  </p:cNvPr>
                  <p:cNvSpPr/>
                  <p:nvPr userDrawn="1"/>
                </p:nvSpPr>
                <p:spPr>
                  <a:xfrm>
                    <a:off x="8204476" y="4354915"/>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74"/>
                          <a:pt x="42097" y="32667"/>
                          <a:pt x="42097" y="21037"/>
                        </a:cubicBezTo>
                        <a:close/>
                      </a:path>
                    </a:pathLst>
                  </a:custGeom>
                  <a:solidFill>
                    <a:srgbClr val="EFF1F5"/>
                  </a:solidFill>
                  <a:ln w="2339" cap="flat">
                    <a:noFill/>
                    <a:prstDash val="solid"/>
                    <a:miter/>
                  </a:ln>
                </p:spPr>
                <p:txBody>
                  <a:bodyPr rtlCol="0" anchor="ctr"/>
                  <a:lstStyle/>
                  <a:p>
                    <a:endParaRPr lang="en-US" sz="2160"/>
                  </a:p>
                </p:txBody>
              </p:sp>
              <p:sp>
                <p:nvSpPr>
                  <p:cNvPr id="231" name="Freeform: Shape 230">
                    <a:extLst>
                      <a:ext uri="{FF2B5EF4-FFF2-40B4-BE49-F238E27FC236}">
                        <a16:creationId xmlns:a16="http://schemas.microsoft.com/office/drawing/2014/main" id="{E952A3B0-207D-DDA7-CC7F-44387D54912D}"/>
                      </a:ext>
                    </a:extLst>
                  </p:cNvPr>
                  <p:cNvSpPr/>
                  <p:nvPr userDrawn="1"/>
                </p:nvSpPr>
                <p:spPr>
                  <a:xfrm>
                    <a:off x="8204148" y="4354493"/>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97"/>
                          <a:pt x="42097" y="32667"/>
                          <a:pt x="42097" y="21037"/>
                        </a:cubicBezTo>
                        <a:close/>
                      </a:path>
                    </a:pathLst>
                  </a:custGeom>
                  <a:solidFill>
                    <a:srgbClr val="EFF1F5"/>
                  </a:solidFill>
                  <a:ln w="2339" cap="flat">
                    <a:noFill/>
                    <a:prstDash val="solid"/>
                    <a:miter/>
                  </a:ln>
                </p:spPr>
                <p:txBody>
                  <a:bodyPr rtlCol="0" anchor="ctr"/>
                  <a:lstStyle/>
                  <a:p>
                    <a:endParaRPr lang="en-US" sz="2160"/>
                  </a:p>
                </p:txBody>
              </p:sp>
              <p:sp>
                <p:nvSpPr>
                  <p:cNvPr id="232" name="Freeform: Shape 231">
                    <a:extLst>
                      <a:ext uri="{FF2B5EF4-FFF2-40B4-BE49-F238E27FC236}">
                        <a16:creationId xmlns:a16="http://schemas.microsoft.com/office/drawing/2014/main" id="{9642865E-2FB1-DBF8-1A13-A8D344B94458}"/>
                      </a:ext>
                    </a:extLst>
                  </p:cNvPr>
                  <p:cNvSpPr/>
                  <p:nvPr userDrawn="1"/>
                </p:nvSpPr>
                <p:spPr>
                  <a:xfrm>
                    <a:off x="8203820" y="4354072"/>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90" y="42097"/>
                          <a:pt x="42097" y="32667"/>
                          <a:pt x="42097" y="21037"/>
                        </a:cubicBezTo>
                        <a:close/>
                      </a:path>
                    </a:pathLst>
                  </a:custGeom>
                  <a:solidFill>
                    <a:srgbClr val="F0F1F5"/>
                  </a:solidFill>
                  <a:ln w="2339" cap="flat">
                    <a:noFill/>
                    <a:prstDash val="solid"/>
                    <a:miter/>
                  </a:ln>
                </p:spPr>
                <p:txBody>
                  <a:bodyPr rtlCol="0" anchor="ctr"/>
                  <a:lstStyle/>
                  <a:p>
                    <a:endParaRPr lang="en-US" sz="2160"/>
                  </a:p>
                </p:txBody>
              </p:sp>
              <p:sp>
                <p:nvSpPr>
                  <p:cNvPr id="233" name="Freeform: Shape 232">
                    <a:extLst>
                      <a:ext uri="{FF2B5EF4-FFF2-40B4-BE49-F238E27FC236}">
                        <a16:creationId xmlns:a16="http://schemas.microsoft.com/office/drawing/2014/main" id="{54F61961-47E0-908B-A234-E4872D5E3DA7}"/>
                      </a:ext>
                    </a:extLst>
                  </p:cNvPr>
                  <p:cNvSpPr/>
                  <p:nvPr userDrawn="1"/>
                </p:nvSpPr>
                <p:spPr>
                  <a:xfrm>
                    <a:off x="8203516" y="4353651"/>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97"/>
                          <a:pt x="42097" y="32667"/>
                          <a:pt x="42097" y="21037"/>
                        </a:cubicBezTo>
                        <a:close/>
                      </a:path>
                    </a:pathLst>
                  </a:custGeom>
                  <a:solidFill>
                    <a:srgbClr val="F0F1F5"/>
                  </a:solidFill>
                  <a:ln w="2339" cap="flat">
                    <a:noFill/>
                    <a:prstDash val="solid"/>
                    <a:miter/>
                  </a:ln>
                </p:spPr>
                <p:txBody>
                  <a:bodyPr rtlCol="0" anchor="ctr"/>
                  <a:lstStyle/>
                  <a:p>
                    <a:endParaRPr lang="en-US" sz="2160"/>
                  </a:p>
                </p:txBody>
              </p:sp>
              <p:sp>
                <p:nvSpPr>
                  <p:cNvPr id="234" name="Freeform: Shape 233">
                    <a:extLst>
                      <a:ext uri="{FF2B5EF4-FFF2-40B4-BE49-F238E27FC236}">
                        <a16:creationId xmlns:a16="http://schemas.microsoft.com/office/drawing/2014/main" id="{AAA1C27A-859E-792F-D2FD-29D3DA0BCFDE}"/>
                      </a:ext>
                    </a:extLst>
                  </p:cNvPr>
                  <p:cNvSpPr/>
                  <p:nvPr userDrawn="1"/>
                </p:nvSpPr>
                <p:spPr>
                  <a:xfrm>
                    <a:off x="8203212" y="4353230"/>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97"/>
                          <a:pt x="42097" y="32667"/>
                          <a:pt x="42097" y="21037"/>
                        </a:cubicBezTo>
                        <a:close/>
                      </a:path>
                    </a:pathLst>
                  </a:custGeom>
                  <a:solidFill>
                    <a:srgbClr val="F0F2F5"/>
                  </a:solidFill>
                  <a:ln w="2339" cap="flat">
                    <a:noFill/>
                    <a:prstDash val="solid"/>
                    <a:miter/>
                  </a:ln>
                </p:spPr>
                <p:txBody>
                  <a:bodyPr rtlCol="0" anchor="ctr"/>
                  <a:lstStyle/>
                  <a:p>
                    <a:endParaRPr lang="en-US" sz="2160"/>
                  </a:p>
                </p:txBody>
              </p:sp>
              <p:sp>
                <p:nvSpPr>
                  <p:cNvPr id="235" name="Freeform: Shape 234">
                    <a:extLst>
                      <a:ext uri="{FF2B5EF4-FFF2-40B4-BE49-F238E27FC236}">
                        <a16:creationId xmlns:a16="http://schemas.microsoft.com/office/drawing/2014/main" id="{3A86E0FA-7EF6-1454-9478-7622E69F6B45}"/>
                      </a:ext>
                    </a:extLst>
                  </p:cNvPr>
                  <p:cNvSpPr/>
                  <p:nvPr userDrawn="1"/>
                </p:nvSpPr>
                <p:spPr>
                  <a:xfrm>
                    <a:off x="8202908" y="4352809"/>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97"/>
                          <a:pt x="42097" y="32667"/>
                          <a:pt x="42097" y="21037"/>
                        </a:cubicBezTo>
                        <a:close/>
                      </a:path>
                    </a:pathLst>
                  </a:custGeom>
                  <a:solidFill>
                    <a:srgbClr val="F1F2F6"/>
                  </a:solidFill>
                  <a:ln w="2339" cap="flat">
                    <a:noFill/>
                    <a:prstDash val="solid"/>
                    <a:miter/>
                  </a:ln>
                </p:spPr>
                <p:txBody>
                  <a:bodyPr rtlCol="0" anchor="ctr"/>
                  <a:lstStyle/>
                  <a:p>
                    <a:endParaRPr lang="en-US" sz="2160"/>
                  </a:p>
                </p:txBody>
              </p:sp>
              <p:sp>
                <p:nvSpPr>
                  <p:cNvPr id="236" name="Freeform: Shape 235">
                    <a:extLst>
                      <a:ext uri="{FF2B5EF4-FFF2-40B4-BE49-F238E27FC236}">
                        <a16:creationId xmlns:a16="http://schemas.microsoft.com/office/drawing/2014/main" id="{6DB267B9-79BA-4E72-205A-EA0D4414F342}"/>
                      </a:ext>
                    </a:extLst>
                  </p:cNvPr>
                  <p:cNvSpPr/>
                  <p:nvPr userDrawn="1"/>
                </p:nvSpPr>
                <p:spPr>
                  <a:xfrm>
                    <a:off x="8202604" y="4352387"/>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90" y="42097"/>
                          <a:pt x="42097" y="32667"/>
                          <a:pt x="42097" y="21037"/>
                        </a:cubicBezTo>
                        <a:close/>
                      </a:path>
                    </a:pathLst>
                  </a:custGeom>
                  <a:solidFill>
                    <a:srgbClr val="F1F2F6"/>
                  </a:solidFill>
                  <a:ln w="2339" cap="flat">
                    <a:noFill/>
                    <a:prstDash val="solid"/>
                    <a:miter/>
                  </a:ln>
                </p:spPr>
                <p:txBody>
                  <a:bodyPr rtlCol="0" anchor="ctr"/>
                  <a:lstStyle/>
                  <a:p>
                    <a:endParaRPr lang="en-US" sz="2160"/>
                  </a:p>
                </p:txBody>
              </p:sp>
              <p:sp>
                <p:nvSpPr>
                  <p:cNvPr id="237" name="Freeform: Shape 236">
                    <a:extLst>
                      <a:ext uri="{FF2B5EF4-FFF2-40B4-BE49-F238E27FC236}">
                        <a16:creationId xmlns:a16="http://schemas.microsoft.com/office/drawing/2014/main" id="{4B1826F7-5DD8-5DDD-2BC1-2DCD690567C3}"/>
                      </a:ext>
                    </a:extLst>
                  </p:cNvPr>
                  <p:cNvSpPr/>
                  <p:nvPr userDrawn="1"/>
                </p:nvSpPr>
                <p:spPr>
                  <a:xfrm>
                    <a:off x="8202323" y="4351966"/>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97"/>
                          <a:pt x="42097" y="32667"/>
                          <a:pt x="42097" y="21037"/>
                        </a:cubicBezTo>
                        <a:close/>
                      </a:path>
                    </a:pathLst>
                  </a:custGeom>
                  <a:solidFill>
                    <a:srgbClr val="F1F2F6"/>
                  </a:solidFill>
                  <a:ln w="2339" cap="flat">
                    <a:noFill/>
                    <a:prstDash val="solid"/>
                    <a:miter/>
                  </a:ln>
                </p:spPr>
                <p:txBody>
                  <a:bodyPr rtlCol="0" anchor="ctr"/>
                  <a:lstStyle/>
                  <a:p>
                    <a:endParaRPr lang="en-US" sz="2160"/>
                  </a:p>
                </p:txBody>
              </p:sp>
              <p:sp>
                <p:nvSpPr>
                  <p:cNvPr id="238" name="Freeform: Shape 237">
                    <a:extLst>
                      <a:ext uri="{FF2B5EF4-FFF2-40B4-BE49-F238E27FC236}">
                        <a16:creationId xmlns:a16="http://schemas.microsoft.com/office/drawing/2014/main" id="{010EE647-FE59-3BAF-C5B4-15DA25357DE5}"/>
                      </a:ext>
                    </a:extLst>
                  </p:cNvPr>
                  <p:cNvSpPr/>
                  <p:nvPr userDrawn="1"/>
                </p:nvSpPr>
                <p:spPr>
                  <a:xfrm>
                    <a:off x="8202042" y="4351545"/>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97"/>
                          <a:pt x="42097" y="32667"/>
                          <a:pt x="42097" y="21037"/>
                        </a:cubicBezTo>
                        <a:close/>
                      </a:path>
                    </a:pathLst>
                  </a:custGeom>
                  <a:solidFill>
                    <a:srgbClr val="F2F3F6"/>
                  </a:solidFill>
                  <a:ln w="2339" cap="flat">
                    <a:noFill/>
                    <a:prstDash val="solid"/>
                    <a:miter/>
                  </a:ln>
                </p:spPr>
                <p:txBody>
                  <a:bodyPr rtlCol="0" anchor="ctr"/>
                  <a:lstStyle/>
                  <a:p>
                    <a:endParaRPr lang="en-US" sz="2160"/>
                  </a:p>
                </p:txBody>
              </p:sp>
              <p:sp>
                <p:nvSpPr>
                  <p:cNvPr id="239" name="Freeform: Shape 238">
                    <a:extLst>
                      <a:ext uri="{FF2B5EF4-FFF2-40B4-BE49-F238E27FC236}">
                        <a16:creationId xmlns:a16="http://schemas.microsoft.com/office/drawing/2014/main" id="{2631769D-5AE2-54DC-E855-94107678B1C2}"/>
                      </a:ext>
                    </a:extLst>
                  </p:cNvPr>
                  <p:cNvSpPr/>
                  <p:nvPr userDrawn="1"/>
                </p:nvSpPr>
                <p:spPr>
                  <a:xfrm>
                    <a:off x="8201761" y="4351124"/>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97"/>
                          <a:pt x="42097" y="32667"/>
                          <a:pt x="42097" y="21037"/>
                        </a:cubicBezTo>
                        <a:close/>
                      </a:path>
                    </a:pathLst>
                  </a:custGeom>
                  <a:solidFill>
                    <a:srgbClr val="F2F3F6"/>
                  </a:solidFill>
                  <a:ln w="2339" cap="flat">
                    <a:noFill/>
                    <a:prstDash val="solid"/>
                    <a:miter/>
                  </a:ln>
                </p:spPr>
                <p:txBody>
                  <a:bodyPr rtlCol="0" anchor="ctr"/>
                  <a:lstStyle/>
                  <a:p>
                    <a:endParaRPr lang="en-US" sz="2160"/>
                  </a:p>
                </p:txBody>
              </p:sp>
              <p:sp>
                <p:nvSpPr>
                  <p:cNvPr id="240" name="Freeform: Shape 239">
                    <a:extLst>
                      <a:ext uri="{FF2B5EF4-FFF2-40B4-BE49-F238E27FC236}">
                        <a16:creationId xmlns:a16="http://schemas.microsoft.com/office/drawing/2014/main" id="{77788780-55EE-3E26-821B-05DBFC7B4A72}"/>
                      </a:ext>
                    </a:extLst>
                  </p:cNvPr>
                  <p:cNvSpPr/>
                  <p:nvPr userDrawn="1"/>
                </p:nvSpPr>
                <p:spPr>
                  <a:xfrm>
                    <a:off x="8201480" y="4350703"/>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90" y="42097"/>
                          <a:pt x="42097" y="32667"/>
                          <a:pt x="42097" y="21037"/>
                        </a:cubicBezTo>
                        <a:close/>
                      </a:path>
                    </a:pathLst>
                  </a:custGeom>
                  <a:solidFill>
                    <a:srgbClr val="F2F3F7"/>
                  </a:solidFill>
                  <a:ln w="2339" cap="flat">
                    <a:noFill/>
                    <a:prstDash val="solid"/>
                    <a:miter/>
                  </a:ln>
                </p:spPr>
                <p:txBody>
                  <a:bodyPr rtlCol="0" anchor="ctr"/>
                  <a:lstStyle/>
                  <a:p>
                    <a:endParaRPr lang="en-US" sz="2160"/>
                  </a:p>
                </p:txBody>
              </p:sp>
              <p:sp>
                <p:nvSpPr>
                  <p:cNvPr id="241" name="Freeform: Shape 240">
                    <a:extLst>
                      <a:ext uri="{FF2B5EF4-FFF2-40B4-BE49-F238E27FC236}">
                        <a16:creationId xmlns:a16="http://schemas.microsoft.com/office/drawing/2014/main" id="{0AED1328-53C2-67D3-D288-45C63E07903A}"/>
                      </a:ext>
                    </a:extLst>
                  </p:cNvPr>
                  <p:cNvSpPr/>
                  <p:nvPr userDrawn="1"/>
                </p:nvSpPr>
                <p:spPr>
                  <a:xfrm>
                    <a:off x="8201223" y="4350281"/>
                    <a:ext cx="42096" cy="42096"/>
                  </a:xfrm>
                  <a:custGeom>
                    <a:avLst/>
                    <a:gdLst>
                      <a:gd name="connsiteX0" fmla="*/ 42097 w 42096"/>
                      <a:gd name="connsiteY0" fmla="*/ 21037 h 42096"/>
                      <a:gd name="connsiteX1" fmla="*/ 21060 w 42096"/>
                      <a:gd name="connsiteY1" fmla="*/ 0 h 42096"/>
                      <a:gd name="connsiteX2" fmla="*/ 0 w 42096"/>
                      <a:gd name="connsiteY2" fmla="*/ 21037 h 42096"/>
                      <a:gd name="connsiteX3" fmla="*/ 21060 w 42096"/>
                      <a:gd name="connsiteY3" fmla="*/ 42097 h 42096"/>
                      <a:gd name="connsiteX4" fmla="*/ 42097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37"/>
                        </a:moveTo>
                        <a:cubicBezTo>
                          <a:pt x="42097" y="9430"/>
                          <a:pt x="32667" y="0"/>
                          <a:pt x="21060" y="0"/>
                        </a:cubicBezTo>
                        <a:cubicBezTo>
                          <a:pt x="9430" y="0"/>
                          <a:pt x="0" y="9430"/>
                          <a:pt x="0" y="21037"/>
                        </a:cubicBezTo>
                        <a:cubicBezTo>
                          <a:pt x="0" y="32667"/>
                          <a:pt x="9430" y="42097"/>
                          <a:pt x="21060" y="42097"/>
                        </a:cubicBezTo>
                        <a:cubicBezTo>
                          <a:pt x="32667" y="42097"/>
                          <a:pt x="42097" y="32667"/>
                          <a:pt x="42097" y="21037"/>
                        </a:cubicBezTo>
                        <a:close/>
                      </a:path>
                    </a:pathLst>
                  </a:custGeom>
                  <a:solidFill>
                    <a:srgbClr val="F2F4F7"/>
                  </a:solidFill>
                  <a:ln w="2339" cap="flat">
                    <a:noFill/>
                    <a:prstDash val="solid"/>
                    <a:miter/>
                  </a:ln>
                </p:spPr>
                <p:txBody>
                  <a:bodyPr rtlCol="0" anchor="ctr"/>
                  <a:lstStyle/>
                  <a:p>
                    <a:endParaRPr lang="en-US" sz="2160"/>
                  </a:p>
                </p:txBody>
              </p:sp>
              <p:sp>
                <p:nvSpPr>
                  <p:cNvPr id="242" name="Freeform: Shape 241">
                    <a:extLst>
                      <a:ext uri="{FF2B5EF4-FFF2-40B4-BE49-F238E27FC236}">
                        <a16:creationId xmlns:a16="http://schemas.microsoft.com/office/drawing/2014/main" id="{1DAEF082-46B4-AE1B-199E-1D600E4EF175}"/>
                      </a:ext>
                    </a:extLst>
                  </p:cNvPr>
                  <p:cNvSpPr/>
                  <p:nvPr userDrawn="1"/>
                </p:nvSpPr>
                <p:spPr>
                  <a:xfrm>
                    <a:off x="8200966" y="4349860"/>
                    <a:ext cx="42073" cy="42096"/>
                  </a:xfrm>
                  <a:custGeom>
                    <a:avLst/>
                    <a:gdLst>
                      <a:gd name="connsiteX0" fmla="*/ 42074 w 42073"/>
                      <a:gd name="connsiteY0" fmla="*/ 21037 h 42096"/>
                      <a:gd name="connsiteX1" fmla="*/ 21037 w 42073"/>
                      <a:gd name="connsiteY1" fmla="*/ 0 h 42096"/>
                      <a:gd name="connsiteX2" fmla="*/ 0 w 42073"/>
                      <a:gd name="connsiteY2" fmla="*/ 21037 h 42096"/>
                      <a:gd name="connsiteX3" fmla="*/ 21037 w 42073"/>
                      <a:gd name="connsiteY3" fmla="*/ 42097 h 42096"/>
                      <a:gd name="connsiteX4" fmla="*/ 42074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37"/>
                        </a:moveTo>
                        <a:cubicBezTo>
                          <a:pt x="42074" y="9430"/>
                          <a:pt x="32643" y="0"/>
                          <a:pt x="21037" y="0"/>
                        </a:cubicBezTo>
                        <a:cubicBezTo>
                          <a:pt x="9407" y="0"/>
                          <a:pt x="0" y="9430"/>
                          <a:pt x="0" y="21037"/>
                        </a:cubicBezTo>
                        <a:cubicBezTo>
                          <a:pt x="0" y="32667"/>
                          <a:pt x="9430" y="42097"/>
                          <a:pt x="21037" y="42097"/>
                        </a:cubicBezTo>
                        <a:cubicBezTo>
                          <a:pt x="32667" y="42097"/>
                          <a:pt x="42074" y="32667"/>
                          <a:pt x="42074" y="21037"/>
                        </a:cubicBezTo>
                        <a:close/>
                      </a:path>
                    </a:pathLst>
                  </a:custGeom>
                  <a:solidFill>
                    <a:srgbClr val="F3F4F7"/>
                  </a:solidFill>
                  <a:ln w="2339" cap="flat">
                    <a:noFill/>
                    <a:prstDash val="solid"/>
                    <a:miter/>
                  </a:ln>
                </p:spPr>
                <p:txBody>
                  <a:bodyPr rtlCol="0" anchor="ctr"/>
                  <a:lstStyle/>
                  <a:p>
                    <a:endParaRPr lang="en-US" sz="2160"/>
                  </a:p>
                </p:txBody>
              </p:sp>
              <p:sp>
                <p:nvSpPr>
                  <p:cNvPr id="243" name="Freeform: Shape 242">
                    <a:extLst>
                      <a:ext uri="{FF2B5EF4-FFF2-40B4-BE49-F238E27FC236}">
                        <a16:creationId xmlns:a16="http://schemas.microsoft.com/office/drawing/2014/main" id="{1EC83FBE-9C47-DB1F-23F5-5EABC4399715}"/>
                      </a:ext>
                    </a:extLst>
                  </p:cNvPr>
                  <p:cNvSpPr/>
                  <p:nvPr userDrawn="1"/>
                </p:nvSpPr>
                <p:spPr>
                  <a:xfrm>
                    <a:off x="8200708" y="4349439"/>
                    <a:ext cx="42073" cy="42096"/>
                  </a:xfrm>
                  <a:custGeom>
                    <a:avLst/>
                    <a:gdLst>
                      <a:gd name="connsiteX0" fmla="*/ 42074 w 42073"/>
                      <a:gd name="connsiteY0" fmla="*/ 21037 h 42096"/>
                      <a:gd name="connsiteX1" fmla="*/ 21037 w 42073"/>
                      <a:gd name="connsiteY1" fmla="*/ 0 h 42096"/>
                      <a:gd name="connsiteX2" fmla="*/ 0 w 42073"/>
                      <a:gd name="connsiteY2" fmla="*/ 21037 h 42096"/>
                      <a:gd name="connsiteX3" fmla="*/ 21037 w 42073"/>
                      <a:gd name="connsiteY3" fmla="*/ 42097 h 42096"/>
                      <a:gd name="connsiteX4" fmla="*/ 42074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37"/>
                        </a:moveTo>
                        <a:cubicBezTo>
                          <a:pt x="42074" y="9430"/>
                          <a:pt x="32643" y="0"/>
                          <a:pt x="21037" y="0"/>
                        </a:cubicBezTo>
                        <a:cubicBezTo>
                          <a:pt x="9407" y="0"/>
                          <a:pt x="0" y="9430"/>
                          <a:pt x="0" y="21037"/>
                        </a:cubicBezTo>
                        <a:cubicBezTo>
                          <a:pt x="0" y="32667"/>
                          <a:pt x="9430" y="42097"/>
                          <a:pt x="21037" y="42097"/>
                        </a:cubicBezTo>
                        <a:cubicBezTo>
                          <a:pt x="32667" y="42097"/>
                          <a:pt x="42074" y="32667"/>
                          <a:pt x="42074" y="21037"/>
                        </a:cubicBezTo>
                        <a:close/>
                      </a:path>
                    </a:pathLst>
                  </a:custGeom>
                  <a:solidFill>
                    <a:srgbClr val="F3F4F7"/>
                  </a:solidFill>
                  <a:ln w="2339" cap="flat">
                    <a:noFill/>
                    <a:prstDash val="solid"/>
                    <a:miter/>
                  </a:ln>
                </p:spPr>
                <p:txBody>
                  <a:bodyPr rtlCol="0" anchor="ctr"/>
                  <a:lstStyle/>
                  <a:p>
                    <a:endParaRPr lang="en-US" sz="2160"/>
                  </a:p>
                </p:txBody>
              </p:sp>
              <p:sp>
                <p:nvSpPr>
                  <p:cNvPr id="244" name="Freeform: Shape 243">
                    <a:extLst>
                      <a:ext uri="{FF2B5EF4-FFF2-40B4-BE49-F238E27FC236}">
                        <a16:creationId xmlns:a16="http://schemas.microsoft.com/office/drawing/2014/main" id="{CB0E754A-4C7A-FDFC-B37D-0D6B59C3A6E3}"/>
                      </a:ext>
                    </a:extLst>
                  </p:cNvPr>
                  <p:cNvSpPr/>
                  <p:nvPr userDrawn="1"/>
                </p:nvSpPr>
                <p:spPr>
                  <a:xfrm>
                    <a:off x="8200474" y="4349018"/>
                    <a:ext cx="42073" cy="42096"/>
                  </a:xfrm>
                  <a:custGeom>
                    <a:avLst/>
                    <a:gdLst>
                      <a:gd name="connsiteX0" fmla="*/ 42074 w 42073"/>
                      <a:gd name="connsiteY0" fmla="*/ 21037 h 42096"/>
                      <a:gd name="connsiteX1" fmla="*/ 21037 w 42073"/>
                      <a:gd name="connsiteY1" fmla="*/ 0 h 42096"/>
                      <a:gd name="connsiteX2" fmla="*/ 0 w 42073"/>
                      <a:gd name="connsiteY2" fmla="*/ 21037 h 42096"/>
                      <a:gd name="connsiteX3" fmla="*/ 21037 w 42073"/>
                      <a:gd name="connsiteY3" fmla="*/ 42097 h 42096"/>
                      <a:gd name="connsiteX4" fmla="*/ 42074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37"/>
                        </a:moveTo>
                        <a:cubicBezTo>
                          <a:pt x="42074" y="9430"/>
                          <a:pt x="32643" y="0"/>
                          <a:pt x="21037" y="0"/>
                        </a:cubicBezTo>
                        <a:cubicBezTo>
                          <a:pt x="9407" y="0"/>
                          <a:pt x="0" y="9430"/>
                          <a:pt x="0" y="21037"/>
                        </a:cubicBezTo>
                        <a:cubicBezTo>
                          <a:pt x="0" y="32667"/>
                          <a:pt x="9430" y="42097"/>
                          <a:pt x="21037" y="42097"/>
                        </a:cubicBezTo>
                        <a:cubicBezTo>
                          <a:pt x="32643" y="42097"/>
                          <a:pt x="42074" y="32667"/>
                          <a:pt x="42074" y="21037"/>
                        </a:cubicBezTo>
                        <a:close/>
                      </a:path>
                    </a:pathLst>
                  </a:custGeom>
                  <a:solidFill>
                    <a:srgbClr val="F3F4F7"/>
                  </a:solidFill>
                  <a:ln w="2339" cap="flat">
                    <a:noFill/>
                    <a:prstDash val="solid"/>
                    <a:miter/>
                  </a:ln>
                </p:spPr>
                <p:txBody>
                  <a:bodyPr rtlCol="0" anchor="ctr"/>
                  <a:lstStyle/>
                  <a:p>
                    <a:endParaRPr lang="en-US" sz="2160"/>
                  </a:p>
                </p:txBody>
              </p:sp>
              <p:sp>
                <p:nvSpPr>
                  <p:cNvPr id="245" name="Freeform: Shape 244">
                    <a:extLst>
                      <a:ext uri="{FF2B5EF4-FFF2-40B4-BE49-F238E27FC236}">
                        <a16:creationId xmlns:a16="http://schemas.microsoft.com/office/drawing/2014/main" id="{BD81FC2F-043D-DC83-1360-9687EE87C326}"/>
                      </a:ext>
                    </a:extLst>
                  </p:cNvPr>
                  <p:cNvSpPr/>
                  <p:nvPr userDrawn="1"/>
                </p:nvSpPr>
                <p:spPr>
                  <a:xfrm>
                    <a:off x="8200217" y="4348597"/>
                    <a:ext cx="42073" cy="42096"/>
                  </a:xfrm>
                  <a:custGeom>
                    <a:avLst/>
                    <a:gdLst>
                      <a:gd name="connsiteX0" fmla="*/ 42074 w 42073"/>
                      <a:gd name="connsiteY0" fmla="*/ 21037 h 42096"/>
                      <a:gd name="connsiteX1" fmla="*/ 21037 w 42073"/>
                      <a:gd name="connsiteY1" fmla="*/ 0 h 42096"/>
                      <a:gd name="connsiteX2" fmla="*/ 0 w 42073"/>
                      <a:gd name="connsiteY2" fmla="*/ 21037 h 42096"/>
                      <a:gd name="connsiteX3" fmla="*/ 21037 w 42073"/>
                      <a:gd name="connsiteY3" fmla="*/ 42097 h 42096"/>
                      <a:gd name="connsiteX4" fmla="*/ 42074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37"/>
                        </a:moveTo>
                        <a:cubicBezTo>
                          <a:pt x="42074" y="9430"/>
                          <a:pt x="32643" y="0"/>
                          <a:pt x="21037" y="0"/>
                        </a:cubicBezTo>
                        <a:cubicBezTo>
                          <a:pt x="9407" y="0"/>
                          <a:pt x="0" y="9430"/>
                          <a:pt x="0" y="21037"/>
                        </a:cubicBezTo>
                        <a:cubicBezTo>
                          <a:pt x="0" y="32667"/>
                          <a:pt x="9430" y="42097"/>
                          <a:pt x="21037" y="42097"/>
                        </a:cubicBezTo>
                        <a:cubicBezTo>
                          <a:pt x="32667" y="42097"/>
                          <a:pt x="42074" y="32667"/>
                          <a:pt x="42074" y="21037"/>
                        </a:cubicBezTo>
                        <a:close/>
                      </a:path>
                    </a:pathLst>
                  </a:custGeom>
                  <a:solidFill>
                    <a:srgbClr val="F4F5F8"/>
                  </a:solidFill>
                  <a:ln w="2339" cap="flat">
                    <a:noFill/>
                    <a:prstDash val="solid"/>
                    <a:miter/>
                  </a:ln>
                </p:spPr>
                <p:txBody>
                  <a:bodyPr rtlCol="0" anchor="ctr"/>
                  <a:lstStyle/>
                  <a:p>
                    <a:endParaRPr lang="en-US" sz="2160"/>
                  </a:p>
                </p:txBody>
              </p:sp>
              <p:sp>
                <p:nvSpPr>
                  <p:cNvPr id="246" name="Freeform: Shape 245">
                    <a:extLst>
                      <a:ext uri="{FF2B5EF4-FFF2-40B4-BE49-F238E27FC236}">
                        <a16:creationId xmlns:a16="http://schemas.microsoft.com/office/drawing/2014/main" id="{CCD4F35B-2C25-024F-6B9B-E8E315A45AD7}"/>
                      </a:ext>
                    </a:extLst>
                  </p:cNvPr>
                  <p:cNvSpPr/>
                  <p:nvPr userDrawn="1"/>
                </p:nvSpPr>
                <p:spPr>
                  <a:xfrm>
                    <a:off x="8199983" y="4348175"/>
                    <a:ext cx="42073" cy="42096"/>
                  </a:xfrm>
                  <a:custGeom>
                    <a:avLst/>
                    <a:gdLst>
                      <a:gd name="connsiteX0" fmla="*/ 42074 w 42073"/>
                      <a:gd name="connsiteY0" fmla="*/ 21037 h 42096"/>
                      <a:gd name="connsiteX1" fmla="*/ 21037 w 42073"/>
                      <a:gd name="connsiteY1" fmla="*/ 0 h 42096"/>
                      <a:gd name="connsiteX2" fmla="*/ 0 w 42073"/>
                      <a:gd name="connsiteY2" fmla="*/ 21037 h 42096"/>
                      <a:gd name="connsiteX3" fmla="*/ 21037 w 42073"/>
                      <a:gd name="connsiteY3" fmla="*/ 42097 h 42096"/>
                      <a:gd name="connsiteX4" fmla="*/ 42074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37"/>
                        </a:moveTo>
                        <a:cubicBezTo>
                          <a:pt x="42074" y="9430"/>
                          <a:pt x="32643" y="0"/>
                          <a:pt x="21037" y="0"/>
                        </a:cubicBezTo>
                        <a:cubicBezTo>
                          <a:pt x="9407" y="0"/>
                          <a:pt x="0" y="9430"/>
                          <a:pt x="0" y="21037"/>
                        </a:cubicBezTo>
                        <a:cubicBezTo>
                          <a:pt x="0" y="32667"/>
                          <a:pt x="9430" y="42097"/>
                          <a:pt x="21037" y="42097"/>
                        </a:cubicBezTo>
                        <a:cubicBezTo>
                          <a:pt x="32643" y="42097"/>
                          <a:pt x="42074" y="32667"/>
                          <a:pt x="42074" y="21037"/>
                        </a:cubicBezTo>
                        <a:close/>
                      </a:path>
                    </a:pathLst>
                  </a:custGeom>
                  <a:solidFill>
                    <a:srgbClr val="F4F5F8"/>
                  </a:solidFill>
                  <a:ln w="2339" cap="flat">
                    <a:noFill/>
                    <a:prstDash val="solid"/>
                    <a:miter/>
                  </a:ln>
                </p:spPr>
                <p:txBody>
                  <a:bodyPr rtlCol="0" anchor="ctr"/>
                  <a:lstStyle/>
                  <a:p>
                    <a:endParaRPr lang="en-US" sz="2160"/>
                  </a:p>
                </p:txBody>
              </p:sp>
              <p:sp>
                <p:nvSpPr>
                  <p:cNvPr id="247" name="Freeform: Shape 246">
                    <a:extLst>
                      <a:ext uri="{FF2B5EF4-FFF2-40B4-BE49-F238E27FC236}">
                        <a16:creationId xmlns:a16="http://schemas.microsoft.com/office/drawing/2014/main" id="{B968BCFA-437E-D4CD-CF5C-FDD73F023781}"/>
                      </a:ext>
                    </a:extLst>
                  </p:cNvPr>
                  <p:cNvSpPr/>
                  <p:nvPr userDrawn="1"/>
                </p:nvSpPr>
                <p:spPr>
                  <a:xfrm>
                    <a:off x="8199749" y="4347754"/>
                    <a:ext cx="42073" cy="42096"/>
                  </a:xfrm>
                  <a:custGeom>
                    <a:avLst/>
                    <a:gdLst>
                      <a:gd name="connsiteX0" fmla="*/ 42074 w 42073"/>
                      <a:gd name="connsiteY0" fmla="*/ 21037 h 42096"/>
                      <a:gd name="connsiteX1" fmla="*/ 21037 w 42073"/>
                      <a:gd name="connsiteY1" fmla="*/ 0 h 42096"/>
                      <a:gd name="connsiteX2" fmla="*/ 0 w 42073"/>
                      <a:gd name="connsiteY2" fmla="*/ 21037 h 42096"/>
                      <a:gd name="connsiteX3" fmla="*/ 21037 w 42073"/>
                      <a:gd name="connsiteY3" fmla="*/ 42097 h 42096"/>
                      <a:gd name="connsiteX4" fmla="*/ 42074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37"/>
                        </a:moveTo>
                        <a:cubicBezTo>
                          <a:pt x="42074" y="9430"/>
                          <a:pt x="32643" y="0"/>
                          <a:pt x="21037" y="0"/>
                        </a:cubicBezTo>
                        <a:cubicBezTo>
                          <a:pt x="9407" y="0"/>
                          <a:pt x="0" y="9430"/>
                          <a:pt x="0" y="21037"/>
                        </a:cubicBezTo>
                        <a:cubicBezTo>
                          <a:pt x="0" y="32667"/>
                          <a:pt x="9430" y="42097"/>
                          <a:pt x="21037" y="42097"/>
                        </a:cubicBezTo>
                        <a:cubicBezTo>
                          <a:pt x="32643" y="42097"/>
                          <a:pt x="42074" y="32667"/>
                          <a:pt x="42074" y="21037"/>
                        </a:cubicBezTo>
                        <a:close/>
                      </a:path>
                    </a:pathLst>
                  </a:custGeom>
                  <a:solidFill>
                    <a:srgbClr val="F4F5F8"/>
                  </a:solidFill>
                  <a:ln w="2339" cap="flat">
                    <a:noFill/>
                    <a:prstDash val="solid"/>
                    <a:miter/>
                  </a:ln>
                </p:spPr>
                <p:txBody>
                  <a:bodyPr rtlCol="0" anchor="ctr"/>
                  <a:lstStyle/>
                  <a:p>
                    <a:endParaRPr lang="en-US" sz="2160"/>
                  </a:p>
                </p:txBody>
              </p:sp>
              <p:sp>
                <p:nvSpPr>
                  <p:cNvPr id="248" name="Freeform: Shape 247">
                    <a:extLst>
                      <a:ext uri="{FF2B5EF4-FFF2-40B4-BE49-F238E27FC236}">
                        <a16:creationId xmlns:a16="http://schemas.microsoft.com/office/drawing/2014/main" id="{805978F9-417A-E28D-DAD3-C5EADA76697A}"/>
                      </a:ext>
                    </a:extLst>
                  </p:cNvPr>
                  <p:cNvSpPr/>
                  <p:nvPr userDrawn="1"/>
                </p:nvSpPr>
                <p:spPr>
                  <a:xfrm>
                    <a:off x="8199515" y="4347356"/>
                    <a:ext cx="42073" cy="42096"/>
                  </a:xfrm>
                  <a:custGeom>
                    <a:avLst/>
                    <a:gdLst>
                      <a:gd name="connsiteX0" fmla="*/ 42074 w 42073"/>
                      <a:gd name="connsiteY0" fmla="*/ 21037 h 42096"/>
                      <a:gd name="connsiteX1" fmla="*/ 21037 w 42073"/>
                      <a:gd name="connsiteY1" fmla="*/ 0 h 42096"/>
                      <a:gd name="connsiteX2" fmla="*/ 0 w 42073"/>
                      <a:gd name="connsiteY2" fmla="*/ 21037 h 42096"/>
                      <a:gd name="connsiteX3" fmla="*/ 21037 w 42073"/>
                      <a:gd name="connsiteY3" fmla="*/ 42097 h 42096"/>
                      <a:gd name="connsiteX4" fmla="*/ 42074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37"/>
                        </a:moveTo>
                        <a:cubicBezTo>
                          <a:pt x="42074" y="9430"/>
                          <a:pt x="32643" y="0"/>
                          <a:pt x="21037" y="0"/>
                        </a:cubicBezTo>
                        <a:cubicBezTo>
                          <a:pt x="9407" y="0"/>
                          <a:pt x="0" y="9430"/>
                          <a:pt x="0" y="21037"/>
                        </a:cubicBezTo>
                        <a:cubicBezTo>
                          <a:pt x="0" y="32667"/>
                          <a:pt x="9430" y="42097"/>
                          <a:pt x="21037" y="42097"/>
                        </a:cubicBezTo>
                        <a:cubicBezTo>
                          <a:pt x="32643" y="42074"/>
                          <a:pt x="42074" y="32667"/>
                          <a:pt x="42074" y="21037"/>
                        </a:cubicBezTo>
                        <a:close/>
                      </a:path>
                    </a:pathLst>
                  </a:custGeom>
                  <a:solidFill>
                    <a:srgbClr val="F5F6F8"/>
                  </a:solidFill>
                  <a:ln w="2339" cap="flat">
                    <a:noFill/>
                    <a:prstDash val="solid"/>
                    <a:miter/>
                  </a:ln>
                </p:spPr>
                <p:txBody>
                  <a:bodyPr rtlCol="0" anchor="ctr"/>
                  <a:lstStyle/>
                  <a:p>
                    <a:endParaRPr lang="en-US" sz="2160"/>
                  </a:p>
                </p:txBody>
              </p:sp>
              <p:sp>
                <p:nvSpPr>
                  <p:cNvPr id="249" name="Freeform: Shape 248">
                    <a:extLst>
                      <a:ext uri="{FF2B5EF4-FFF2-40B4-BE49-F238E27FC236}">
                        <a16:creationId xmlns:a16="http://schemas.microsoft.com/office/drawing/2014/main" id="{DF054F90-9004-F945-286A-FD126AE367AA}"/>
                      </a:ext>
                    </a:extLst>
                  </p:cNvPr>
                  <p:cNvSpPr/>
                  <p:nvPr userDrawn="1"/>
                </p:nvSpPr>
                <p:spPr>
                  <a:xfrm>
                    <a:off x="8199281" y="4346935"/>
                    <a:ext cx="42073" cy="42096"/>
                  </a:xfrm>
                  <a:custGeom>
                    <a:avLst/>
                    <a:gdLst>
                      <a:gd name="connsiteX0" fmla="*/ 42074 w 42073"/>
                      <a:gd name="connsiteY0" fmla="*/ 21037 h 42096"/>
                      <a:gd name="connsiteX1" fmla="*/ 21037 w 42073"/>
                      <a:gd name="connsiteY1" fmla="*/ 0 h 42096"/>
                      <a:gd name="connsiteX2" fmla="*/ 0 w 42073"/>
                      <a:gd name="connsiteY2" fmla="*/ 21037 h 42096"/>
                      <a:gd name="connsiteX3" fmla="*/ 21037 w 42073"/>
                      <a:gd name="connsiteY3" fmla="*/ 42097 h 42096"/>
                      <a:gd name="connsiteX4" fmla="*/ 42074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37"/>
                        </a:moveTo>
                        <a:cubicBezTo>
                          <a:pt x="42074" y="9430"/>
                          <a:pt x="32643" y="0"/>
                          <a:pt x="21037" y="0"/>
                        </a:cubicBezTo>
                        <a:cubicBezTo>
                          <a:pt x="9407" y="0"/>
                          <a:pt x="0" y="9430"/>
                          <a:pt x="0" y="21037"/>
                        </a:cubicBezTo>
                        <a:cubicBezTo>
                          <a:pt x="0" y="32667"/>
                          <a:pt x="9430" y="42097"/>
                          <a:pt x="21037" y="42097"/>
                        </a:cubicBezTo>
                        <a:cubicBezTo>
                          <a:pt x="32667" y="42074"/>
                          <a:pt x="42074" y="32667"/>
                          <a:pt x="42074" y="21037"/>
                        </a:cubicBezTo>
                        <a:close/>
                      </a:path>
                    </a:pathLst>
                  </a:custGeom>
                  <a:solidFill>
                    <a:srgbClr val="F5F6F8"/>
                  </a:solidFill>
                  <a:ln w="2339" cap="flat">
                    <a:noFill/>
                    <a:prstDash val="solid"/>
                    <a:miter/>
                  </a:ln>
                </p:spPr>
                <p:txBody>
                  <a:bodyPr rtlCol="0" anchor="ctr"/>
                  <a:lstStyle/>
                  <a:p>
                    <a:endParaRPr lang="en-US" sz="2160"/>
                  </a:p>
                </p:txBody>
              </p:sp>
              <p:sp>
                <p:nvSpPr>
                  <p:cNvPr id="250" name="Freeform: Shape 249">
                    <a:extLst>
                      <a:ext uri="{FF2B5EF4-FFF2-40B4-BE49-F238E27FC236}">
                        <a16:creationId xmlns:a16="http://schemas.microsoft.com/office/drawing/2014/main" id="{1143852B-E3EB-E1D4-4C15-D4195AB6B301}"/>
                      </a:ext>
                    </a:extLst>
                  </p:cNvPr>
                  <p:cNvSpPr/>
                  <p:nvPr userDrawn="1"/>
                </p:nvSpPr>
                <p:spPr>
                  <a:xfrm>
                    <a:off x="8199070" y="4346514"/>
                    <a:ext cx="42073" cy="42096"/>
                  </a:xfrm>
                  <a:custGeom>
                    <a:avLst/>
                    <a:gdLst>
                      <a:gd name="connsiteX0" fmla="*/ 42074 w 42073"/>
                      <a:gd name="connsiteY0" fmla="*/ 21037 h 42096"/>
                      <a:gd name="connsiteX1" fmla="*/ 21037 w 42073"/>
                      <a:gd name="connsiteY1" fmla="*/ 0 h 42096"/>
                      <a:gd name="connsiteX2" fmla="*/ 0 w 42073"/>
                      <a:gd name="connsiteY2" fmla="*/ 21037 h 42096"/>
                      <a:gd name="connsiteX3" fmla="*/ 21037 w 42073"/>
                      <a:gd name="connsiteY3" fmla="*/ 42097 h 42096"/>
                      <a:gd name="connsiteX4" fmla="*/ 42074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37"/>
                        </a:moveTo>
                        <a:cubicBezTo>
                          <a:pt x="42074" y="9430"/>
                          <a:pt x="32643" y="0"/>
                          <a:pt x="21037" y="0"/>
                        </a:cubicBezTo>
                        <a:cubicBezTo>
                          <a:pt x="9407" y="0"/>
                          <a:pt x="0" y="9430"/>
                          <a:pt x="0" y="21037"/>
                        </a:cubicBezTo>
                        <a:cubicBezTo>
                          <a:pt x="0" y="32667"/>
                          <a:pt x="9430" y="42097"/>
                          <a:pt x="21037" y="42097"/>
                        </a:cubicBezTo>
                        <a:cubicBezTo>
                          <a:pt x="32643" y="42074"/>
                          <a:pt x="42074" y="32667"/>
                          <a:pt x="42074" y="21037"/>
                        </a:cubicBezTo>
                        <a:close/>
                      </a:path>
                    </a:pathLst>
                  </a:custGeom>
                  <a:solidFill>
                    <a:srgbClr val="F5F6F9"/>
                  </a:solidFill>
                  <a:ln w="2339" cap="flat">
                    <a:noFill/>
                    <a:prstDash val="solid"/>
                    <a:miter/>
                  </a:ln>
                </p:spPr>
                <p:txBody>
                  <a:bodyPr rtlCol="0" anchor="ctr"/>
                  <a:lstStyle/>
                  <a:p>
                    <a:endParaRPr lang="en-US" sz="2160"/>
                  </a:p>
                </p:txBody>
              </p:sp>
              <p:sp>
                <p:nvSpPr>
                  <p:cNvPr id="251" name="Freeform: Shape 250">
                    <a:extLst>
                      <a:ext uri="{FF2B5EF4-FFF2-40B4-BE49-F238E27FC236}">
                        <a16:creationId xmlns:a16="http://schemas.microsoft.com/office/drawing/2014/main" id="{33B04E21-B2D9-7DCF-B37D-2C5AD78F1C24}"/>
                      </a:ext>
                    </a:extLst>
                  </p:cNvPr>
                  <p:cNvSpPr/>
                  <p:nvPr userDrawn="1"/>
                </p:nvSpPr>
                <p:spPr>
                  <a:xfrm>
                    <a:off x="8198860" y="4346093"/>
                    <a:ext cx="42073" cy="42096"/>
                  </a:xfrm>
                  <a:custGeom>
                    <a:avLst/>
                    <a:gdLst>
                      <a:gd name="connsiteX0" fmla="*/ 42074 w 42073"/>
                      <a:gd name="connsiteY0" fmla="*/ 21037 h 42096"/>
                      <a:gd name="connsiteX1" fmla="*/ 21037 w 42073"/>
                      <a:gd name="connsiteY1" fmla="*/ 0 h 42096"/>
                      <a:gd name="connsiteX2" fmla="*/ 0 w 42073"/>
                      <a:gd name="connsiteY2" fmla="*/ 21037 h 42096"/>
                      <a:gd name="connsiteX3" fmla="*/ 21037 w 42073"/>
                      <a:gd name="connsiteY3" fmla="*/ 42097 h 42096"/>
                      <a:gd name="connsiteX4" fmla="*/ 42074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37"/>
                        </a:moveTo>
                        <a:cubicBezTo>
                          <a:pt x="42074" y="9430"/>
                          <a:pt x="32643" y="0"/>
                          <a:pt x="21037" y="0"/>
                        </a:cubicBezTo>
                        <a:cubicBezTo>
                          <a:pt x="9407" y="0"/>
                          <a:pt x="0" y="9430"/>
                          <a:pt x="0" y="21037"/>
                        </a:cubicBezTo>
                        <a:cubicBezTo>
                          <a:pt x="0" y="32667"/>
                          <a:pt x="9430" y="42097"/>
                          <a:pt x="21037" y="42097"/>
                        </a:cubicBezTo>
                        <a:cubicBezTo>
                          <a:pt x="32643" y="42074"/>
                          <a:pt x="42074" y="32667"/>
                          <a:pt x="42074" y="21037"/>
                        </a:cubicBezTo>
                        <a:close/>
                      </a:path>
                    </a:pathLst>
                  </a:custGeom>
                  <a:solidFill>
                    <a:srgbClr val="F6F6F9"/>
                  </a:solidFill>
                  <a:ln w="2339" cap="flat">
                    <a:noFill/>
                    <a:prstDash val="solid"/>
                    <a:miter/>
                  </a:ln>
                </p:spPr>
                <p:txBody>
                  <a:bodyPr rtlCol="0" anchor="ctr"/>
                  <a:lstStyle/>
                  <a:p>
                    <a:endParaRPr lang="en-US" sz="2160"/>
                  </a:p>
                </p:txBody>
              </p:sp>
              <p:sp>
                <p:nvSpPr>
                  <p:cNvPr id="252" name="Freeform: Shape 251">
                    <a:extLst>
                      <a:ext uri="{FF2B5EF4-FFF2-40B4-BE49-F238E27FC236}">
                        <a16:creationId xmlns:a16="http://schemas.microsoft.com/office/drawing/2014/main" id="{02EA62B5-52EA-20D1-6DA1-809524EE9A41}"/>
                      </a:ext>
                    </a:extLst>
                  </p:cNvPr>
                  <p:cNvSpPr/>
                  <p:nvPr userDrawn="1"/>
                </p:nvSpPr>
                <p:spPr>
                  <a:xfrm>
                    <a:off x="8198649" y="4345671"/>
                    <a:ext cx="42073" cy="42096"/>
                  </a:xfrm>
                  <a:custGeom>
                    <a:avLst/>
                    <a:gdLst>
                      <a:gd name="connsiteX0" fmla="*/ 42074 w 42073"/>
                      <a:gd name="connsiteY0" fmla="*/ 21037 h 42096"/>
                      <a:gd name="connsiteX1" fmla="*/ 21037 w 42073"/>
                      <a:gd name="connsiteY1" fmla="*/ 0 h 42096"/>
                      <a:gd name="connsiteX2" fmla="*/ 0 w 42073"/>
                      <a:gd name="connsiteY2" fmla="*/ 21037 h 42096"/>
                      <a:gd name="connsiteX3" fmla="*/ 21037 w 42073"/>
                      <a:gd name="connsiteY3" fmla="*/ 42097 h 42096"/>
                      <a:gd name="connsiteX4" fmla="*/ 42074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37"/>
                        </a:moveTo>
                        <a:cubicBezTo>
                          <a:pt x="42074" y="9430"/>
                          <a:pt x="32643" y="0"/>
                          <a:pt x="21037" y="0"/>
                        </a:cubicBezTo>
                        <a:cubicBezTo>
                          <a:pt x="9407" y="0"/>
                          <a:pt x="0" y="9430"/>
                          <a:pt x="0" y="21037"/>
                        </a:cubicBezTo>
                        <a:cubicBezTo>
                          <a:pt x="0" y="32667"/>
                          <a:pt x="9430" y="42097"/>
                          <a:pt x="21037" y="42097"/>
                        </a:cubicBezTo>
                        <a:cubicBezTo>
                          <a:pt x="32643" y="42074"/>
                          <a:pt x="42074" y="32667"/>
                          <a:pt x="42074" y="21037"/>
                        </a:cubicBezTo>
                        <a:close/>
                      </a:path>
                    </a:pathLst>
                  </a:custGeom>
                  <a:solidFill>
                    <a:srgbClr val="F6F7F9"/>
                  </a:solidFill>
                  <a:ln w="2339" cap="flat">
                    <a:noFill/>
                    <a:prstDash val="solid"/>
                    <a:miter/>
                  </a:ln>
                </p:spPr>
                <p:txBody>
                  <a:bodyPr rtlCol="0" anchor="ctr"/>
                  <a:lstStyle/>
                  <a:p>
                    <a:endParaRPr lang="en-US" sz="2160"/>
                  </a:p>
                </p:txBody>
              </p:sp>
              <p:sp>
                <p:nvSpPr>
                  <p:cNvPr id="253" name="Freeform: Shape 252">
                    <a:extLst>
                      <a:ext uri="{FF2B5EF4-FFF2-40B4-BE49-F238E27FC236}">
                        <a16:creationId xmlns:a16="http://schemas.microsoft.com/office/drawing/2014/main" id="{C1674430-4CF7-6AA0-AB65-7B3AB942FD23}"/>
                      </a:ext>
                    </a:extLst>
                  </p:cNvPr>
                  <p:cNvSpPr/>
                  <p:nvPr userDrawn="1"/>
                </p:nvSpPr>
                <p:spPr>
                  <a:xfrm>
                    <a:off x="8198438" y="4345250"/>
                    <a:ext cx="42073" cy="42096"/>
                  </a:xfrm>
                  <a:custGeom>
                    <a:avLst/>
                    <a:gdLst>
                      <a:gd name="connsiteX0" fmla="*/ 42074 w 42073"/>
                      <a:gd name="connsiteY0" fmla="*/ 21037 h 42096"/>
                      <a:gd name="connsiteX1" fmla="*/ 21037 w 42073"/>
                      <a:gd name="connsiteY1" fmla="*/ 0 h 42096"/>
                      <a:gd name="connsiteX2" fmla="*/ 0 w 42073"/>
                      <a:gd name="connsiteY2" fmla="*/ 21037 h 42096"/>
                      <a:gd name="connsiteX3" fmla="*/ 21037 w 42073"/>
                      <a:gd name="connsiteY3" fmla="*/ 42097 h 42096"/>
                      <a:gd name="connsiteX4" fmla="*/ 42074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37"/>
                        </a:moveTo>
                        <a:cubicBezTo>
                          <a:pt x="42074" y="9430"/>
                          <a:pt x="32643" y="0"/>
                          <a:pt x="21037" y="0"/>
                        </a:cubicBezTo>
                        <a:cubicBezTo>
                          <a:pt x="9407" y="0"/>
                          <a:pt x="0" y="9430"/>
                          <a:pt x="0" y="21037"/>
                        </a:cubicBezTo>
                        <a:cubicBezTo>
                          <a:pt x="0" y="32667"/>
                          <a:pt x="9430" y="42097"/>
                          <a:pt x="21037" y="42097"/>
                        </a:cubicBezTo>
                        <a:cubicBezTo>
                          <a:pt x="32667" y="42097"/>
                          <a:pt x="42074" y="32667"/>
                          <a:pt x="42074" y="21037"/>
                        </a:cubicBezTo>
                        <a:close/>
                      </a:path>
                    </a:pathLst>
                  </a:custGeom>
                  <a:solidFill>
                    <a:srgbClr val="F6F7F9"/>
                  </a:solidFill>
                  <a:ln w="2339" cap="flat">
                    <a:noFill/>
                    <a:prstDash val="solid"/>
                    <a:miter/>
                  </a:ln>
                </p:spPr>
                <p:txBody>
                  <a:bodyPr rtlCol="0" anchor="ctr"/>
                  <a:lstStyle/>
                  <a:p>
                    <a:endParaRPr lang="en-US" sz="2160"/>
                  </a:p>
                </p:txBody>
              </p:sp>
              <p:sp>
                <p:nvSpPr>
                  <p:cNvPr id="254" name="Freeform: Shape 253">
                    <a:extLst>
                      <a:ext uri="{FF2B5EF4-FFF2-40B4-BE49-F238E27FC236}">
                        <a16:creationId xmlns:a16="http://schemas.microsoft.com/office/drawing/2014/main" id="{EFE846FB-C562-0B02-3187-A7EA8B2944C5}"/>
                      </a:ext>
                    </a:extLst>
                  </p:cNvPr>
                  <p:cNvSpPr/>
                  <p:nvPr userDrawn="1"/>
                </p:nvSpPr>
                <p:spPr>
                  <a:xfrm>
                    <a:off x="8198251" y="4344829"/>
                    <a:ext cx="42073" cy="42096"/>
                  </a:xfrm>
                  <a:custGeom>
                    <a:avLst/>
                    <a:gdLst>
                      <a:gd name="connsiteX0" fmla="*/ 42074 w 42073"/>
                      <a:gd name="connsiteY0" fmla="*/ 21037 h 42096"/>
                      <a:gd name="connsiteX1" fmla="*/ 21037 w 42073"/>
                      <a:gd name="connsiteY1" fmla="*/ 0 h 42096"/>
                      <a:gd name="connsiteX2" fmla="*/ 0 w 42073"/>
                      <a:gd name="connsiteY2" fmla="*/ 21037 h 42096"/>
                      <a:gd name="connsiteX3" fmla="*/ 21037 w 42073"/>
                      <a:gd name="connsiteY3" fmla="*/ 42097 h 42096"/>
                      <a:gd name="connsiteX4" fmla="*/ 42074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37"/>
                        </a:moveTo>
                        <a:cubicBezTo>
                          <a:pt x="42074" y="9430"/>
                          <a:pt x="32643" y="0"/>
                          <a:pt x="21037" y="0"/>
                        </a:cubicBezTo>
                        <a:cubicBezTo>
                          <a:pt x="9407" y="0"/>
                          <a:pt x="0" y="9430"/>
                          <a:pt x="0" y="21037"/>
                        </a:cubicBezTo>
                        <a:cubicBezTo>
                          <a:pt x="0" y="32667"/>
                          <a:pt x="9430" y="42097"/>
                          <a:pt x="21037" y="42097"/>
                        </a:cubicBezTo>
                        <a:cubicBezTo>
                          <a:pt x="32643" y="42097"/>
                          <a:pt x="42074" y="32667"/>
                          <a:pt x="42074" y="21037"/>
                        </a:cubicBezTo>
                        <a:close/>
                      </a:path>
                    </a:pathLst>
                  </a:custGeom>
                  <a:solidFill>
                    <a:srgbClr val="F6F7F9"/>
                  </a:solidFill>
                  <a:ln w="2339" cap="flat">
                    <a:noFill/>
                    <a:prstDash val="solid"/>
                    <a:miter/>
                  </a:ln>
                </p:spPr>
                <p:txBody>
                  <a:bodyPr rtlCol="0" anchor="ctr"/>
                  <a:lstStyle/>
                  <a:p>
                    <a:endParaRPr lang="en-US" sz="2160"/>
                  </a:p>
                </p:txBody>
              </p:sp>
              <p:sp>
                <p:nvSpPr>
                  <p:cNvPr id="255" name="Freeform: Shape 254">
                    <a:extLst>
                      <a:ext uri="{FF2B5EF4-FFF2-40B4-BE49-F238E27FC236}">
                        <a16:creationId xmlns:a16="http://schemas.microsoft.com/office/drawing/2014/main" id="{05D606C2-8759-B074-F21E-8333172A619A}"/>
                      </a:ext>
                    </a:extLst>
                  </p:cNvPr>
                  <p:cNvSpPr/>
                  <p:nvPr userDrawn="1"/>
                </p:nvSpPr>
                <p:spPr>
                  <a:xfrm>
                    <a:off x="8198064" y="4344408"/>
                    <a:ext cx="42073" cy="42096"/>
                  </a:xfrm>
                  <a:custGeom>
                    <a:avLst/>
                    <a:gdLst>
                      <a:gd name="connsiteX0" fmla="*/ 42074 w 42073"/>
                      <a:gd name="connsiteY0" fmla="*/ 21037 h 42096"/>
                      <a:gd name="connsiteX1" fmla="*/ 21037 w 42073"/>
                      <a:gd name="connsiteY1" fmla="*/ 0 h 42096"/>
                      <a:gd name="connsiteX2" fmla="*/ 0 w 42073"/>
                      <a:gd name="connsiteY2" fmla="*/ 21037 h 42096"/>
                      <a:gd name="connsiteX3" fmla="*/ 21037 w 42073"/>
                      <a:gd name="connsiteY3" fmla="*/ 42097 h 42096"/>
                      <a:gd name="connsiteX4" fmla="*/ 42074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37"/>
                        </a:moveTo>
                        <a:cubicBezTo>
                          <a:pt x="42074" y="9430"/>
                          <a:pt x="32643" y="0"/>
                          <a:pt x="21037" y="0"/>
                        </a:cubicBezTo>
                        <a:cubicBezTo>
                          <a:pt x="9407" y="0"/>
                          <a:pt x="0" y="9430"/>
                          <a:pt x="0" y="21037"/>
                        </a:cubicBezTo>
                        <a:cubicBezTo>
                          <a:pt x="0" y="32667"/>
                          <a:pt x="9430" y="42097"/>
                          <a:pt x="21037" y="42097"/>
                        </a:cubicBezTo>
                        <a:cubicBezTo>
                          <a:pt x="32643" y="42097"/>
                          <a:pt x="42074" y="32667"/>
                          <a:pt x="42074" y="21037"/>
                        </a:cubicBezTo>
                        <a:close/>
                      </a:path>
                    </a:pathLst>
                  </a:custGeom>
                  <a:solidFill>
                    <a:srgbClr val="F7F7FA"/>
                  </a:solidFill>
                  <a:ln w="2339" cap="flat">
                    <a:noFill/>
                    <a:prstDash val="solid"/>
                    <a:miter/>
                  </a:ln>
                </p:spPr>
                <p:txBody>
                  <a:bodyPr rtlCol="0" anchor="ctr"/>
                  <a:lstStyle/>
                  <a:p>
                    <a:endParaRPr lang="en-US" sz="2160"/>
                  </a:p>
                </p:txBody>
              </p:sp>
              <p:sp>
                <p:nvSpPr>
                  <p:cNvPr id="256" name="Freeform: Shape 255">
                    <a:extLst>
                      <a:ext uri="{FF2B5EF4-FFF2-40B4-BE49-F238E27FC236}">
                        <a16:creationId xmlns:a16="http://schemas.microsoft.com/office/drawing/2014/main" id="{4227ABE0-21E9-A5CF-F95F-3CF513FC9A3D}"/>
                      </a:ext>
                    </a:extLst>
                  </p:cNvPr>
                  <p:cNvSpPr/>
                  <p:nvPr userDrawn="1"/>
                </p:nvSpPr>
                <p:spPr>
                  <a:xfrm>
                    <a:off x="8197877" y="4343987"/>
                    <a:ext cx="42073" cy="42096"/>
                  </a:xfrm>
                  <a:custGeom>
                    <a:avLst/>
                    <a:gdLst>
                      <a:gd name="connsiteX0" fmla="*/ 42074 w 42073"/>
                      <a:gd name="connsiteY0" fmla="*/ 21037 h 42096"/>
                      <a:gd name="connsiteX1" fmla="*/ 21037 w 42073"/>
                      <a:gd name="connsiteY1" fmla="*/ 0 h 42096"/>
                      <a:gd name="connsiteX2" fmla="*/ 0 w 42073"/>
                      <a:gd name="connsiteY2" fmla="*/ 21037 h 42096"/>
                      <a:gd name="connsiteX3" fmla="*/ 21037 w 42073"/>
                      <a:gd name="connsiteY3" fmla="*/ 42097 h 42096"/>
                      <a:gd name="connsiteX4" fmla="*/ 42074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37"/>
                        </a:moveTo>
                        <a:cubicBezTo>
                          <a:pt x="42074" y="9430"/>
                          <a:pt x="32643" y="0"/>
                          <a:pt x="21037" y="0"/>
                        </a:cubicBezTo>
                        <a:cubicBezTo>
                          <a:pt x="9407" y="0"/>
                          <a:pt x="0" y="9430"/>
                          <a:pt x="0" y="21037"/>
                        </a:cubicBezTo>
                        <a:cubicBezTo>
                          <a:pt x="0" y="32667"/>
                          <a:pt x="9430" y="42097"/>
                          <a:pt x="21037" y="42097"/>
                        </a:cubicBezTo>
                        <a:cubicBezTo>
                          <a:pt x="32643" y="42097"/>
                          <a:pt x="42074" y="32667"/>
                          <a:pt x="42074" y="21037"/>
                        </a:cubicBezTo>
                        <a:close/>
                      </a:path>
                    </a:pathLst>
                  </a:custGeom>
                  <a:solidFill>
                    <a:srgbClr val="F7F8FA"/>
                  </a:solidFill>
                  <a:ln w="2339" cap="flat">
                    <a:noFill/>
                    <a:prstDash val="solid"/>
                    <a:miter/>
                  </a:ln>
                </p:spPr>
                <p:txBody>
                  <a:bodyPr rtlCol="0" anchor="ctr"/>
                  <a:lstStyle/>
                  <a:p>
                    <a:endParaRPr lang="en-US" sz="2160"/>
                  </a:p>
                </p:txBody>
              </p:sp>
              <p:sp>
                <p:nvSpPr>
                  <p:cNvPr id="257" name="Freeform: Shape 256">
                    <a:extLst>
                      <a:ext uri="{FF2B5EF4-FFF2-40B4-BE49-F238E27FC236}">
                        <a16:creationId xmlns:a16="http://schemas.microsoft.com/office/drawing/2014/main" id="{93D289CC-C8BC-3EE0-1B24-57BD23F62A12}"/>
                      </a:ext>
                    </a:extLst>
                  </p:cNvPr>
                  <p:cNvSpPr/>
                  <p:nvPr userDrawn="1"/>
                </p:nvSpPr>
                <p:spPr>
                  <a:xfrm>
                    <a:off x="8197690" y="4343565"/>
                    <a:ext cx="42073" cy="42096"/>
                  </a:xfrm>
                  <a:custGeom>
                    <a:avLst/>
                    <a:gdLst>
                      <a:gd name="connsiteX0" fmla="*/ 42074 w 42073"/>
                      <a:gd name="connsiteY0" fmla="*/ 21037 h 42096"/>
                      <a:gd name="connsiteX1" fmla="*/ 21037 w 42073"/>
                      <a:gd name="connsiteY1" fmla="*/ 0 h 42096"/>
                      <a:gd name="connsiteX2" fmla="*/ 0 w 42073"/>
                      <a:gd name="connsiteY2" fmla="*/ 21037 h 42096"/>
                      <a:gd name="connsiteX3" fmla="*/ 21037 w 42073"/>
                      <a:gd name="connsiteY3" fmla="*/ 42097 h 42096"/>
                      <a:gd name="connsiteX4" fmla="*/ 42074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37"/>
                        </a:moveTo>
                        <a:cubicBezTo>
                          <a:pt x="42074" y="9430"/>
                          <a:pt x="32643" y="0"/>
                          <a:pt x="21037" y="0"/>
                        </a:cubicBezTo>
                        <a:cubicBezTo>
                          <a:pt x="9407" y="0"/>
                          <a:pt x="0" y="9430"/>
                          <a:pt x="0" y="21037"/>
                        </a:cubicBezTo>
                        <a:cubicBezTo>
                          <a:pt x="0" y="32667"/>
                          <a:pt x="9430" y="42097"/>
                          <a:pt x="21037" y="42097"/>
                        </a:cubicBezTo>
                        <a:cubicBezTo>
                          <a:pt x="32667" y="42097"/>
                          <a:pt x="42074" y="32667"/>
                          <a:pt x="42074" y="21037"/>
                        </a:cubicBezTo>
                        <a:close/>
                      </a:path>
                    </a:pathLst>
                  </a:custGeom>
                  <a:solidFill>
                    <a:srgbClr val="F7F8FA"/>
                  </a:solidFill>
                  <a:ln w="2339" cap="flat">
                    <a:noFill/>
                    <a:prstDash val="solid"/>
                    <a:miter/>
                  </a:ln>
                </p:spPr>
                <p:txBody>
                  <a:bodyPr rtlCol="0" anchor="ctr"/>
                  <a:lstStyle/>
                  <a:p>
                    <a:endParaRPr lang="en-US" sz="2160"/>
                  </a:p>
                </p:txBody>
              </p:sp>
              <p:sp>
                <p:nvSpPr>
                  <p:cNvPr id="258" name="Freeform: Shape 257">
                    <a:extLst>
                      <a:ext uri="{FF2B5EF4-FFF2-40B4-BE49-F238E27FC236}">
                        <a16:creationId xmlns:a16="http://schemas.microsoft.com/office/drawing/2014/main" id="{0DD0CEDF-41A7-4EA0-A311-D47D86F924CE}"/>
                      </a:ext>
                    </a:extLst>
                  </p:cNvPr>
                  <p:cNvSpPr/>
                  <p:nvPr userDrawn="1"/>
                </p:nvSpPr>
                <p:spPr>
                  <a:xfrm>
                    <a:off x="8197526" y="4343144"/>
                    <a:ext cx="42073" cy="42096"/>
                  </a:xfrm>
                  <a:custGeom>
                    <a:avLst/>
                    <a:gdLst>
                      <a:gd name="connsiteX0" fmla="*/ 42074 w 42073"/>
                      <a:gd name="connsiteY0" fmla="*/ 21037 h 42096"/>
                      <a:gd name="connsiteX1" fmla="*/ 21037 w 42073"/>
                      <a:gd name="connsiteY1" fmla="*/ 0 h 42096"/>
                      <a:gd name="connsiteX2" fmla="*/ 0 w 42073"/>
                      <a:gd name="connsiteY2" fmla="*/ 21037 h 42096"/>
                      <a:gd name="connsiteX3" fmla="*/ 21037 w 42073"/>
                      <a:gd name="connsiteY3" fmla="*/ 42097 h 42096"/>
                      <a:gd name="connsiteX4" fmla="*/ 42074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37"/>
                        </a:moveTo>
                        <a:cubicBezTo>
                          <a:pt x="42074" y="9430"/>
                          <a:pt x="32643" y="0"/>
                          <a:pt x="21037" y="0"/>
                        </a:cubicBezTo>
                        <a:cubicBezTo>
                          <a:pt x="9407" y="0"/>
                          <a:pt x="0" y="9430"/>
                          <a:pt x="0" y="21037"/>
                        </a:cubicBezTo>
                        <a:cubicBezTo>
                          <a:pt x="0" y="32667"/>
                          <a:pt x="9430" y="42097"/>
                          <a:pt x="21037" y="42097"/>
                        </a:cubicBezTo>
                        <a:cubicBezTo>
                          <a:pt x="32643" y="42097"/>
                          <a:pt x="42074" y="32667"/>
                          <a:pt x="42074" y="21037"/>
                        </a:cubicBezTo>
                        <a:close/>
                      </a:path>
                    </a:pathLst>
                  </a:custGeom>
                  <a:solidFill>
                    <a:srgbClr val="F8F8FA"/>
                  </a:solidFill>
                  <a:ln w="2339" cap="flat">
                    <a:noFill/>
                    <a:prstDash val="solid"/>
                    <a:miter/>
                  </a:ln>
                </p:spPr>
                <p:txBody>
                  <a:bodyPr rtlCol="0" anchor="ctr"/>
                  <a:lstStyle/>
                  <a:p>
                    <a:endParaRPr lang="en-US" sz="2160"/>
                  </a:p>
                </p:txBody>
              </p:sp>
              <p:sp>
                <p:nvSpPr>
                  <p:cNvPr id="259" name="Freeform: Shape 258">
                    <a:extLst>
                      <a:ext uri="{FF2B5EF4-FFF2-40B4-BE49-F238E27FC236}">
                        <a16:creationId xmlns:a16="http://schemas.microsoft.com/office/drawing/2014/main" id="{B834FF05-5F71-1317-5AE4-105D1C39123C}"/>
                      </a:ext>
                    </a:extLst>
                  </p:cNvPr>
                  <p:cNvSpPr/>
                  <p:nvPr userDrawn="1"/>
                </p:nvSpPr>
                <p:spPr>
                  <a:xfrm>
                    <a:off x="8197362" y="4342723"/>
                    <a:ext cx="42073" cy="42096"/>
                  </a:xfrm>
                  <a:custGeom>
                    <a:avLst/>
                    <a:gdLst>
                      <a:gd name="connsiteX0" fmla="*/ 42074 w 42073"/>
                      <a:gd name="connsiteY0" fmla="*/ 21037 h 42096"/>
                      <a:gd name="connsiteX1" fmla="*/ 21037 w 42073"/>
                      <a:gd name="connsiteY1" fmla="*/ 0 h 42096"/>
                      <a:gd name="connsiteX2" fmla="*/ 0 w 42073"/>
                      <a:gd name="connsiteY2" fmla="*/ 21037 h 42096"/>
                      <a:gd name="connsiteX3" fmla="*/ 21037 w 42073"/>
                      <a:gd name="connsiteY3" fmla="*/ 42097 h 42096"/>
                      <a:gd name="connsiteX4" fmla="*/ 42074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37"/>
                        </a:moveTo>
                        <a:cubicBezTo>
                          <a:pt x="42074" y="9430"/>
                          <a:pt x="32643" y="0"/>
                          <a:pt x="21037" y="0"/>
                        </a:cubicBezTo>
                        <a:cubicBezTo>
                          <a:pt x="9407" y="0"/>
                          <a:pt x="0" y="9430"/>
                          <a:pt x="0" y="21037"/>
                        </a:cubicBezTo>
                        <a:cubicBezTo>
                          <a:pt x="0" y="32667"/>
                          <a:pt x="9430" y="42097"/>
                          <a:pt x="21037" y="42097"/>
                        </a:cubicBezTo>
                        <a:cubicBezTo>
                          <a:pt x="32643" y="42097"/>
                          <a:pt x="42074" y="32690"/>
                          <a:pt x="42074" y="21037"/>
                        </a:cubicBezTo>
                        <a:close/>
                      </a:path>
                    </a:pathLst>
                  </a:custGeom>
                  <a:solidFill>
                    <a:srgbClr val="F8F9FA"/>
                  </a:solidFill>
                  <a:ln w="2339" cap="flat">
                    <a:noFill/>
                    <a:prstDash val="solid"/>
                    <a:miter/>
                  </a:ln>
                </p:spPr>
                <p:txBody>
                  <a:bodyPr rtlCol="0" anchor="ctr"/>
                  <a:lstStyle/>
                  <a:p>
                    <a:endParaRPr lang="en-US" sz="2160"/>
                  </a:p>
                </p:txBody>
              </p:sp>
              <p:sp>
                <p:nvSpPr>
                  <p:cNvPr id="260" name="Freeform: Shape 259">
                    <a:extLst>
                      <a:ext uri="{FF2B5EF4-FFF2-40B4-BE49-F238E27FC236}">
                        <a16:creationId xmlns:a16="http://schemas.microsoft.com/office/drawing/2014/main" id="{B3CA0CF5-176D-1E7F-4F7C-E0FCA0791F0D}"/>
                      </a:ext>
                    </a:extLst>
                  </p:cNvPr>
                  <p:cNvSpPr/>
                  <p:nvPr userDrawn="1"/>
                </p:nvSpPr>
                <p:spPr>
                  <a:xfrm>
                    <a:off x="8197198" y="4342325"/>
                    <a:ext cx="42073" cy="42096"/>
                  </a:xfrm>
                  <a:custGeom>
                    <a:avLst/>
                    <a:gdLst>
                      <a:gd name="connsiteX0" fmla="*/ 42074 w 42073"/>
                      <a:gd name="connsiteY0" fmla="*/ 21037 h 42096"/>
                      <a:gd name="connsiteX1" fmla="*/ 21037 w 42073"/>
                      <a:gd name="connsiteY1" fmla="*/ 0 h 42096"/>
                      <a:gd name="connsiteX2" fmla="*/ 0 w 42073"/>
                      <a:gd name="connsiteY2" fmla="*/ 21037 h 42096"/>
                      <a:gd name="connsiteX3" fmla="*/ 21037 w 42073"/>
                      <a:gd name="connsiteY3" fmla="*/ 42097 h 42096"/>
                      <a:gd name="connsiteX4" fmla="*/ 42074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37"/>
                        </a:moveTo>
                        <a:cubicBezTo>
                          <a:pt x="42074" y="9430"/>
                          <a:pt x="32643" y="0"/>
                          <a:pt x="21037" y="0"/>
                        </a:cubicBezTo>
                        <a:cubicBezTo>
                          <a:pt x="9407" y="0"/>
                          <a:pt x="0" y="9430"/>
                          <a:pt x="0" y="21037"/>
                        </a:cubicBezTo>
                        <a:cubicBezTo>
                          <a:pt x="0" y="32667"/>
                          <a:pt x="9430" y="42097"/>
                          <a:pt x="21037" y="42097"/>
                        </a:cubicBezTo>
                        <a:cubicBezTo>
                          <a:pt x="32643" y="42074"/>
                          <a:pt x="42074" y="32667"/>
                          <a:pt x="42074" y="21037"/>
                        </a:cubicBezTo>
                        <a:close/>
                      </a:path>
                    </a:pathLst>
                  </a:custGeom>
                  <a:solidFill>
                    <a:srgbClr val="F8F9FB"/>
                  </a:solidFill>
                  <a:ln w="2339" cap="flat">
                    <a:noFill/>
                    <a:prstDash val="solid"/>
                    <a:miter/>
                  </a:ln>
                </p:spPr>
                <p:txBody>
                  <a:bodyPr rtlCol="0" anchor="ctr"/>
                  <a:lstStyle/>
                  <a:p>
                    <a:endParaRPr lang="en-US" sz="2160"/>
                  </a:p>
                </p:txBody>
              </p:sp>
              <p:sp>
                <p:nvSpPr>
                  <p:cNvPr id="261" name="Freeform: Shape 260">
                    <a:extLst>
                      <a:ext uri="{FF2B5EF4-FFF2-40B4-BE49-F238E27FC236}">
                        <a16:creationId xmlns:a16="http://schemas.microsoft.com/office/drawing/2014/main" id="{B3A090FC-4D13-4729-C4F4-C8641E7DB2E5}"/>
                      </a:ext>
                    </a:extLst>
                  </p:cNvPr>
                  <p:cNvSpPr/>
                  <p:nvPr userDrawn="1"/>
                </p:nvSpPr>
                <p:spPr>
                  <a:xfrm>
                    <a:off x="8197034" y="4341904"/>
                    <a:ext cx="42073" cy="42096"/>
                  </a:xfrm>
                  <a:custGeom>
                    <a:avLst/>
                    <a:gdLst>
                      <a:gd name="connsiteX0" fmla="*/ 42074 w 42073"/>
                      <a:gd name="connsiteY0" fmla="*/ 21037 h 42096"/>
                      <a:gd name="connsiteX1" fmla="*/ 21037 w 42073"/>
                      <a:gd name="connsiteY1" fmla="*/ 0 h 42096"/>
                      <a:gd name="connsiteX2" fmla="*/ 0 w 42073"/>
                      <a:gd name="connsiteY2" fmla="*/ 21037 h 42096"/>
                      <a:gd name="connsiteX3" fmla="*/ 21037 w 42073"/>
                      <a:gd name="connsiteY3" fmla="*/ 42097 h 42096"/>
                      <a:gd name="connsiteX4" fmla="*/ 42074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37"/>
                        </a:moveTo>
                        <a:cubicBezTo>
                          <a:pt x="42074" y="9430"/>
                          <a:pt x="32643" y="0"/>
                          <a:pt x="21037" y="0"/>
                        </a:cubicBezTo>
                        <a:cubicBezTo>
                          <a:pt x="9407" y="0"/>
                          <a:pt x="0" y="9430"/>
                          <a:pt x="0" y="21037"/>
                        </a:cubicBezTo>
                        <a:cubicBezTo>
                          <a:pt x="0" y="32667"/>
                          <a:pt x="9430" y="42097"/>
                          <a:pt x="21037" y="42097"/>
                        </a:cubicBezTo>
                        <a:cubicBezTo>
                          <a:pt x="32643" y="42074"/>
                          <a:pt x="42074" y="32667"/>
                          <a:pt x="42074" y="21037"/>
                        </a:cubicBezTo>
                        <a:close/>
                      </a:path>
                    </a:pathLst>
                  </a:custGeom>
                  <a:solidFill>
                    <a:srgbClr val="F9F9FB"/>
                  </a:solidFill>
                  <a:ln w="2339" cap="flat">
                    <a:noFill/>
                    <a:prstDash val="solid"/>
                    <a:miter/>
                  </a:ln>
                </p:spPr>
                <p:txBody>
                  <a:bodyPr rtlCol="0" anchor="ctr"/>
                  <a:lstStyle/>
                  <a:p>
                    <a:endParaRPr lang="en-US" sz="2160"/>
                  </a:p>
                </p:txBody>
              </p:sp>
              <p:sp>
                <p:nvSpPr>
                  <p:cNvPr id="262" name="Freeform: Shape 261">
                    <a:extLst>
                      <a:ext uri="{FF2B5EF4-FFF2-40B4-BE49-F238E27FC236}">
                        <a16:creationId xmlns:a16="http://schemas.microsoft.com/office/drawing/2014/main" id="{879171E9-17BF-EBD5-067B-E21A9B097118}"/>
                      </a:ext>
                    </a:extLst>
                  </p:cNvPr>
                  <p:cNvSpPr/>
                  <p:nvPr userDrawn="1"/>
                </p:nvSpPr>
                <p:spPr>
                  <a:xfrm>
                    <a:off x="8196871" y="4341483"/>
                    <a:ext cx="42073" cy="42096"/>
                  </a:xfrm>
                  <a:custGeom>
                    <a:avLst/>
                    <a:gdLst>
                      <a:gd name="connsiteX0" fmla="*/ 42074 w 42073"/>
                      <a:gd name="connsiteY0" fmla="*/ 21037 h 42096"/>
                      <a:gd name="connsiteX1" fmla="*/ 21037 w 42073"/>
                      <a:gd name="connsiteY1" fmla="*/ 0 h 42096"/>
                      <a:gd name="connsiteX2" fmla="*/ 0 w 42073"/>
                      <a:gd name="connsiteY2" fmla="*/ 21037 h 42096"/>
                      <a:gd name="connsiteX3" fmla="*/ 21037 w 42073"/>
                      <a:gd name="connsiteY3" fmla="*/ 42097 h 42096"/>
                      <a:gd name="connsiteX4" fmla="*/ 42074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37"/>
                        </a:moveTo>
                        <a:cubicBezTo>
                          <a:pt x="42074" y="9430"/>
                          <a:pt x="32643" y="0"/>
                          <a:pt x="21037" y="0"/>
                        </a:cubicBezTo>
                        <a:cubicBezTo>
                          <a:pt x="9407" y="0"/>
                          <a:pt x="0" y="9430"/>
                          <a:pt x="0" y="21037"/>
                        </a:cubicBezTo>
                        <a:cubicBezTo>
                          <a:pt x="0" y="32667"/>
                          <a:pt x="9430" y="42097"/>
                          <a:pt x="21037" y="42097"/>
                        </a:cubicBezTo>
                        <a:cubicBezTo>
                          <a:pt x="32667" y="42097"/>
                          <a:pt x="42074" y="32667"/>
                          <a:pt x="42074" y="21037"/>
                        </a:cubicBezTo>
                        <a:close/>
                      </a:path>
                    </a:pathLst>
                  </a:custGeom>
                  <a:solidFill>
                    <a:srgbClr val="F9F9FB"/>
                  </a:solidFill>
                  <a:ln w="2339" cap="flat">
                    <a:noFill/>
                    <a:prstDash val="solid"/>
                    <a:miter/>
                  </a:ln>
                </p:spPr>
                <p:txBody>
                  <a:bodyPr rtlCol="0" anchor="ctr"/>
                  <a:lstStyle/>
                  <a:p>
                    <a:endParaRPr lang="en-US" sz="2160"/>
                  </a:p>
                </p:txBody>
              </p:sp>
              <p:sp>
                <p:nvSpPr>
                  <p:cNvPr id="263" name="Freeform: Shape 262">
                    <a:extLst>
                      <a:ext uri="{FF2B5EF4-FFF2-40B4-BE49-F238E27FC236}">
                        <a16:creationId xmlns:a16="http://schemas.microsoft.com/office/drawing/2014/main" id="{5F29C9B3-5747-4339-02DA-F0064B83C22B}"/>
                      </a:ext>
                    </a:extLst>
                  </p:cNvPr>
                  <p:cNvSpPr/>
                  <p:nvPr userDrawn="1"/>
                </p:nvSpPr>
                <p:spPr>
                  <a:xfrm>
                    <a:off x="8196730" y="4341062"/>
                    <a:ext cx="42073" cy="42096"/>
                  </a:xfrm>
                  <a:custGeom>
                    <a:avLst/>
                    <a:gdLst>
                      <a:gd name="connsiteX0" fmla="*/ 42074 w 42073"/>
                      <a:gd name="connsiteY0" fmla="*/ 21037 h 42096"/>
                      <a:gd name="connsiteX1" fmla="*/ 21037 w 42073"/>
                      <a:gd name="connsiteY1" fmla="*/ 0 h 42096"/>
                      <a:gd name="connsiteX2" fmla="*/ 0 w 42073"/>
                      <a:gd name="connsiteY2" fmla="*/ 21037 h 42096"/>
                      <a:gd name="connsiteX3" fmla="*/ 21037 w 42073"/>
                      <a:gd name="connsiteY3" fmla="*/ 42097 h 42096"/>
                      <a:gd name="connsiteX4" fmla="*/ 42074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37"/>
                        </a:moveTo>
                        <a:cubicBezTo>
                          <a:pt x="42074" y="9430"/>
                          <a:pt x="32643" y="0"/>
                          <a:pt x="21037" y="0"/>
                        </a:cubicBezTo>
                        <a:cubicBezTo>
                          <a:pt x="9407" y="0"/>
                          <a:pt x="0" y="9430"/>
                          <a:pt x="0" y="21037"/>
                        </a:cubicBezTo>
                        <a:cubicBezTo>
                          <a:pt x="0" y="32667"/>
                          <a:pt x="9430" y="42097"/>
                          <a:pt x="21037" y="42097"/>
                        </a:cubicBezTo>
                        <a:cubicBezTo>
                          <a:pt x="32667" y="42097"/>
                          <a:pt x="42074" y="32667"/>
                          <a:pt x="42074" y="21037"/>
                        </a:cubicBezTo>
                        <a:close/>
                      </a:path>
                    </a:pathLst>
                  </a:custGeom>
                  <a:solidFill>
                    <a:srgbClr val="F9FAFB"/>
                  </a:solidFill>
                  <a:ln w="2339" cap="flat">
                    <a:noFill/>
                    <a:prstDash val="solid"/>
                    <a:miter/>
                  </a:ln>
                </p:spPr>
                <p:txBody>
                  <a:bodyPr rtlCol="0" anchor="ctr"/>
                  <a:lstStyle/>
                  <a:p>
                    <a:endParaRPr lang="en-US" sz="2160"/>
                  </a:p>
                </p:txBody>
              </p:sp>
              <p:sp>
                <p:nvSpPr>
                  <p:cNvPr id="264" name="Freeform: Shape 263">
                    <a:extLst>
                      <a:ext uri="{FF2B5EF4-FFF2-40B4-BE49-F238E27FC236}">
                        <a16:creationId xmlns:a16="http://schemas.microsoft.com/office/drawing/2014/main" id="{86652CBE-7ACB-AE46-D71E-46B11AA52BDA}"/>
                      </a:ext>
                    </a:extLst>
                  </p:cNvPr>
                  <p:cNvSpPr/>
                  <p:nvPr userDrawn="1"/>
                </p:nvSpPr>
                <p:spPr>
                  <a:xfrm>
                    <a:off x="8196590" y="4340640"/>
                    <a:ext cx="42073" cy="42096"/>
                  </a:xfrm>
                  <a:custGeom>
                    <a:avLst/>
                    <a:gdLst>
                      <a:gd name="connsiteX0" fmla="*/ 42074 w 42073"/>
                      <a:gd name="connsiteY0" fmla="*/ 21037 h 42096"/>
                      <a:gd name="connsiteX1" fmla="*/ 21037 w 42073"/>
                      <a:gd name="connsiteY1" fmla="*/ 0 h 42096"/>
                      <a:gd name="connsiteX2" fmla="*/ 0 w 42073"/>
                      <a:gd name="connsiteY2" fmla="*/ 21037 h 42096"/>
                      <a:gd name="connsiteX3" fmla="*/ 21037 w 42073"/>
                      <a:gd name="connsiteY3" fmla="*/ 42097 h 42096"/>
                      <a:gd name="connsiteX4" fmla="*/ 42074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37"/>
                        </a:moveTo>
                        <a:cubicBezTo>
                          <a:pt x="42074" y="9430"/>
                          <a:pt x="32643" y="0"/>
                          <a:pt x="21037" y="0"/>
                        </a:cubicBezTo>
                        <a:cubicBezTo>
                          <a:pt x="9407" y="0"/>
                          <a:pt x="0" y="9430"/>
                          <a:pt x="0" y="21037"/>
                        </a:cubicBezTo>
                        <a:cubicBezTo>
                          <a:pt x="0" y="32667"/>
                          <a:pt x="9430" y="42097"/>
                          <a:pt x="21037" y="42097"/>
                        </a:cubicBezTo>
                        <a:cubicBezTo>
                          <a:pt x="32667" y="42097"/>
                          <a:pt x="42074" y="32667"/>
                          <a:pt x="42074" y="21037"/>
                        </a:cubicBezTo>
                        <a:close/>
                      </a:path>
                    </a:pathLst>
                  </a:custGeom>
                  <a:solidFill>
                    <a:srgbClr val="F9FAFB"/>
                  </a:solidFill>
                  <a:ln w="2339" cap="flat">
                    <a:noFill/>
                    <a:prstDash val="solid"/>
                    <a:miter/>
                  </a:ln>
                </p:spPr>
                <p:txBody>
                  <a:bodyPr rtlCol="0" anchor="ctr"/>
                  <a:lstStyle/>
                  <a:p>
                    <a:endParaRPr lang="en-US" sz="2160"/>
                  </a:p>
                </p:txBody>
              </p:sp>
              <p:sp>
                <p:nvSpPr>
                  <p:cNvPr id="265" name="Freeform: Shape 264">
                    <a:extLst>
                      <a:ext uri="{FF2B5EF4-FFF2-40B4-BE49-F238E27FC236}">
                        <a16:creationId xmlns:a16="http://schemas.microsoft.com/office/drawing/2014/main" id="{5DCA820A-2C22-DB9A-D97A-D576023D8F1D}"/>
                      </a:ext>
                    </a:extLst>
                  </p:cNvPr>
                  <p:cNvSpPr/>
                  <p:nvPr userDrawn="1"/>
                </p:nvSpPr>
                <p:spPr>
                  <a:xfrm>
                    <a:off x="8196449" y="4340243"/>
                    <a:ext cx="42073" cy="42096"/>
                  </a:xfrm>
                  <a:custGeom>
                    <a:avLst/>
                    <a:gdLst>
                      <a:gd name="connsiteX0" fmla="*/ 42074 w 42073"/>
                      <a:gd name="connsiteY0" fmla="*/ 21037 h 42096"/>
                      <a:gd name="connsiteX1" fmla="*/ 21037 w 42073"/>
                      <a:gd name="connsiteY1" fmla="*/ 0 h 42096"/>
                      <a:gd name="connsiteX2" fmla="*/ 0 w 42073"/>
                      <a:gd name="connsiteY2" fmla="*/ 21037 h 42096"/>
                      <a:gd name="connsiteX3" fmla="*/ 21037 w 42073"/>
                      <a:gd name="connsiteY3" fmla="*/ 42097 h 42096"/>
                      <a:gd name="connsiteX4" fmla="*/ 42074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37"/>
                        </a:moveTo>
                        <a:cubicBezTo>
                          <a:pt x="42074" y="9430"/>
                          <a:pt x="32643" y="0"/>
                          <a:pt x="21037" y="0"/>
                        </a:cubicBezTo>
                        <a:cubicBezTo>
                          <a:pt x="9407" y="0"/>
                          <a:pt x="0" y="9430"/>
                          <a:pt x="0" y="21037"/>
                        </a:cubicBezTo>
                        <a:cubicBezTo>
                          <a:pt x="0" y="32667"/>
                          <a:pt x="9430" y="42097"/>
                          <a:pt x="21037" y="42097"/>
                        </a:cubicBezTo>
                        <a:cubicBezTo>
                          <a:pt x="32667" y="42074"/>
                          <a:pt x="42074" y="32667"/>
                          <a:pt x="42074" y="21037"/>
                        </a:cubicBezTo>
                        <a:close/>
                      </a:path>
                    </a:pathLst>
                  </a:custGeom>
                  <a:solidFill>
                    <a:srgbClr val="FAFAFC"/>
                  </a:solidFill>
                  <a:ln w="2339" cap="flat">
                    <a:noFill/>
                    <a:prstDash val="solid"/>
                    <a:miter/>
                  </a:ln>
                </p:spPr>
                <p:txBody>
                  <a:bodyPr rtlCol="0" anchor="ctr"/>
                  <a:lstStyle/>
                  <a:p>
                    <a:endParaRPr lang="en-US" sz="2160"/>
                  </a:p>
                </p:txBody>
              </p:sp>
              <p:sp>
                <p:nvSpPr>
                  <p:cNvPr id="266" name="Freeform: Shape 265">
                    <a:extLst>
                      <a:ext uri="{FF2B5EF4-FFF2-40B4-BE49-F238E27FC236}">
                        <a16:creationId xmlns:a16="http://schemas.microsoft.com/office/drawing/2014/main" id="{60A84E2B-9C2A-CB1D-F492-A37930B5978D}"/>
                      </a:ext>
                    </a:extLst>
                  </p:cNvPr>
                  <p:cNvSpPr/>
                  <p:nvPr userDrawn="1"/>
                </p:nvSpPr>
                <p:spPr>
                  <a:xfrm>
                    <a:off x="8196332" y="4339821"/>
                    <a:ext cx="42073" cy="42096"/>
                  </a:xfrm>
                  <a:custGeom>
                    <a:avLst/>
                    <a:gdLst>
                      <a:gd name="connsiteX0" fmla="*/ 42074 w 42073"/>
                      <a:gd name="connsiteY0" fmla="*/ 21037 h 42096"/>
                      <a:gd name="connsiteX1" fmla="*/ 21037 w 42073"/>
                      <a:gd name="connsiteY1" fmla="*/ 0 h 42096"/>
                      <a:gd name="connsiteX2" fmla="*/ 0 w 42073"/>
                      <a:gd name="connsiteY2" fmla="*/ 21037 h 42096"/>
                      <a:gd name="connsiteX3" fmla="*/ 21037 w 42073"/>
                      <a:gd name="connsiteY3" fmla="*/ 42097 h 42096"/>
                      <a:gd name="connsiteX4" fmla="*/ 42074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37"/>
                        </a:moveTo>
                        <a:cubicBezTo>
                          <a:pt x="42074" y="9430"/>
                          <a:pt x="32643" y="0"/>
                          <a:pt x="21037" y="0"/>
                        </a:cubicBezTo>
                        <a:cubicBezTo>
                          <a:pt x="9407" y="0"/>
                          <a:pt x="0" y="9430"/>
                          <a:pt x="0" y="21037"/>
                        </a:cubicBezTo>
                        <a:cubicBezTo>
                          <a:pt x="0" y="32667"/>
                          <a:pt x="9430" y="42097"/>
                          <a:pt x="21037" y="42097"/>
                        </a:cubicBezTo>
                        <a:cubicBezTo>
                          <a:pt x="32643" y="42097"/>
                          <a:pt x="42074" y="32667"/>
                          <a:pt x="42074" y="21037"/>
                        </a:cubicBezTo>
                        <a:close/>
                      </a:path>
                    </a:pathLst>
                  </a:custGeom>
                  <a:solidFill>
                    <a:srgbClr val="FAFBFC"/>
                  </a:solidFill>
                  <a:ln w="2339" cap="flat">
                    <a:noFill/>
                    <a:prstDash val="solid"/>
                    <a:miter/>
                  </a:ln>
                </p:spPr>
                <p:txBody>
                  <a:bodyPr rtlCol="0" anchor="ctr"/>
                  <a:lstStyle/>
                  <a:p>
                    <a:endParaRPr lang="en-US" sz="2160"/>
                  </a:p>
                </p:txBody>
              </p:sp>
              <p:sp>
                <p:nvSpPr>
                  <p:cNvPr id="267" name="Freeform: Shape 266">
                    <a:extLst>
                      <a:ext uri="{FF2B5EF4-FFF2-40B4-BE49-F238E27FC236}">
                        <a16:creationId xmlns:a16="http://schemas.microsoft.com/office/drawing/2014/main" id="{F919F7CE-4550-2031-5DE2-21624437F66B}"/>
                      </a:ext>
                    </a:extLst>
                  </p:cNvPr>
                  <p:cNvSpPr/>
                  <p:nvPr userDrawn="1"/>
                </p:nvSpPr>
                <p:spPr>
                  <a:xfrm>
                    <a:off x="8196215" y="4339400"/>
                    <a:ext cx="42073" cy="42096"/>
                  </a:xfrm>
                  <a:custGeom>
                    <a:avLst/>
                    <a:gdLst>
                      <a:gd name="connsiteX0" fmla="*/ 42074 w 42073"/>
                      <a:gd name="connsiteY0" fmla="*/ 21037 h 42096"/>
                      <a:gd name="connsiteX1" fmla="*/ 21037 w 42073"/>
                      <a:gd name="connsiteY1" fmla="*/ 0 h 42096"/>
                      <a:gd name="connsiteX2" fmla="*/ 0 w 42073"/>
                      <a:gd name="connsiteY2" fmla="*/ 21037 h 42096"/>
                      <a:gd name="connsiteX3" fmla="*/ 21037 w 42073"/>
                      <a:gd name="connsiteY3" fmla="*/ 42097 h 42096"/>
                      <a:gd name="connsiteX4" fmla="*/ 42074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37"/>
                        </a:moveTo>
                        <a:cubicBezTo>
                          <a:pt x="42074" y="9430"/>
                          <a:pt x="32643" y="0"/>
                          <a:pt x="21037" y="0"/>
                        </a:cubicBezTo>
                        <a:cubicBezTo>
                          <a:pt x="9407" y="0"/>
                          <a:pt x="0" y="9430"/>
                          <a:pt x="0" y="21037"/>
                        </a:cubicBezTo>
                        <a:cubicBezTo>
                          <a:pt x="0" y="32667"/>
                          <a:pt x="9430" y="42097"/>
                          <a:pt x="21037" y="42097"/>
                        </a:cubicBezTo>
                        <a:cubicBezTo>
                          <a:pt x="32643" y="42097"/>
                          <a:pt x="42074" y="32667"/>
                          <a:pt x="42074" y="21037"/>
                        </a:cubicBezTo>
                        <a:close/>
                      </a:path>
                    </a:pathLst>
                  </a:custGeom>
                  <a:solidFill>
                    <a:srgbClr val="FAFBFC"/>
                  </a:solidFill>
                  <a:ln w="2339" cap="flat">
                    <a:noFill/>
                    <a:prstDash val="solid"/>
                    <a:miter/>
                  </a:ln>
                </p:spPr>
                <p:txBody>
                  <a:bodyPr rtlCol="0" anchor="ctr"/>
                  <a:lstStyle/>
                  <a:p>
                    <a:endParaRPr lang="en-US" sz="2160"/>
                  </a:p>
                </p:txBody>
              </p:sp>
              <p:sp>
                <p:nvSpPr>
                  <p:cNvPr id="268" name="Freeform: Shape 267">
                    <a:extLst>
                      <a:ext uri="{FF2B5EF4-FFF2-40B4-BE49-F238E27FC236}">
                        <a16:creationId xmlns:a16="http://schemas.microsoft.com/office/drawing/2014/main" id="{72212B73-74F2-59A9-EBA9-B07FC11FA9E3}"/>
                      </a:ext>
                    </a:extLst>
                  </p:cNvPr>
                  <p:cNvSpPr/>
                  <p:nvPr userDrawn="1"/>
                </p:nvSpPr>
                <p:spPr>
                  <a:xfrm>
                    <a:off x="8196098" y="4338979"/>
                    <a:ext cx="42073" cy="42096"/>
                  </a:xfrm>
                  <a:custGeom>
                    <a:avLst/>
                    <a:gdLst>
                      <a:gd name="connsiteX0" fmla="*/ 42074 w 42073"/>
                      <a:gd name="connsiteY0" fmla="*/ 21037 h 42096"/>
                      <a:gd name="connsiteX1" fmla="*/ 21037 w 42073"/>
                      <a:gd name="connsiteY1" fmla="*/ 0 h 42096"/>
                      <a:gd name="connsiteX2" fmla="*/ 0 w 42073"/>
                      <a:gd name="connsiteY2" fmla="*/ 21037 h 42096"/>
                      <a:gd name="connsiteX3" fmla="*/ 21037 w 42073"/>
                      <a:gd name="connsiteY3" fmla="*/ 42097 h 42096"/>
                      <a:gd name="connsiteX4" fmla="*/ 42074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37"/>
                        </a:moveTo>
                        <a:cubicBezTo>
                          <a:pt x="42074" y="9430"/>
                          <a:pt x="32643" y="0"/>
                          <a:pt x="21037" y="0"/>
                        </a:cubicBezTo>
                        <a:cubicBezTo>
                          <a:pt x="9407" y="0"/>
                          <a:pt x="0" y="9430"/>
                          <a:pt x="0" y="21037"/>
                        </a:cubicBezTo>
                        <a:cubicBezTo>
                          <a:pt x="0" y="32667"/>
                          <a:pt x="9430" y="42097"/>
                          <a:pt x="21037" y="42097"/>
                        </a:cubicBezTo>
                        <a:cubicBezTo>
                          <a:pt x="32643" y="42097"/>
                          <a:pt x="42074" y="32667"/>
                          <a:pt x="42074" y="21037"/>
                        </a:cubicBezTo>
                        <a:close/>
                      </a:path>
                    </a:pathLst>
                  </a:custGeom>
                  <a:solidFill>
                    <a:srgbClr val="FBFBFC"/>
                  </a:solidFill>
                  <a:ln w="2339" cap="flat">
                    <a:noFill/>
                    <a:prstDash val="solid"/>
                    <a:miter/>
                  </a:ln>
                </p:spPr>
                <p:txBody>
                  <a:bodyPr rtlCol="0" anchor="ctr"/>
                  <a:lstStyle/>
                  <a:p>
                    <a:endParaRPr lang="en-US" sz="2160"/>
                  </a:p>
                </p:txBody>
              </p:sp>
              <p:sp>
                <p:nvSpPr>
                  <p:cNvPr id="269" name="Freeform: Shape 268">
                    <a:extLst>
                      <a:ext uri="{FF2B5EF4-FFF2-40B4-BE49-F238E27FC236}">
                        <a16:creationId xmlns:a16="http://schemas.microsoft.com/office/drawing/2014/main" id="{6A3672C8-9F7E-20E7-45A3-A1F2BEFCEA71}"/>
                      </a:ext>
                    </a:extLst>
                  </p:cNvPr>
                  <p:cNvSpPr/>
                  <p:nvPr userDrawn="1"/>
                </p:nvSpPr>
                <p:spPr>
                  <a:xfrm>
                    <a:off x="8195981" y="4338581"/>
                    <a:ext cx="42073" cy="42096"/>
                  </a:xfrm>
                  <a:custGeom>
                    <a:avLst/>
                    <a:gdLst>
                      <a:gd name="connsiteX0" fmla="*/ 42074 w 42073"/>
                      <a:gd name="connsiteY0" fmla="*/ 21037 h 42096"/>
                      <a:gd name="connsiteX1" fmla="*/ 21037 w 42073"/>
                      <a:gd name="connsiteY1" fmla="*/ 0 h 42096"/>
                      <a:gd name="connsiteX2" fmla="*/ 0 w 42073"/>
                      <a:gd name="connsiteY2" fmla="*/ 21037 h 42096"/>
                      <a:gd name="connsiteX3" fmla="*/ 21037 w 42073"/>
                      <a:gd name="connsiteY3" fmla="*/ 42097 h 42096"/>
                      <a:gd name="connsiteX4" fmla="*/ 42074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37"/>
                        </a:moveTo>
                        <a:cubicBezTo>
                          <a:pt x="42074" y="9430"/>
                          <a:pt x="32643" y="0"/>
                          <a:pt x="21037" y="0"/>
                        </a:cubicBezTo>
                        <a:cubicBezTo>
                          <a:pt x="9407" y="0"/>
                          <a:pt x="0" y="9430"/>
                          <a:pt x="0" y="21037"/>
                        </a:cubicBezTo>
                        <a:cubicBezTo>
                          <a:pt x="0" y="32667"/>
                          <a:pt x="9430" y="42097"/>
                          <a:pt x="21037" y="42097"/>
                        </a:cubicBezTo>
                        <a:cubicBezTo>
                          <a:pt x="32643" y="42074"/>
                          <a:pt x="42074" y="32667"/>
                          <a:pt x="42074" y="21037"/>
                        </a:cubicBezTo>
                        <a:close/>
                      </a:path>
                    </a:pathLst>
                  </a:custGeom>
                  <a:solidFill>
                    <a:srgbClr val="FBFBFC"/>
                  </a:solidFill>
                  <a:ln w="2339" cap="flat">
                    <a:noFill/>
                    <a:prstDash val="solid"/>
                    <a:miter/>
                  </a:ln>
                </p:spPr>
                <p:txBody>
                  <a:bodyPr rtlCol="0" anchor="ctr"/>
                  <a:lstStyle/>
                  <a:p>
                    <a:endParaRPr lang="en-US" sz="2160"/>
                  </a:p>
                </p:txBody>
              </p:sp>
              <p:sp>
                <p:nvSpPr>
                  <p:cNvPr id="270" name="Freeform: Shape 269">
                    <a:extLst>
                      <a:ext uri="{FF2B5EF4-FFF2-40B4-BE49-F238E27FC236}">
                        <a16:creationId xmlns:a16="http://schemas.microsoft.com/office/drawing/2014/main" id="{71489268-5EF8-692C-4518-4E7DECCD5419}"/>
                      </a:ext>
                    </a:extLst>
                  </p:cNvPr>
                  <p:cNvSpPr/>
                  <p:nvPr userDrawn="1"/>
                </p:nvSpPr>
                <p:spPr>
                  <a:xfrm>
                    <a:off x="8195864" y="4338160"/>
                    <a:ext cx="42073" cy="42096"/>
                  </a:xfrm>
                  <a:custGeom>
                    <a:avLst/>
                    <a:gdLst>
                      <a:gd name="connsiteX0" fmla="*/ 42074 w 42073"/>
                      <a:gd name="connsiteY0" fmla="*/ 21037 h 42096"/>
                      <a:gd name="connsiteX1" fmla="*/ 21037 w 42073"/>
                      <a:gd name="connsiteY1" fmla="*/ 0 h 42096"/>
                      <a:gd name="connsiteX2" fmla="*/ 0 w 42073"/>
                      <a:gd name="connsiteY2" fmla="*/ 21037 h 42096"/>
                      <a:gd name="connsiteX3" fmla="*/ 21037 w 42073"/>
                      <a:gd name="connsiteY3" fmla="*/ 42097 h 42096"/>
                      <a:gd name="connsiteX4" fmla="*/ 42074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37"/>
                        </a:moveTo>
                        <a:cubicBezTo>
                          <a:pt x="42074" y="9430"/>
                          <a:pt x="32643" y="0"/>
                          <a:pt x="21037" y="0"/>
                        </a:cubicBezTo>
                        <a:cubicBezTo>
                          <a:pt x="9407" y="0"/>
                          <a:pt x="0" y="9430"/>
                          <a:pt x="0" y="21037"/>
                        </a:cubicBezTo>
                        <a:cubicBezTo>
                          <a:pt x="0" y="32667"/>
                          <a:pt x="9430" y="42097"/>
                          <a:pt x="21037" y="42097"/>
                        </a:cubicBezTo>
                        <a:cubicBezTo>
                          <a:pt x="32667" y="42097"/>
                          <a:pt x="42074" y="32667"/>
                          <a:pt x="42074" y="21037"/>
                        </a:cubicBezTo>
                        <a:close/>
                      </a:path>
                    </a:pathLst>
                  </a:custGeom>
                  <a:solidFill>
                    <a:srgbClr val="FBFCFD"/>
                  </a:solidFill>
                  <a:ln w="2339" cap="flat">
                    <a:noFill/>
                    <a:prstDash val="solid"/>
                    <a:miter/>
                  </a:ln>
                </p:spPr>
                <p:txBody>
                  <a:bodyPr rtlCol="0" anchor="ctr"/>
                  <a:lstStyle/>
                  <a:p>
                    <a:endParaRPr lang="en-US" sz="2160"/>
                  </a:p>
                </p:txBody>
              </p:sp>
              <p:sp>
                <p:nvSpPr>
                  <p:cNvPr id="271" name="Freeform: Shape 270">
                    <a:extLst>
                      <a:ext uri="{FF2B5EF4-FFF2-40B4-BE49-F238E27FC236}">
                        <a16:creationId xmlns:a16="http://schemas.microsoft.com/office/drawing/2014/main" id="{E8BBA3EC-571D-D368-325F-B87E56B1504F}"/>
                      </a:ext>
                    </a:extLst>
                  </p:cNvPr>
                  <p:cNvSpPr/>
                  <p:nvPr userDrawn="1"/>
                </p:nvSpPr>
                <p:spPr>
                  <a:xfrm>
                    <a:off x="8195771" y="4337739"/>
                    <a:ext cx="42073" cy="42096"/>
                  </a:xfrm>
                  <a:custGeom>
                    <a:avLst/>
                    <a:gdLst>
                      <a:gd name="connsiteX0" fmla="*/ 42074 w 42073"/>
                      <a:gd name="connsiteY0" fmla="*/ 21037 h 42096"/>
                      <a:gd name="connsiteX1" fmla="*/ 21037 w 42073"/>
                      <a:gd name="connsiteY1" fmla="*/ 0 h 42096"/>
                      <a:gd name="connsiteX2" fmla="*/ 0 w 42073"/>
                      <a:gd name="connsiteY2" fmla="*/ 21037 h 42096"/>
                      <a:gd name="connsiteX3" fmla="*/ 21037 w 42073"/>
                      <a:gd name="connsiteY3" fmla="*/ 42097 h 42096"/>
                      <a:gd name="connsiteX4" fmla="*/ 42074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37"/>
                        </a:moveTo>
                        <a:cubicBezTo>
                          <a:pt x="42074" y="9430"/>
                          <a:pt x="32643" y="0"/>
                          <a:pt x="21037" y="0"/>
                        </a:cubicBezTo>
                        <a:cubicBezTo>
                          <a:pt x="9407" y="0"/>
                          <a:pt x="0" y="9430"/>
                          <a:pt x="0" y="21037"/>
                        </a:cubicBezTo>
                        <a:cubicBezTo>
                          <a:pt x="0" y="32667"/>
                          <a:pt x="9430" y="42097"/>
                          <a:pt x="21037" y="42097"/>
                        </a:cubicBezTo>
                        <a:cubicBezTo>
                          <a:pt x="32643" y="42097"/>
                          <a:pt x="42074" y="32667"/>
                          <a:pt x="42074" y="21037"/>
                        </a:cubicBezTo>
                        <a:close/>
                      </a:path>
                    </a:pathLst>
                  </a:custGeom>
                  <a:solidFill>
                    <a:srgbClr val="FCFCFD"/>
                  </a:solidFill>
                  <a:ln w="2339" cap="flat">
                    <a:noFill/>
                    <a:prstDash val="solid"/>
                    <a:miter/>
                  </a:ln>
                </p:spPr>
                <p:txBody>
                  <a:bodyPr rtlCol="0" anchor="ctr"/>
                  <a:lstStyle/>
                  <a:p>
                    <a:endParaRPr lang="en-US" sz="2160"/>
                  </a:p>
                </p:txBody>
              </p:sp>
              <p:sp>
                <p:nvSpPr>
                  <p:cNvPr id="272" name="Freeform: Shape 271">
                    <a:extLst>
                      <a:ext uri="{FF2B5EF4-FFF2-40B4-BE49-F238E27FC236}">
                        <a16:creationId xmlns:a16="http://schemas.microsoft.com/office/drawing/2014/main" id="{F95CA3AC-281D-F499-EDD3-0CED97345081}"/>
                      </a:ext>
                    </a:extLst>
                  </p:cNvPr>
                  <p:cNvSpPr/>
                  <p:nvPr userDrawn="1"/>
                </p:nvSpPr>
                <p:spPr>
                  <a:xfrm>
                    <a:off x="8195677" y="4337341"/>
                    <a:ext cx="42073" cy="42096"/>
                  </a:xfrm>
                  <a:custGeom>
                    <a:avLst/>
                    <a:gdLst>
                      <a:gd name="connsiteX0" fmla="*/ 42074 w 42073"/>
                      <a:gd name="connsiteY0" fmla="*/ 21037 h 42096"/>
                      <a:gd name="connsiteX1" fmla="*/ 21037 w 42073"/>
                      <a:gd name="connsiteY1" fmla="*/ 0 h 42096"/>
                      <a:gd name="connsiteX2" fmla="*/ 0 w 42073"/>
                      <a:gd name="connsiteY2" fmla="*/ 21037 h 42096"/>
                      <a:gd name="connsiteX3" fmla="*/ 21037 w 42073"/>
                      <a:gd name="connsiteY3" fmla="*/ 42097 h 42096"/>
                      <a:gd name="connsiteX4" fmla="*/ 42074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37"/>
                        </a:moveTo>
                        <a:cubicBezTo>
                          <a:pt x="42074" y="9430"/>
                          <a:pt x="32643" y="0"/>
                          <a:pt x="21037" y="0"/>
                        </a:cubicBezTo>
                        <a:cubicBezTo>
                          <a:pt x="9407" y="0"/>
                          <a:pt x="0" y="9430"/>
                          <a:pt x="0" y="21037"/>
                        </a:cubicBezTo>
                        <a:cubicBezTo>
                          <a:pt x="0" y="32667"/>
                          <a:pt x="9430" y="42097"/>
                          <a:pt x="21037" y="42097"/>
                        </a:cubicBezTo>
                        <a:cubicBezTo>
                          <a:pt x="32643" y="42074"/>
                          <a:pt x="42074" y="32667"/>
                          <a:pt x="42074" y="21037"/>
                        </a:cubicBezTo>
                        <a:close/>
                      </a:path>
                    </a:pathLst>
                  </a:custGeom>
                  <a:solidFill>
                    <a:srgbClr val="FCFCFD"/>
                  </a:solidFill>
                  <a:ln w="2339" cap="flat">
                    <a:noFill/>
                    <a:prstDash val="solid"/>
                    <a:miter/>
                  </a:ln>
                </p:spPr>
                <p:txBody>
                  <a:bodyPr rtlCol="0" anchor="ctr"/>
                  <a:lstStyle/>
                  <a:p>
                    <a:endParaRPr lang="en-US" sz="2160"/>
                  </a:p>
                </p:txBody>
              </p:sp>
              <p:sp>
                <p:nvSpPr>
                  <p:cNvPr id="273" name="Freeform: Shape 272">
                    <a:extLst>
                      <a:ext uri="{FF2B5EF4-FFF2-40B4-BE49-F238E27FC236}">
                        <a16:creationId xmlns:a16="http://schemas.microsoft.com/office/drawing/2014/main" id="{13315A20-9445-5503-05A1-7E81CE34491A}"/>
                      </a:ext>
                    </a:extLst>
                  </p:cNvPr>
                  <p:cNvSpPr/>
                  <p:nvPr userDrawn="1"/>
                </p:nvSpPr>
                <p:spPr>
                  <a:xfrm>
                    <a:off x="8195584" y="4336920"/>
                    <a:ext cx="42073" cy="42096"/>
                  </a:xfrm>
                  <a:custGeom>
                    <a:avLst/>
                    <a:gdLst>
                      <a:gd name="connsiteX0" fmla="*/ 42074 w 42073"/>
                      <a:gd name="connsiteY0" fmla="*/ 21037 h 42096"/>
                      <a:gd name="connsiteX1" fmla="*/ 21037 w 42073"/>
                      <a:gd name="connsiteY1" fmla="*/ 0 h 42096"/>
                      <a:gd name="connsiteX2" fmla="*/ 0 w 42073"/>
                      <a:gd name="connsiteY2" fmla="*/ 21037 h 42096"/>
                      <a:gd name="connsiteX3" fmla="*/ 21037 w 42073"/>
                      <a:gd name="connsiteY3" fmla="*/ 42097 h 42096"/>
                      <a:gd name="connsiteX4" fmla="*/ 42074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37"/>
                        </a:moveTo>
                        <a:cubicBezTo>
                          <a:pt x="42074" y="9430"/>
                          <a:pt x="32643" y="0"/>
                          <a:pt x="21037" y="0"/>
                        </a:cubicBezTo>
                        <a:cubicBezTo>
                          <a:pt x="9407" y="0"/>
                          <a:pt x="0" y="9430"/>
                          <a:pt x="0" y="21037"/>
                        </a:cubicBezTo>
                        <a:cubicBezTo>
                          <a:pt x="0" y="32667"/>
                          <a:pt x="9430" y="42097"/>
                          <a:pt x="21037" y="42097"/>
                        </a:cubicBezTo>
                        <a:cubicBezTo>
                          <a:pt x="32643" y="42097"/>
                          <a:pt x="42074" y="32667"/>
                          <a:pt x="42074" y="21037"/>
                        </a:cubicBezTo>
                        <a:close/>
                      </a:path>
                    </a:pathLst>
                  </a:custGeom>
                  <a:solidFill>
                    <a:srgbClr val="FCFCFD"/>
                  </a:solidFill>
                  <a:ln w="2339" cap="flat">
                    <a:noFill/>
                    <a:prstDash val="solid"/>
                    <a:miter/>
                  </a:ln>
                </p:spPr>
                <p:txBody>
                  <a:bodyPr rtlCol="0" anchor="ctr"/>
                  <a:lstStyle/>
                  <a:p>
                    <a:endParaRPr lang="en-US" sz="2160"/>
                  </a:p>
                </p:txBody>
              </p:sp>
              <p:sp>
                <p:nvSpPr>
                  <p:cNvPr id="274" name="Freeform: Shape 273">
                    <a:extLst>
                      <a:ext uri="{FF2B5EF4-FFF2-40B4-BE49-F238E27FC236}">
                        <a16:creationId xmlns:a16="http://schemas.microsoft.com/office/drawing/2014/main" id="{7AC2FB25-7CBB-1BB8-041B-EC0795882B84}"/>
                      </a:ext>
                    </a:extLst>
                  </p:cNvPr>
                  <p:cNvSpPr/>
                  <p:nvPr userDrawn="1"/>
                </p:nvSpPr>
                <p:spPr>
                  <a:xfrm>
                    <a:off x="8195490" y="4336499"/>
                    <a:ext cx="42073" cy="42096"/>
                  </a:xfrm>
                  <a:custGeom>
                    <a:avLst/>
                    <a:gdLst>
                      <a:gd name="connsiteX0" fmla="*/ 42074 w 42073"/>
                      <a:gd name="connsiteY0" fmla="*/ 21037 h 42096"/>
                      <a:gd name="connsiteX1" fmla="*/ 21037 w 42073"/>
                      <a:gd name="connsiteY1" fmla="*/ 0 h 42096"/>
                      <a:gd name="connsiteX2" fmla="*/ 0 w 42073"/>
                      <a:gd name="connsiteY2" fmla="*/ 21037 h 42096"/>
                      <a:gd name="connsiteX3" fmla="*/ 21037 w 42073"/>
                      <a:gd name="connsiteY3" fmla="*/ 42097 h 42096"/>
                      <a:gd name="connsiteX4" fmla="*/ 42074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37"/>
                        </a:moveTo>
                        <a:cubicBezTo>
                          <a:pt x="42074" y="9430"/>
                          <a:pt x="32643" y="0"/>
                          <a:pt x="21037" y="0"/>
                        </a:cubicBezTo>
                        <a:cubicBezTo>
                          <a:pt x="9407" y="0"/>
                          <a:pt x="0" y="9430"/>
                          <a:pt x="0" y="21037"/>
                        </a:cubicBezTo>
                        <a:cubicBezTo>
                          <a:pt x="0" y="32667"/>
                          <a:pt x="9430" y="42097"/>
                          <a:pt x="21037" y="42097"/>
                        </a:cubicBezTo>
                        <a:cubicBezTo>
                          <a:pt x="32667" y="42097"/>
                          <a:pt x="42074" y="32667"/>
                          <a:pt x="42074" y="21037"/>
                        </a:cubicBezTo>
                        <a:close/>
                      </a:path>
                    </a:pathLst>
                  </a:custGeom>
                  <a:solidFill>
                    <a:srgbClr val="FDFDFD"/>
                  </a:solidFill>
                  <a:ln w="2339" cap="flat">
                    <a:noFill/>
                    <a:prstDash val="solid"/>
                    <a:miter/>
                  </a:ln>
                </p:spPr>
                <p:txBody>
                  <a:bodyPr rtlCol="0" anchor="ctr"/>
                  <a:lstStyle/>
                  <a:p>
                    <a:endParaRPr lang="en-US" sz="2160"/>
                  </a:p>
                </p:txBody>
              </p:sp>
              <p:sp>
                <p:nvSpPr>
                  <p:cNvPr id="275" name="Freeform: Shape 274">
                    <a:extLst>
                      <a:ext uri="{FF2B5EF4-FFF2-40B4-BE49-F238E27FC236}">
                        <a16:creationId xmlns:a16="http://schemas.microsoft.com/office/drawing/2014/main" id="{BFB5427D-BEA7-6E90-D85C-7CE4588176A3}"/>
                      </a:ext>
                    </a:extLst>
                  </p:cNvPr>
                  <p:cNvSpPr/>
                  <p:nvPr userDrawn="1"/>
                </p:nvSpPr>
                <p:spPr>
                  <a:xfrm>
                    <a:off x="8195420" y="4336101"/>
                    <a:ext cx="42073" cy="42096"/>
                  </a:xfrm>
                  <a:custGeom>
                    <a:avLst/>
                    <a:gdLst>
                      <a:gd name="connsiteX0" fmla="*/ 42074 w 42073"/>
                      <a:gd name="connsiteY0" fmla="*/ 21037 h 42096"/>
                      <a:gd name="connsiteX1" fmla="*/ 21037 w 42073"/>
                      <a:gd name="connsiteY1" fmla="*/ 0 h 42096"/>
                      <a:gd name="connsiteX2" fmla="*/ 0 w 42073"/>
                      <a:gd name="connsiteY2" fmla="*/ 21037 h 42096"/>
                      <a:gd name="connsiteX3" fmla="*/ 21037 w 42073"/>
                      <a:gd name="connsiteY3" fmla="*/ 42097 h 42096"/>
                      <a:gd name="connsiteX4" fmla="*/ 42074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37"/>
                        </a:moveTo>
                        <a:cubicBezTo>
                          <a:pt x="42074" y="9430"/>
                          <a:pt x="32643" y="0"/>
                          <a:pt x="21037" y="0"/>
                        </a:cubicBezTo>
                        <a:cubicBezTo>
                          <a:pt x="9407" y="0"/>
                          <a:pt x="0" y="9430"/>
                          <a:pt x="0" y="21037"/>
                        </a:cubicBezTo>
                        <a:cubicBezTo>
                          <a:pt x="0" y="32667"/>
                          <a:pt x="9430" y="42097"/>
                          <a:pt x="21037" y="42097"/>
                        </a:cubicBezTo>
                        <a:cubicBezTo>
                          <a:pt x="32667" y="42074"/>
                          <a:pt x="42074" y="32667"/>
                          <a:pt x="42074" y="21037"/>
                        </a:cubicBezTo>
                        <a:close/>
                      </a:path>
                    </a:pathLst>
                  </a:custGeom>
                  <a:solidFill>
                    <a:srgbClr val="FDFDFE"/>
                  </a:solidFill>
                  <a:ln w="2339" cap="flat">
                    <a:noFill/>
                    <a:prstDash val="solid"/>
                    <a:miter/>
                  </a:ln>
                </p:spPr>
                <p:txBody>
                  <a:bodyPr rtlCol="0" anchor="ctr"/>
                  <a:lstStyle/>
                  <a:p>
                    <a:endParaRPr lang="en-US" sz="2160"/>
                  </a:p>
                </p:txBody>
              </p:sp>
              <p:sp>
                <p:nvSpPr>
                  <p:cNvPr id="276" name="Freeform: Shape 275">
                    <a:extLst>
                      <a:ext uri="{FF2B5EF4-FFF2-40B4-BE49-F238E27FC236}">
                        <a16:creationId xmlns:a16="http://schemas.microsoft.com/office/drawing/2014/main" id="{7AA5D70E-45CA-0ECF-5059-584875FC178B}"/>
                      </a:ext>
                    </a:extLst>
                  </p:cNvPr>
                  <p:cNvSpPr/>
                  <p:nvPr userDrawn="1"/>
                </p:nvSpPr>
                <p:spPr>
                  <a:xfrm>
                    <a:off x="8195350" y="4335680"/>
                    <a:ext cx="42073" cy="42096"/>
                  </a:xfrm>
                  <a:custGeom>
                    <a:avLst/>
                    <a:gdLst>
                      <a:gd name="connsiteX0" fmla="*/ 42074 w 42073"/>
                      <a:gd name="connsiteY0" fmla="*/ 21037 h 42096"/>
                      <a:gd name="connsiteX1" fmla="*/ 21037 w 42073"/>
                      <a:gd name="connsiteY1" fmla="*/ 0 h 42096"/>
                      <a:gd name="connsiteX2" fmla="*/ 0 w 42073"/>
                      <a:gd name="connsiteY2" fmla="*/ 21037 h 42096"/>
                      <a:gd name="connsiteX3" fmla="*/ 21037 w 42073"/>
                      <a:gd name="connsiteY3" fmla="*/ 42097 h 42096"/>
                      <a:gd name="connsiteX4" fmla="*/ 42074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37"/>
                        </a:moveTo>
                        <a:cubicBezTo>
                          <a:pt x="42074" y="9430"/>
                          <a:pt x="32643" y="0"/>
                          <a:pt x="21037" y="0"/>
                        </a:cubicBezTo>
                        <a:cubicBezTo>
                          <a:pt x="9407" y="0"/>
                          <a:pt x="0" y="9430"/>
                          <a:pt x="0" y="21037"/>
                        </a:cubicBezTo>
                        <a:cubicBezTo>
                          <a:pt x="0" y="32667"/>
                          <a:pt x="9430" y="42097"/>
                          <a:pt x="21037" y="42097"/>
                        </a:cubicBezTo>
                        <a:cubicBezTo>
                          <a:pt x="32643" y="42097"/>
                          <a:pt x="42074" y="32667"/>
                          <a:pt x="42074" y="21037"/>
                        </a:cubicBezTo>
                        <a:close/>
                      </a:path>
                    </a:pathLst>
                  </a:custGeom>
                  <a:solidFill>
                    <a:srgbClr val="FDFDFE"/>
                  </a:solidFill>
                  <a:ln w="2339" cap="flat">
                    <a:noFill/>
                    <a:prstDash val="solid"/>
                    <a:miter/>
                  </a:ln>
                </p:spPr>
                <p:txBody>
                  <a:bodyPr rtlCol="0" anchor="ctr"/>
                  <a:lstStyle/>
                  <a:p>
                    <a:endParaRPr lang="en-US" sz="2160"/>
                  </a:p>
                </p:txBody>
              </p:sp>
              <p:sp>
                <p:nvSpPr>
                  <p:cNvPr id="277" name="Freeform: Shape 276">
                    <a:extLst>
                      <a:ext uri="{FF2B5EF4-FFF2-40B4-BE49-F238E27FC236}">
                        <a16:creationId xmlns:a16="http://schemas.microsoft.com/office/drawing/2014/main" id="{068E562C-610C-3532-7EA5-9EC4041ACE66}"/>
                      </a:ext>
                    </a:extLst>
                  </p:cNvPr>
                  <p:cNvSpPr/>
                  <p:nvPr userDrawn="1"/>
                </p:nvSpPr>
                <p:spPr>
                  <a:xfrm>
                    <a:off x="8195279" y="4335282"/>
                    <a:ext cx="42073" cy="42096"/>
                  </a:xfrm>
                  <a:custGeom>
                    <a:avLst/>
                    <a:gdLst>
                      <a:gd name="connsiteX0" fmla="*/ 42074 w 42073"/>
                      <a:gd name="connsiteY0" fmla="*/ 21037 h 42096"/>
                      <a:gd name="connsiteX1" fmla="*/ 21037 w 42073"/>
                      <a:gd name="connsiteY1" fmla="*/ 0 h 42096"/>
                      <a:gd name="connsiteX2" fmla="*/ 0 w 42073"/>
                      <a:gd name="connsiteY2" fmla="*/ 21037 h 42096"/>
                      <a:gd name="connsiteX3" fmla="*/ 21037 w 42073"/>
                      <a:gd name="connsiteY3" fmla="*/ 42097 h 42096"/>
                      <a:gd name="connsiteX4" fmla="*/ 42074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37"/>
                        </a:moveTo>
                        <a:cubicBezTo>
                          <a:pt x="42074" y="9430"/>
                          <a:pt x="32643" y="0"/>
                          <a:pt x="21037" y="0"/>
                        </a:cubicBezTo>
                        <a:cubicBezTo>
                          <a:pt x="9407" y="0"/>
                          <a:pt x="0" y="9430"/>
                          <a:pt x="0" y="21037"/>
                        </a:cubicBezTo>
                        <a:cubicBezTo>
                          <a:pt x="0" y="32667"/>
                          <a:pt x="9430" y="42097"/>
                          <a:pt x="21037" y="42097"/>
                        </a:cubicBezTo>
                        <a:cubicBezTo>
                          <a:pt x="32667" y="42074"/>
                          <a:pt x="42074" y="32667"/>
                          <a:pt x="42074" y="21037"/>
                        </a:cubicBezTo>
                        <a:close/>
                      </a:path>
                    </a:pathLst>
                  </a:custGeom>
                  <a:solidFill>
                    <a:srgbClr val="FDFEFE"/>
                  </a:solidFill>
                  <a:ln w="2339" cap="flat">
                    <a:noFill/>
                    <a:prstDash val="solid"/>
                    <a:miter/>
                  </a:ln>
                </p:spPr>
                <p:txBody>
                  <a:bodyPr rtlCol="0" anchor="ctr"/>
                  <a:lstStyle/>
                  <a:p>
                    <a:endParaRPr lang="en-US" sz="2160"/>
                  </a:p>
                </p:txBody>
              </p:sp>
              <p:sp>
                <p:nvSpPr>
                  <p:cNvPr id="278" name="Freeform: Shape 277">
                    <a:extLst>
                      <a:ext uri="{FF2B5EF4-FFF2-40B4-BE49-F238E27FC236}">
                        <a16:creationId xmlns:a16="http://schemas.microsoft.com/office/drawing/2014/main" id="{1E2BEF22-909C-736B-94B2-1F83D5F6EAB5}"/>
                      </a:ext>
                    </a:extLst>
                  </p:cNvPr>
                  <p:cNvSpPr/>
                  <p:nvPr userDrawn="1"/>
                </p:nvSpPr>
                <p:spPr>
                  <a:xfrm>
                    <a:off x="8195233" y="4334861"/>
                    <a:ext cx="42073" cy="42096"/>
                  </a:xfrm>
                  <a:custGeom>
                    <a:avLst/>
                    <a:gdLst>
                      <a:gd name="connsiteX0" fmla="*/ 42074 w 42073"/>
                      <a:gd name="connsiteY0" fmla="*/ 21037 h 42096"/>
                      <a:gd name="connsiteX1" fmla="*/ 21037 w 42073"/>
                      <a:gd name="connsiteY1" fmla="*/ 0 h 42096"/>
                      <a:gd name="connsiteX2" fmla="*/ 0 w 42073"/>
                      <a:gd name="connsiteY2" fmla="*/ 21037 h 42096"/>
                      <a:gd name="connsiteX3" fmla="*/ 21037 w 42073"/>
                      <a:gd name="connsiteY3" fmla="*/ 42097 h 42096"/>
                      <a:gd name="connsiteX4" fmla="*/ 42074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37"/>
                        </a:moveTo>
                        <a:cubicBezTo>
                          <a:pt x="42074" y="9430"/>
                          <a:pt x="32643" y="0"/>
                          <a:pt x="21037" y="0"/>
                        </a:cubicBezTo>
                        <a:cubicBezTo>
                          <a:pt x="9407" y="0"/>
                          <a:pt x="0" y="9430"/>
                          <a:pt x="0" y="21037"/>
                        </a:cubicBezTo>
                        <a:cubicBezTo>
                          <a:pt x="0" y="32667"/>
                          <a:pt x="9430" y="42097"/>
                          <a:pt x="21037" y="42097"/>
                        </a:cubicBezTo>
                        <a:cubicBezTo>
                          <a:pt x="32643" y="42097"/>
                          <a:pt x="42074" y="32667"/>
                          <a:pt x="42074" y="21037"/>
                        </a:cubicBezTo>
                        <a:close/>
                      </a:path>
                    </a:pathLst>
                  </a:custGeom>
                  <a:solidFill>
                    <a:srgbClr val="FEFEFE"/>
                  </a:solidFill>
                  <a:ln w="2339" cap="flat">
                    <a:noFill/>
                    <a:prstDash val="solid"/>
                    <a:miter/>
                  </a:ln>
                </p:spPr>
                <p:txBody>
                  <a:bodyPr rtlCol="0" anchor="ctr"/>
                  <a:lstStyle/>
                  <a:p>
                    <a:endParaRPr lang="en-US" sz="2160"/>
                  </a:p>
                </p:txBody>
              </p:sp>
              <p:sp>
                <p:nvSpPr>
                  <p:cNvPr id="279" name="Freeform: Shape 278">
                    <a:extLst>
                      <a:ext uri="{FF2B5EF4-FFF2-40B4-BE49-F238E27FC236}">
                        <a16:creationId xmlns:a16="http://schemas.microsoft.com/office/drawing/2014/main" id="{FB4A7BB1-8D6A-EE1B-F046-8B7055F4F3A2}"/>
                      </a:ext>
                    </a:extLst>
                  </p:cNvPr>
                  <p:cNvSpPr/>
                  <p:nvPr userDrawn="1"/>
                </p:nvSpPr>
                <p:spPr>
                  <a:xfrm>
                    <a:off x="8195162" y="4334463"/>
                    <a:ext cx="42073" cy="42096"/>
                  </a:xfrm>
                  <a:custGeom>
                    <a:avLst/>
                    <a:gdLst>
                      <a:gd name="connsiteX0" fmla="*/ 42074 w 42073"/>
                      <a:gd name="connsiteY0" fmla="*/ 21037 h 42096"/>
                      <a:gd name="connsiteX1" fmla="*/ 21037 w 42073"/>
                      <a:gd name="connsiteY1" fmla="*/ 0 h 42096"/>
                      <a:gd name="connsiteX2" fmla="*/ 0 w 42073"/>
                      <a:gd name="connsiteY2" fmla="*/ 21037 h 42096"/>
                      <a:gd name="connsiteX3" fmla="*/ 21037 w 42073"/>
                      <a:gd name="connsiteY3" fmla="*/ 42097 h 42096"/>
                      <a:gd name="connsiteX4" fmla="*/ 42074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37"/>
                        </a:moveTo>
                        <a:cubicBezTo>
                          <a:pt x="42074" y="9430"/>
                          <a:pt x="32643" y="0"/>
                          <a:pt x="21037" y="0"/>
                        </a:cubicBezTo>
                        <a:cubicBezTo>
                          <a:pt x="9407" y="0"/>
                          <a:pt x="0" y="9430"/>
                          <a:pt x="0" y="21037"/>
                        </a:cubicBezTo>
                        <a:cubicBezTo>
                          <a:pt x="0" y="32667"/>
                          <a:pt x="9430" y="42097"/>
                          <a:pt x="21037" y="42097"/>
                        </a:cubicBezTo>
                        <a:cubicBezTo>
                          <a:pt x="32667" y="42074"/>
                          <a:pt x="42074" y="32667"/>
                          <a:pt x="42074" y="21037"/>
                        </a:cubicBezTo>
                        <a:close/>
                      </a:path>
                    </a:pathLst>
                  </a:custGeom>
                  <a:solidFill>
                    <a:srgbClr val="FEFEFE"/>
                  </a:solidFill>
                  <a:ln w="2339" cap="flat">
                    <a:noFill/>
                    <a:prstDash val="solid"/>
                    <a:miter/>
                  </a:ln>
                </p:spPr>
                <p:txBody>
                  <a:bodyPr rtlCol="0" anchor="ctr"/>
                  <a:lstStyle/>
                  <a:p>
                    <a:endParaRPr lang="en-US" sz="2160"/>
                  </a:p>
                </p:txBody>
              </p:sp>
              <p:sp>
                <p:nvSpPr>
                  <p:cNvPr id="280" name="Freeform: Shape 279">
                    <a:extLst>
                      <a:ext uri="{FF2B5EF4-FFF2-40B4-BE49-F238E27FC236}">
                        <a16:creationId xmlns:a16="http://schemas.microsoft.com/office/drawing/2014/main" id="{9CB41E50-B55A-5EEA-51AC-B46AF42B8767}"/>
                      </a:ext>
                    </a:extLst>
                  </p:cNvPr>
                  <p:cNvSpPr/>
                  <p:nvPr userDrawn="1"/>
                </p:nvSpPr>
                <p:spPr>
                  <a:xfrm>
                    <a:off x="8195116" y="4334042"/>
                    <a:ext cx="42073" cy="42096"/>
                  </a:xfrm>
                  <a:custGeom>
                    <a:avLst/>
                    <a:gdLst>
                      <a:gd name="connsiteX0" fmla="*/ 42074 w 42073"/>
                      <a:gd name="connsiteY0" fmla="*/ 21037 h 42096"/>
                      <a:gd name="connsiteX1" fmla="*/ 21037 w 42073"/>
                      <a:gd name="connsiteY1" fmla="*/ 0 h 42096"/>
                      <a:gd name="connsiteX2" fmla="*/ 0 w 42073"/>
                      <a:gd name="connsiteY2" fmla="*/ 21037 h 42096"/>
                      <a:gd name="connsiteX3" fmla="*/ 21037 w 42073"/>
                      <a:gd name="connsiteY3" fmla="*/ 42097 h 42096"/>
                      <a:gd name="connsiteX4" fmla="*/ 42074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37"/>
                        </a:moveTo>
                        <a:cubicBezTo>
                          <a:pt x="42074" y="9430"/>
                          <a:pt x="32643" y="0"/>
                          <a:pt x="21037" y="0"/>
                        </a:cubicBezTo>
                        <a:cubicBezTo>
                          <a:pt x="9407" y="0"/>
                          <a:pt x="0" y="9430"/>
                          <a:pt x="0" y="21037"/>
                        </a:cubicBezTo>
                        <a:cubicBezTo>
                          <a:pt x="0" y="32667"/>
                          <a:pt x="9430" y="42097"/>
                          <a:pt x="21037" y="42097"/>
                        </a:cubicBezTo>
                        <a:cubicBezTo>
                          <a:pt x="32667" y="42097"/>
                          <a:pt x="42074" y="32667"/>
                          <a:pt x="42074" y="21037"/>
                        </a:cubicBezTo>
                        <a:close/>
                      </a:path>
                    </a:pathLst>
                  </a:custGeom>
                  <a:solidFill>
                    <a:srgbClr val="FEFEFF"/>
                  </a:solidFill>
                  <a:ln w="2339" cap="flat">
                    <a:noFill/>
                    <a:prstDash val="solid"/>
                    <a:miter/>
                  </a:ln>
                </p:spPr>
                <p:txBody>
                  <a:bodyPr rtlCol="0" anchor="ctr"/>
                  <a:lstStyle/>
                  <a:p>
                    <a:endParaRPr lang="en-US" sz="2160"/>
                  </a:p>
                </p:txBody>
              </p:sp>
              <p:sp>
                <p:nvSpPr>
                  <p:cNvPr id="281" name="Freeform: Shape 280">
                    <a:extLst>
                      <a:ext uri="{FF2B5EF4-FFF2-40B4-BE49-F238E27FC236}">
                        <a16:creationId xmlns:a16="http://schemas.microsoft.com/office/drawing/2014/main" id="{2A7B4462-BC98-934B-8CAE-C5C5655BB824}"/>
                      </a:ext>
                    </a:extLst>
                  </p:cNvPr>
                  <p:cNvSpPr/>
                  <p:nvPr userDrawn="1"/>
                </p:nvSpPr>
                <p:spPr>
                  <a:xfrm>
                    <a:off x="8195069" y="4333644"/>
                    <a:ext cx="42073" cy="42096"/>
                  </a:xfrm>
                  <a:custGeom>
                    <a:avLst/>
                    <a:gdLst>
                      <a:gd name="connsiteX0" fmla="*/ 42074 w 42073"/>
                      <a:gd name="connsiteY0" fmla="*/ 21037 h 42096"/>
                      <a:gd name="connsiteX1" fmla="*/ 21037 w 42073"/>
                      <a:gd name="connsiteY1" fmla="*/ 0 h 42096"/>
                      <a:gd name="connsiteX2" fmla="*/ 0 w 42073"/>
                      <a:gd name="connsiteY2" fmla="*/ 21037 h 42096"/>
                      <a:gd name="connsiteX3" fmla="*/ 21037 w 42073"/>
                      <a:gd name="connsiteY3" fmla="*/ 42097 h 42096"/>
                      <a:gd name="connsiteX4" fmla="*/ 42074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37"/>
                        </a:moveTo>
                        <a:cubicBezTo>
                          <a:pt x="42074" y="9430"/>
                          <a:pt x="32643" y="0"/>
                          <a:pt x="21037" y="0"/>
                        </a:cubicBezTo>
                        <a:cubicBezTo>
                          <a:pt x="9407" y="0"/>
                          <a:pt x="0" y="9430"/>
                          <a:pt x="0" y="21037"/>
                        </a:cubicBezTo>
                        <a:cubicBezTo>
                          <a:pt x="0" y="32667"/>
                          <a:pt x="9430" y="42097"/>
                          <a:pt x="21037" y="42097"/>
                        </a:cubicBezTo>
                        <a:cubicBezTo>
                          <a:pt x="32667" y="42074"/>
                          <a:pt x="42074" y="32667"/>
                          <a:pt x="42074" y="21037"/>
                        </a:cubicBezTo>
                        <a:close/>
                      </a:path>
                    </a:pathLst>
                  </a:custGeom>
                  <a:solidFill>
                    <a:srgbClr val="FFFFFF"/>
                  </a:solidFill>
                  <a:ln w="2339" cap="flat">
                    <a:noFill/>
                    <a:prstDash val="solid"/>
                    <a:miter/>
                  </a:ln>
                </p:spPr>
                <p:txBody>
                  <a:bodyPr rtlCol="0" anchor="ctr"/>
                  <a:lstStyle/>
                  <a:p>
                    <a:endParaRPr lang="en-US" sz="2160"/>
                  </a:p>
                </p:txBody>
              </p:sp>
              <p:sp>
                <p:nvSpPr>
                  <p:cNvPr id="282" name="Freeform: Shape 281">
                    <a:extLst>
                      <a:ext uri="{FF2B5EF4-FFF2-40B4-BE49-F238E27FC236}">
                        <a16:creationId xmlns:a16="http://schemas.microsoft.com/office/drawing/2014/main" id="{F59EC5E6-E91C-C4B1-88F1-82697EB3233D}"/>
                      </a:ext>
                    </a:extLst>
                  </p:cNvPr>
                  <p:cNvSpPr/>
                  <p:nvPr userDrawn="1"/>
                </p:nvSpPr>
                <p:spPr>
                  <a:xfrm>
                    <a:off x="8195045" y="4333223"/>
                    <a:ext cx="42073" cy="42096"/>
                  </a:xfrm>
                  <a:custGeom>
                    <a:avLst/>
                    <a:gdLst>
                      <a:gd name="connsiteX0" fmla="*/ 42074 w 42073"/>
                      <a:gd name="connsiteY0" fmla="*/ 21037 h 42096"/>
                      <a:gd name="connsiteX1" fmla="*/ 21037 w 42073"/>
                      <a:gd name="connsiteY1" fmla="*/ 0 h 42096"/>
                      <a:gd name="connsiteX2" fmla="*/ 0 w 42073"/>
                      <a:gd name="connsiteY2" fmla="*/ 21037 h 42096"/>
                      <a:gd name="connsiteX3" fmla="*/ 21037 w 42073"/>
                      <a:gd name="connsiteY3" fmla="*/ 42097 h 42096"/>
                      <a:gd name="connsiteX4" fmla="*/ 42074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37"/>
                        </a:moveTo>
                        <a:cubicBezTo>
                          <a:pt x="42074" y="9430"/>
                          <a:pt x="32643" y="0"/>
                          <a:pt x="21037" y="0"/>
                        </a:cubicBezTo>
                        <a:cubicBezTo>
                          <a:pt x="9407" y="0"/>
                          <a:pt x="0" y="9430"/>
                          <a:pt x="0" y="21037"/>
                        </a:cubicBezTo>
                        <a:cubicBezTo>
                          <a:pt x="0" y="32667"/>
                          <a:pt x="9430" y="42097"/>
                          <a:pt x="21037" y="42097"/>
                        </a:cubicBezTo>
                        <a:cubicBezTo>
                          <a:pt x="32643" y="42097"/>
                          <a:pt x="42074" y="32667"/>
                          <a:pt x="42074" y="21037"/>
                        </a:cubicBezTo>
                        <a:close/>
                      </a:path>
                    </a:pathLst>
                  </a:custGeom>
                  <a:solidFill>
                    <a:srgbClr val="FFFFFF"/>
                  </a:solidFill>
                  <a:ln w="2339" cap="flat">
                    <a:noFill/>
                    <a:prstDash val="solid"/>
                    <a:miter/>
                  </a:ln>
                </p:spPr>
                <p:txBody>
                  <a:bodyPr rtlCol="0" anchor="ctr"/>
                  <a:lstStyle/>
                  <a:p>
                    <a:endParaRPr lang="en-US" sz="2160"/>
                  </a:p>
                </p:txBody>
              </p:sp>
            </p:grpSp>
            <p:grpSp>
              <p:nvGrpSpPr>
                <p:cNvPr id="283" name="Graphic 4">
                  <a:extLst>
                    <a:ext uri="{FF2B5EF4-FFF2-40B4-BE49-F238E27FC236}">
                      <a16:creationId xmlns:a16="http://schemas.microsoft.com/office/drawing/2014/main" id="{B85C0367-B953-932B-189B-15278C301AD0}"/>
                    </a:ext>
                  </a:extLst>
                </p:cNvPr>
                <p:cNvGrpSpPr/>
                <p:nvPr userDrawn="1"/>
              </p:nvGrpSpPr>
              <p:grpSpPr>
                <a:xfrm>
                  <a:off x="8382317" y="4333223"/>
                  <a:ext cx="144917" cy="107360"/>
                  <a:chOff x="8382317" y="4333223"/>
                  <a:chExt cx="144917" cy="107359"/>
                </a:xfrm>
              </p:grpSpPr>
              <p:sp>
                <p:nvSpPr>
                  <p:cNvPr id="284" name="Freeform: Shape 283">
                    <a:extLst>
                      <a:ext uri="{FF2B5EF4-FFF2-40B4-BE49-F238E27FC236}">
                        <a16:creationId xmlns:a16="http://schemas.microsoft.com/office/drawing/2014/main" id="{59C558CF-6F7C-6A62-B850-55D22DE95BE1}"/>
                      </a:ext>
                    </a:extLst>
                  </p:cNvPr>
                  <p:cNvSpPr/>
                  <p:nvPr userDrawn="1"/>
                </p:nvSpPr>
                <p:spPr>
                  <a:xfrm>
                    <a:off x="8382317" y="4398509"/>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30" y="42097"/>
                          <a:pt x="0" y="32667"/>
                          <a:pt x="0" y="21037"/>
                        </a:cubicBezTo>
                        <a:close/>
                      </a:path>
                    </a:pathLst>
                  </a:custGeom>
                  <a:solidFill>
                    <a:srgbClr val="B1B8CC"/>
                  </a:solidFill>
                  <a:ln w="2339" cap="flat">
                    <a:noFill/>
                    <a:prstDash val="solid"/>
                    <a:miter/>
                  </a:ln>
                </p:spPr>
                <p:txBody>
                  <a:bodyPr rtlCol="0" anchor="ctr"/>
                  <a:lstStyle/>
                  <a:p>
                    <a:endParaRPr lang="en-US" sz="2160"/>
                  </a:p>
                </p:txBody>
              </p:sp>
              <p:sp>
                <p:nvSpPr>
                  <p:cNvPr id="285" name="Freeform: Shape 284">
                    <a:extLst>
                      <a:ext uri="{FF2B5EF4-FFF2-40B4-BE49-F238E27FC236}">
                        <a16:creationId xmlns:a16="http://schemas.microsoft.com/office/drawing/2014/main" id="{E8CE9AF9-43BB-BB8F-59F4-487BA072C3E8}"/>
                      </a:ext>
                    </a:extLst>
                  </p:cNvPr>
                  <p:cNvSpPr/>
                  <p:nvPr userDrawn="1"/>
                </p:nvSpPr>
                <p:spPr>
                  <a:xfrm>
                    <a:off x="8382902" y="4398439"/>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07" y="42074"/>
                          <a:pt x="0" y="32643"/>
                          <a:pt x="0" y="21037"/>
                        </a:cubicBezTo>
                        <a:close/>
                      </a:path>
                    </a:pathLst>
                  </a:custGeom>
                  <a:solidFill>
                    <a:srgbClr val="B1B8CC"/>
                  </a:solidFill>
                  <a:ln w="2339" cap="flat">
                    <a:noFill/>
                    <a:prstDash val="solid"/>
                    <a:miter/>
                  </a:ln>
                </p:spPr>
                <p:txBody>
                  <a:bodyPr rtlCol="0" anchor="ctr"/>
                  <a:lstStyle/>
                  <a:p>
                    <a:endParaRPr lang="en-US" sz="2160"/>
                  </a:p>
                </p:txBody>
              </p:sp>
              <p:sp>
                <p:nvSpPr>
                  <p:cNvPr id="286" name="Freeform: Shape 285">
                    <a:extLst>
                      <a:ext uri="{FF2B5EF4-FFF2-40B4-BE49-F238E27FC236}">
                        <a16:creationId xmlns:a16="http://schemas.microsoft.com/office/drawing/2014/main" id="{D38BD378-E4C9-102F-E881-43DD1B0A50CD}"/>
                      </a:ext>
                    </a:extLst>
                  </p:cNvPr>
                  <p:cNvSpPr/>
                  <p:nvPr userDrawn="1"/>
                </p:nvSpPr>
                <p:spPr>
                  <a:xfrm>
                    <a:off x="8383464" y="4398345"/>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07" y="42074"/>
                          <a:pt x="0" y="32667"/>
                          <a:pt x="0" y="21037"/>
                        </a:cubicBezTo>
                        <a:close/>
                      </a:path>
                    </a:pathLst>
                  </a:custGeom>
                  <a:solidFill>
                    <a:srgbClr val="B2B9CC"/>
                  </a:solidFill>
                  <a:ln w="2339" cap="flat">
                    <a:noFill/>
                    <a:prstDash val="solid"/>
                    <a:miter/>
                  </a:ln>
                </p:spPr>
                <p:txBody>
                  <a:bodyPr rtlCol="0" anchor="ctr"/>
                  <a:lstStyle/>
                  <a:p>
                    <a:endParaRPr lang="en-US" sz="2160"/>
                  </a:p>
                </p:txBody>
              </p:sp>
              <p:sp>
                <p:nvSpPr>
                  <p:cNvPr id="287" name="Freeform: Shape 286">
                    <a:extLst>
                      <a:ext uri="{FF2B5EF4-FFF2-40B4-BE49-F238E27FC236}">
                        <a16:creationId xmlns:a16="http://schemas.microsoft.com/office/drawing/2014/main" id="{41782DF0-C4B6-5766-B20A-C1BF64125B59}"/>
                      </a:ext>
                    </a:extLst>
                  </p:cNvPr>
                  <p:cNvSpPr/>
                  <p:nvPr userDrawn="1"/>
                </p:nvSpPr>
                <p:spPr>
                  <a:xfrm>
                    <a:off x="8384025" y="4398252"/>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30" y="42097"/>
                          <a:pt x="0" y="32667"/>
                          <a:pt x="0" y="21037"/>
                        </a:cubicBezTo>
                        <a:close/>
                      </a:path>
                    </a:pathLst>
                  </a:custGeom>
                  <a:solidFill>
                    <a:srgbClr val="B2B9CD"/>
                  </a:solidFill>
                  <a:ln w="2339" cap="flat">
                    <a:noFill/>
                    <a:prstDash val="solid"/>
                    <a:miter/>
                  </a:ln>
                </p:spPr>
                <p:txBody>
                  <a:bodyPr rtlCol="0" anchor="ctr"/>
                  <a:lstStyle/>
                  <a:p>
                    <a:endParaRPr lang="en-US" sz="2160"/>
                  </a:p>
                </p:txBody>
              </p:sp>
              <p:sp>
                <p:nvSpPr>
                  <p:cNvPr id="288" name="Freeform: Shape 287">
                    <a:extLst>
                      <a:ext uri="{FF2B5EF4-FFF2-40B4-BE49-F238E27FC236}">
                        <a16:creationId xmlns:a16="http://schemas.microsoft.com/office/drawing/2014/main" id="{B8B49F8F-7B45-BA22-553B-4ABD5881CE12}"/>
                      </a:ext>
                    </a:extLst>
                  </p:cNvPr>
                  <p:cNvSpPr/>
                  <p:nvPr userDrawn="1"/>
                </p:nvSpPr>
                <p:spPr>
                  <a:xfrm>
                    <a:off x="8384587" y="4398181"/>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30" y="42074"/>
                          <a:pt x="0" y="32643"/>
                          <a:pt x="0" y="21037"/>
                        </a:cubicBezTo>
                        <a:close/>
                      </a:path>
                    </a:pathLst>
                  </a:custGeom>
                  <a:solidFill>
                    <a:srgbClr val="B2B9CD"/>
                  </a:solidFill>
                  <a:ln w="2339" cap="flat">
                    <a:noFill/>
                    <a:prstDash val="solid"/>
                    <a:miter/>
                  </a:ln>
                </p:spPr>
                <p:txBody>
                  <a:bodyPr rtlCol="0" anchor="ctr"/>
                  <a:lstStyle/>
                  <a:p>
                    <a:endParaRPr lang="en-US" sz="2160"/>
                  </a:p>
                </p:txBody>
              </p:sp>
              <p:sp>
                <p:nvSpPr>
                  <p:cNvPr id="289" name="Freeform: Shape 288">
                    <a:extLst>
                      <a:ext uri="{FF2B5EF4-FFF2-40B4-BE49-F238E27FC236}">
                        <a16:creationId xmlns:a16="http://schemas.microsoft.com/office/drawing/2014/main" id="{F3AB1B7D-DE3A-CB5E-7BAD-37F21DEE17F1}"/>
                      </a:ext>
                    </a:extLst>
                  </p:cNvPr>
                  <p:cNvSpPr/>
                  <p:nvPr userDrawn="1"/>
                </p:nvSpPr>
                <p:spPr>
                  <a:xfrm>
                    <a:off x="8385148" y="4398088"/>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30" y="42074"/>
                          <a:pt x="0" y="32643"/>
                          <a:pt x="0" y="21037"/>
                        </a:cubicBezTo>
                        <a:close/>
                      </a:path>
                    </a:pathLst>
                  </a:custGeom>
                  <a:solidFill>
                    <a:srgbClr val="B3B9CD"/>
                  </a:solidFill>
                  <a:ln w="2339" cap="flat">
                    <a:noFill/>
                    <a:prstDash val="solid"/>
                    <a:miter/>
                  </a:ln>
                </p:spPr>
                <p:txBody>
                  <a:bodyPr rtlCol="0" anchor="ctr"/>
                  <a:lstStyle/>
                  <a:p>
                    <a:endParaRPr lang="en-US" sz="2160"/>
                  </a:p>
                </p:txBody>
              </p:sp>
              <p:sp>
                <p:nvSpPr>
                  <p:cNvPr id="290" name="Freeform: Shape 289">
                    <a:extLst>
                      <a:ext uri="{FF2B5EF4-FFF2-40B4-BE49-F238E27FC236}">
                        <a16:creationId xmlns:a16="http://schemas.microsoft.com/office/drawing/2014/main" id="{9DAF8641-969C-7C39-1C26-BECBFD3DAFDF}"/>
                      </a:ext>
                    </a:extLst>
                  </p:cNvPr>
                  <p:cNvSpPr/>
                  <p:nvPr userDrawn="1"/>
                </p:nvSpPr>
                <p:spPr>
                  <a:xfrm>
                    <a:off x="8385710" y="4397994"/>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30" y="42074"/>
                          <a:pt x="0" y="32667"/>
                          <a:pt x="0" y="21037"/>
                        </a:cubicBezTo>
                        <a:close/>
                      </a:path>
                    </a:pathLst>
                  </a:custGeom>
                  <a:solidFill>
                    <a:srgbClr val="B3BACD"/>
                  </a:solidFill>
                  <a:ln w="2339" cap="flat">
                    <a:noFill/>
                    <a:prstDash val="solid"/>
                    <a:miter/>
                  </a:ln>
                </p:spPr>
                <p:txBody>
                  <a:bodyPr rtlCol="0" anchor="ctr"/>
                  <a:lstStyle/>
                  <a:p>
                    <a:endParaRPr lang="en-US" sz="2160"/>
                  </a:p>
                </p:txBody>
              </p:sp>
              <p:sp>
                <p:nvSpPr>
                  <p:cNvPr id="291" name="Freeform: Shape 290">
                    <a:extLst>
                      <a:ext uri="{FF2B5EF4-FFF2-40B4-BE49-F238E27FC236}">
                        <a16:creationId xmlns:a16="http://schemas.microsoft.com/office/drawing/2014/main" id="{39D51C1B-DF4F-1C56-BD42-7ACF58D80C2C}"/>
                      </a:ext>
                    </a:extLst>
                  </p:cNvPr>
                  <p:cNvSpPr/>
                  <p:nvPr userDrawn="1"/>
                </p:nvSpPr>
                <p:spPr>
                  <a:xfrm>
                    <a:off x="8386272" y="4397901"/>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30" y="42074"/>
                          <a:pt x="0" y="32667"/>
                          <a:pt x="0" y="21037"/>
                        </a:cubicBezTo>
                        <a:close/>
                      </a:path>
                    </a:pathLst>
                  </a:custGeom>
                  <a:solidFill>
                    <a:srgbClr val="B3BACD"/>
                  </a:solidFill>
                  <a:ln w="2339" cap="flat">
                    <a:noFill/>
                    <a:prstDash val="solid"/>
                    <a:miter/>
                  </a:ln>
                </p:spPr>
                <p:txBody>
                  <a:bodyPr rtlCol="0" anchor="ctr"/>
                  <a:lstStyle/>
                  <a:p>
                    <a:endParaRPr lang="en-US" sz="2160"/>
                  </a:p>
                </p:txBody>
              </p:sp>
              <p:sp>
                <p:nvSpPr>
                  <p:cNvPr id="292" name="Freeform: Shape 291">
                    <a:extLst>
                      <a:ext uri="{FF2B5EF4-FFF2-40B4-BE49-F238E27FC236}">
                        <a16:creationId xmlns:a16="http://schemas.microsoft.com/office/drawing/2014/main" id="{CEB1BD3A-1C40-C857-8663-3EBE05B6870C}"/>
                      </a:ext>
                    </a:extLst>
                  </p:cNvPr>
                  <p:cNvSpPr/>
                  <p:nvPr userDrawn="1"/>
                </p:nvSpPr>
                <p:spPr>
                  <a:xfrm>
                    <a:off x="8386833" y="4397807"/>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30" y="42074"/>
                          <a:pt x="0" y="32667"/>
                          <a:pt x="0" y="21037"/>
                        </a:cubicBezTo>
                        <a:close/>
                      </a:path>
                    </a:pathLst>
                  </a:custGeom>
                  <a:solidFill>
                    <a:srgbClr val="B3BACE"/>
                  </a:solidFill>
                  <a:ln w="2339" cap="flat">
                    <a:noFill/>
                    <a:prstDash val="solid"/>
                    <a:miter/>
                  </a:ln>
                </p:spPr>
                <p:txBody>
                  <a:bodyPr rtlCol="0" anchor="ctr"/>
                  <a:lstStyle/>
                  <a:p>
                    <a:endParaRPr lang="en-US" sz="2160"/>
                  </a:p>
                </p:txBody>
              </p:sp>
              <p:sp>
                <p:nvSpPr>
                  <p:cNvPr id="293" name="Freeform: Shape 292">
                    <a:extLst>
                      <a:ext uri="{FF2B5EF4-FFF2-40B4-BE49-F238E27FC236}">
                        <a16:creationId xmlns:a16="http://schemas.microsoft.com/office/drawing/2014/main" id="{DFFB522F-0600-AED8-AE62-C16AB58C0B04}"/>
                      </a:ext>
                    </a:extLst>
                  </p:cNvPr>
                  <p:cNvSpPr/>
                  <p:nvPr userDrawn="1"/>
                </p:nvSpPr>
                <p:spPr>
                  <a:xfrm>
                    <a:off x="8387395" y="4397713"/>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30" y="42074"/>
                          <a:pt x="0" y="32667"/>
                          <a:pt x="0" y="21037"/>
                        </a:cubicBezTo>
                        <a:close/>
                      </a:path>
                    </a:pathLst>
                  </a:custGeom>
                  <a:solidFill>
                    <a:srgbClr val="B4BBCE"/>
                  </a:solidFill>
                  <a:ln w="2339" cap="flat">
                    <a:noFill/>
                    <a:prstDash val="solid"/>
                    <a:miter/>
                  </a:ln>
                </p:spPr>
                <p:txBody>
                  <a:bodyPr rtlCol="0" anchor="ctr"/>
                  <a:lstStyle/>
                  <a:p>
                    <a:endParaRPr lang="en-US" sz="2160"/>
                  </a:p>
                </p:txBody>
              </p:sp>
              <p:sp>
                <p:nvSpPr>
                  <p:cNvPr id="294" name="Freeform: Shape 293">
                    <a:extLst>
                      <a:ext uri="{FF2B5EF4-FFF2-40B4-BE49-F238E27FC236}">
                        <a16:creationId xmlns:a16="http://schemas.microsoft.com/office/drawing/2014/main" id="{28BEC592-FF48-4D60-7DE1-3924FB3E9C96}"/>
                      </a:ext>
                    </a:extLst>
                  </p:cNvPr>
                  <p:cNvSpPr/>
                  <p:nvPr userDrawn="1"/>
                </p:nvSpPr>
                <p:spPr>
                  <a:xfrm>
                    <a:off x="8387956" y="4397620"/>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30" y="42074"/>
                          <a:pt x="0" y="32667"/>
                          <a:pt x="0" y="21037"/>
                        </a:cubicBezTo>
                        <a:close/>
                      </a:path>
                    </a:pathLst>
                  </a:custGeom>
                  <a:solidFill>
                    <a:srgbClr val="B4BBCE"/>
                  </a:solidFill>
                  <a:ln w="2339" cap="flat">
                    <a:noFill/>
                    <a:prstDash val="solid"/>
                    <a:miter/>
                  </a:ln>
                </p:spPr>
                <p:txBody>
                  <a:bodyPr rtlCol="0" anchor="ctr"/>
                  <a:lstStyle/>
                  <a:p>
                    <a:endParaRPr lang="en-US" sz="2160"/>
                  </a:p>
                </p:txBody>
              </p:sp>
              <p:sp>
                <p:nvSpPr>
                  <p:cNvPr id="295" name="Freeform: Shape 294">
                    <a:extLst>
                      <a:ext uri="{FF2B5EF4-FFF2-40B4-BE49-F238E27FC236}">
                        <a16:creationId xmlns:a16="http://schemas.microsoft.com/office/drawing/2014/main" id="{DCC07CA6-02A3-FF6A-D951-534901303A33}"/>
                      </a:ext>
                    </a:extLst>
                  </p:cNvPr>
                  <p:cNvSpPr/>
                  <p:nvPr userDrawn="1"/>
                </p:nvSpPr>
                <p:spPr>
                  <a:xfrm>
                    <a:off x="8388518" y="4397526"/>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30" y="42074"/>
                          <a:pt x="0" y="32643"/>
                          <a:pt x="0" y="21037"/>
                        </a:cubicBezTo>
                        <a:close/>
                      </a:path>
                    </a:pathLst>
                  </a:custGeom>
                  <a:solidFill>
                    <a:srgbClr val="B4BBCE"/>
                  </a:solidFill>
                  <a:ln w="2339" cap="flat">
                    <a:noFill/>
                    <a:prstDash val="solid"/>
                    <a:miter/>
                  </a:ln>
                </p:spPr>
                <p:txBody>
                  <a:bodyPr rtlCol="0" anchor="ctr"/>
                  <a:lstStyle/>
                  <a:p>
                    <a:endParaRPr lang="en-US" sz="2160"/>
                  </a:p>
                </p:txBody>
              </p:sp>
              <p:sp>
                <p:nvSpPr>
                  <p:cNvPr id="296" name="Freeform: Shape 295">
                    <a:extLst>
                      <a:ext uri="{FF2B5EF4-FFF2-40B4-BE49-F238E27FC236}">
                        <a16:creationId xmlns:a16="http://schemas.microsoft.com/office/drawing/2014/main" id="{35C931B7-8431-35FB-7130-9C496C9B568E}"/>
                      </a:ext>
                    </a:extLst>
                  </p:cNvPr>
                  <p:cNvSpPr/>
                  <p:nvPr userDrawn="1"/>
                </p:nvSpPr>
                <p:spPr>
                  <a:xfrm>
                    <a:off x="8389080" y="4397433"/>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30" y="42074"/>
                          <a:pt x="0" y="32643"/>
                          <a:pt x="0" y="21037"/>
                        </a:cubicBezTo>
                        <a:close/>
                      </a:path>
                    </a:pathLst>
                  </a:custGeom>
                  <a:solidFill>
                    <a:srgbClr val="B5BBCE"/>
                  </a:solidFill>
                  <a:ln w="2339" cap="flat">
                    <a:noFill/>
                    <a:prstDash val="solid"/>
                    <a:miter/>
                  </a:ln>
                </p:spPr>
                <p:txBody>
                  <a:bodyPr rtlCol="0" anchor="ctr"/>
                  <a:lstStyle/>
                  <a:p>
                    <a:endParaRPr lang="en-US" sz="2160"/>
                  </a:p>
                </p:txBody>
              </p:sp>
              <p:sp>
                <p:nvSpPr>
                  <p:cNvPr id="297" name="Freeform: Shape 296">
                    <a:extLst>
                      <a:ext uri="{FF2B5EF4-FFF2-40B4-BE49-F238E27FC236}">
                        <a16:creationId xmlns:a16="http://schemas.microsoft.com/office/drawing/2014/main" id="{3534FEE9-AD4A-ACFA-3A9B-C893E0443D30}"/>
                      </a:ext>
                    </a:extLst>
                  </p:cNvPr>
                  <p:cNvSpPr/>
                  <p:nvPr userDrawn="1"/>
                </p:nvSpPr>
                <p:spPr>
                  <a:xfrm>
                    <a:off x="8389641" y="4397316"/>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30" y="42097"/>
                          <a:pt x="0" y="32667"/>
                          <a:pt x="0" y="21037"/>
                        </a:cubicBezTo>
                        <a:close/>
                      </a:path>
                    </a:pathLst>
                  </a:custGeom>
                  <a:solidFill>
                    <a:srgbClr val="B5BCCF"/>
                  </a:solidFill>
                  <a:ln w="2339" cap="flat">
                    <a:noFill/>
                    <a:prstDash val="solid"/>
                    <a:miter/>
                  </a:ln>
                </p:spPr>
                <p:txBody>
                  <a:bodyPr rtlCol="0" anchor="ctr"/>
                  <a:lstStyle/>
                  <a:p>
                    <a:endParaRPr lang="en-US" sz="2160"/>
                  </a:p>
                </p:txBody>
              </p:sp>
              <p:sp>
                <p:nvSpPr>
                  <p:cNvPr id="298" name="Freeform: Shape 297">
                    <a:extLst>
                      <a:ext uri="{FF2B5EF4-FFF2-40B4-BE49-F238E27FC236}">
                        <a16:creationId xmlns:a16="http://schemas.microsoft.com/office/drawing/2014/main" id="{EE1E83C5-DFBF-5630-C341-60781762E260}"/>
                      </a:ext>
                    </a:extLst>
                  </p:cNvPr>
                  <p:cNvSpPr/>
                  <p:nvPr userDrawn="1"/>
                </p:nvSpPr>
                <p:spPr>
                  <a:xfrm>
                    <a:off x="8390203" y="4397222"/>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30" y="42074"/>
                          <a:pt x="0" y="32667"/>
                          <a:pt x="0" y="21037"/>
                        </a:cubicBezTo>
                        <a:close/>
                      </a:path>
                    </a:pathLst>
                  </a:custGeom>
                  <a:solidFill>
                    <a:srgbClr val="B5BCCF"/>
                  </a:solidFill>
                  <a:ln w="2339" cap="flat">
                    <a:noFill/>
                    <a:prstDash val="solid"/>
                    <a:miter/>
                  </a:ln>
                </p:spPr>
                <p:txBody>
                  <a:bodyPr rtlCol="0" anchor="ctr"/>
                  <a:lstStyle/>
                  <a:p>
                    <a:endParaRPr lang="en-US" sz="2160"/>
                  </a:p>
                </p:txBody>
              </p:sp>
              <p:sp>
                <p:nvSpPr>
                  <p:cNvPr id="299" name="Freeform: Shape 298">
                    <a:extLst>
                      <a:ext uri="{FF2B5EF4-FFF2-40B4-BE49-F238E27FC236}">
                        <a16:creationId xmlns:a16="http://schemas.microsoft.com/office/drawing/2014/main" id="{6742C993-3B0B-DF7C-AF40-B1542C341CA0}"/>
                      </a:ext>
                    </a:extLst>
                  </p:cNvPr>
                  <p:cNvSpPr/>
                  <p:nvPr userDrawn="1"/>
                </p:nvSpPr>
                <p:spPr>
                  <a:xfrm>
                    <a:off x="8390764" y="4397128"/>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30" y="42074"/>
                          <a:pt x="0" y="32643"/>
                          <a:pt x="0" y="21037"/>
                        </a:cubicBezTo>
                        <a:close/>
                      </a:path>
                    </a:pathLst>
                  </a:custGeom>
                  <a:solidFill>
                    <a:srgbClr val="B6BCCF"/>
                  </a:solidFill>
                  <a:ln w="2339" cap="flat">
                    <a:noFill/>
                    <a:prstDash val="solid"/>
                    <a:miter/>
                  </a:ln>
                </p:spPr>
                <p:txBody>
                  <a:bodyPr rtlCol="0" anchor="ctr"/>
                  <a:lstStyle/>
                  <a:p>
                    <a:endParaRPr lang="en-US" sz="2160"/>
                  </a:p>
                </p:txBody>
              </p:sp>
              <p:sp>
                <p:nvSpPr>
                  <p:cNvPr id="300" name="Freeform: Shape 299">
                    <a:extLst>
                      <a:ext uri="{FF2B5EF4-FFF2-40B4-BE49-F238E27FC236}">
                        <a16:creationId xmlns:a16="http://schemas.microsoft.com/office/drawing/2014/main" id="{9FCE8BEC-C445-2865-28EC-D7C14A0849EC}"/>
                      </a:ext>
                    </a:extLst>
                  </p:cNvPr>
                  <p:cNvSpPr/>
                  <p:nvPr userDrawn="1"/>
                </p:nvSpPr>
                <p:spPr>
                  <a:xfrm>
                    <a:off x="8391326" y="4397011"/>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30" y="42097"/>
                          <a:pt x="0" y="32667"/>
                          <a:pt x="0" y="21037"/>
                        </a:cubicBezTo>
                        <a:close/>
                      </a:path>
                    </a:pathLst>
                  </a:custGeom>
                  <a:solidFill>
                    <a:srgbClr val="B6BCCF"/>
                  </a:solidFill>
                  <a:ln w="2339" cap="flat">
                    <a:noFill/>
                    <a:prstDash val="solid"/>
                    <a:miter/>
                  </a:ln>
                </p:spPr>
                <p:txBody>
                  <a:bodyPr rtlCol="0" anchor="ctr"/>
                  <a:lstStyle/>
                  <a:p>
                    <a:endParaRPr lang="en-US" sz="2160"/>
                  </a:p>
                </p:txBody>
              </p:sp>
              <p:sp>
                <p:nvSpPr>
                  <p:cNvPr id="301" name="Freeform: Shape 300">
                    <a:extLst>
                      <a:ext uri="{FF2B5EF4-FFF2-40B4-BE49-F238E27FC236}">
                        <a16:creationId xmlns:a16="http://schemas.microsoft.com/office/drawing/2014/main" id="{556146A0-BE39-8D4D-82B7-DB45080F30D4}"/>
                      </a:ext>
                    </a:extLst>
                  </p:cNvPr>
                  <p:cNvSpPr/>
                  <p:nvPr userDrawn="1"/>
                </p:nvSpPr>
                <p:spPr>
                  <a:xfrm>
                    <a:off x="8391888" y="4396918"/>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07" y="42074"/>
                          <a:pt x="0" y="32667"/>
                          <a:pt x="0" y="21037"/>
                        </a:cubicBezTo>
                        <a:close/>
                      </a:path>
                    </a:pathLst>
                  </a:custGeom>
                  <a:solidFill>
                    <a:srgbClr val="B6BDCF"/>
                  </a:solidFill>
                  <a:ln w="2339" cap="flat">
                    <a:noFill/>
                    <a:prstDash val="solid"/>
                    <a:miter/>
                  </a:ln>
                </p:spPr>
                <p:txBody>
                  <a:bodyPr rtlCol="0" anchor="ctr"/>
                  <a:lstStyle/>
                  <a:p>
                    <a:endParaRPr lang="en-US" sz="2160"/>
                  </a:p>
                </p:txBody>
              </p:sp>
              <p:sp>
                <p:nvSpPr>
                  <p:cNvPr id="302" name="Freeform: Shape 301">
                    <a:extLst>
                      <a:ext uri="{FF2B5EF4-FFF2-40B4-BE49-F238E27FC236}">
                        <a16:creationId xmlns:a16="http://schemas.microsoft.com/office/drawing/2014/main" id="{1C851EE6-3565-BC07-C89F-20C434EE83DF}"/>
                      </a:ext>
                    </a:extLst>
                  </p:cNvPr>
                  <p:cNvSpPr/>
                  <p:nvPr userDrawn="1"/>
                </p:nvSpPr>
                <p:spPr>
                  <a:xfrm>
                    <a:off x="8392449" y="4396801"/>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07" y="42097"/>
                          <a:pt x="0" y="32667"/>
                          <a:pt x="0" y="21037"/>
                        </a:cubicBezTo>
                        <a:close/>
                      </a:path>
                    </a:pathLst>
                  </a:custGeom>
                  <a:solidFill>
                    <a:srgbClr val="B7BDD0"/>
                  </a:solidFill>
                  <a:ln w="2339" cap="flat">
                    <a:noFill/>
                    <a:prstDash val="solid"/>
                    <a:miter/>
                  </a:ln>
                </p:spPr>
                <p:txBody>
                  <a:bodyPr rtlCol="0" anchor="ctr"/>
                  <a:lstStyle/>
                  <a:p>
                    <a:endParaRPr lang="en-US" sz="2160"/>
                  </a:p>
                </p:txBody>
              </p:sp>
              <p:sp>
                <p:nvSpPr>
                  <p:cNvPr id="303" name="Freeform: Shape 302">
                    <a:extLst>
                      <a:ext uri="{FF2B5EF4-FFF2-40B4-BE49-F238E27FC236}">
                        <a16:creationId xmlns:a16="http://schemas.microsoft.com/office/drawing/2014/main" id="{DDCFC538-364C-C92B-FC87-663143564EDB}"/>
                      </a:ext>
                    </a:extLst>
                  </p:cNvPr>
                  <p:cNvSpPr/>
                  <p:nvPr userDrawn="1"/>
                </p:nvSpPr>
                <p:spPr>
                  <a:xfrm>
                    <a:off x="8392987" y="4396707"/>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30" y="42074"/>
                          <a:pt x="0" y="32643"/>
                          <a:pt x="0" y="21037"/>
                        </a:cubicBezTo>
                        <a:close/>
                      </a:path>
                    </a:pathLst>
                  </a:custGeom>
                  <a:solidFill>
                    <a:srgbClr val="B7BDD0"/>
                  </a:solidFill>
                  <a:ln w="2339" cap="flat">
                    <a:noFill/>
                    <a:prstDash val="solid"/>
                    <a:miter/>
                  </a:ln>
                </p:spPr>
                <p:txBody>
                  <a:bodyPr rtlCol="0" anchor="ctr"/>
                  <a:lstStyle/>
                  <a:p>
                    <a:endParaRPr lang="en-US" sz="2160"/>
                  </a:p>
                </p:txBody>
              </p:sp>
              <p:sp>
                <p:nvSpPr>
                  <p:cNvPr id="304" name="Freeform: Shape 303">
                    <a:extLst>
                      <a:ext uri="{FF2B5EF4-FFF2-40B4-BE49-F238E27FC236}">
                        <a16:creationId xmlns:a16="http://schemas.microsoft.com/office/drawing/2014/main" id="{69E9B8ED-22A4-27FE-7373-713620B6E445}"/>
                      </a:ext>
                    </a:extLst>
                  </p:cNvPr>
                  <p:cNvSpPr/>
                  <p:nvPr userDrawn="1"/>
                </p:nvSpPr>
                <p:spPr>
                  <a:xfrm>
                    <a:off x="8393549" y="4396590"/>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30" y="42097"/>
                          <a:pt x="0" y="32667"/>
                          <a:pt x="0" y="21037"/>
                        </a:cubicBezTo>
                        <a:close/>
                      </a:path>
                    </a:pathLst>
                  </a:custGeom>
                  <a:solidFill>
                    <a:srgbClr val="B7BED0"/>
                  </a:solidFill>
                  <a:ln w="2339" cap="flat">
                    <a:noFill/>
                    <a:prstDash val="solid"/>
                    <a:miter/>
                  </a:ln>
                </p:spPr>
                <p:txBody>
                  <a:bodyPr rtlCol="0" anchor="ctr"/>
                  <a:lstStyle/>
                  <a:p>
                    <a:endParaRPr lang="en-US" sz="2160"/>
                  </a:p>
                </p:txBody>
              </p:sp>
              <p:sp>
                <p:nvSpPr>
                  <p:cNvPr id="305" name="Freeform: Shape 304">
                    <a:extLst>
                      <a:ext uri="{FF2B5EF4-FFF2-40B4-BE49-F238E27FC236}">
                        <a16:creationId xmlns:a16="http://schemas.microsoft.com/office/drawing/2014/main" id="{3BDAEBD6-5FE5-A928-8F40-37BB73A5E0B9}"/>
                      </a:ext>
                    </a:extLst>
                  </p:cNvPr>
                  <p:cNvSpPr/>
                  <p:nvPr userDrawn="1"/>
                </p:nvSpPr>
                <p:spPr>
                  <a:xfrm>
                    <a:off x="8394111" y="4396473"/>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30" y="42097"/>
                          <a:pt x="0" y="32667"/>
                          <a:pt x="0" y="21037"/>
                        </a:cubicBezTo>
                        <a:close/>
                      </a:path>
                    </a:pathLst>
                  </a:custGeom>
                  <a:solidFill>
                    <a:srgbClr val="B7BED0"/>
                  </a:solidFill>
                  <a:ln w="2339" cap="flat">
                    <a:noFill/>
                    <a:prstDash val="solid"/>
                    <a:miter/>
                  </a:ln>
                </p:spPr>
                <p:txBody>
                  <a:bodyPr rtlCol="0" anchor="ctr"/>
                  <a:lstStyle/>
                  <a:p>
                    <a:endParaRPr lang="en-US" sz="2160"/>
                  </a:p>
                </p:txBody>
              </p:sp>
              <p:sp>
                <p:nvSpPr>
                  <p:cNvPr id="306" name="Freeform: Shape 305">
                    <a:extLst>
                      <a:ext uri="{FF2B5EF4-FFF2-40B4-BE49-F238E27FC236}">
                        <a16:creationId xmlns:a16="http://schemas.microsoft.com/office/drawing/2014/main" id="{67AC3052-5D7C-A9A8-C035-A31C7CCD3F40}"/>
                      </a:ext>
                    </a:extLst>
                  </p:cNvPr>
                  <p:cNvSpPr/>
                  <p:nvPr userDrawn="1"/>
                </p:nvSpPr>
                <p:spPr>
                  <a:xfrm>
                    <a:off x="8394672" y="4396380"/>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07" y="42074"/>
                          <a:pt x="0" y="32643"/>
                          <a:pt x="0" y="21037"/>
                        </a:cubicBezTo>
                        <a:close/>
                      </a:path>
                    </a:pathLst>
                  </a:custGeom>
                  <a:solidFill>
                    <a:srgbClr val="B8BED0"/>
                  </a:solidFill>
                  <a:ln w="2339" cap="flat">
                    <a:noFill/>
                    <a:prstDash val="solid"/>
                    <a:miter/>
                  </a:ln>
                </p:spPr>
                <p:txBody>
                  <a:bodyPr rtlCol="0" anchor="ctr"/>
                  <a:lstStyle/>
                  <a:p>
                    <a:endParaRPr lang="en-US" sz="2160"/>
                  </a:p>
                </p:txBody>
              </p:sp>
              <p:sp>
                <p:nvSpPr>
                  <p:cNvPr id="307" name="Freeform: Shape 306">
                    <a:extLst>
                      <a:ext uri="{FF2B5EF4-FFF2-40B4-BE49-F238E27FC236}">
                        <a16:creationId xmlns:a16="http://schemas.microsoft.com/office/drawing/2014/main" id="{96F05156-CC63-E7AE-5D1F-A8166A088464}"/>
                      </a:ext>
                    </a:extLst>
                  </p:cNvPr>
                  <p:cNvSpPr/>
                  <p:nvPr userDrawn="1"/>
                </p:nvSpPr>
                <p:spPr>
                  <a:xfrm>
                    <a:off x="8395210" y="4396263"/>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30" y="42074"/>
                          <a:pt x="0" y="32667"/>
                          <a:pt x="0" y="21037"/>
                        </a:cubicBezTo>
                        <a:close/>
                      </a:path>
                    </a:pathLst>
                  </a:custGeom>
                  <a:solidFill>
                    <a:srgbClr val="B8BED1"/>
                  </a:solidFill>
                  <a:ln w="2339" cap="flat">
                    <a:noFill/>
                    <a:prstDash val="solid"/>
                    <a:miter/>
                  </a:ln>
                </p:spPr>
                <p:txBody>
                  <a:bodyPr rtlCol="0" anchor="ctr"/>
                  <a:lstStyle/>
                  <a:p>
                    <a:endParaRPr lang="en-US" sz="2160"/>
                  </a:p>
                </p:txBody>
              </p:sp>
              <p:sp>
                <p:nvSpPr>
                  <p:cNvPr id="308" name="Freeform: Shape 307">
                    <a:extLst>
                      <a:ext uri="{FF2B5EF4-FFF2-40B4-BE49-F238E27FC236}">
                        <a16:creationId xmlns:a16="http://schemas.microsoft.com/office/drawing/2014/main" id="{DE248BF9-A088-0C45-229A-C9BE2D394BF4}"/>
                      </a:ext>
                    </a:extLst>
                  </p:cNvPr>
                  <p:cNvSpPr/>
                  <p:nvPr userDrawn="1"/>
                </p:nvSpPr>
                <p:spPr>
                  <a:xfrm>
                    <a:off x="8395772" y="4396146"/>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30" y="42097"/>
                          <a:pt x="0" y="32667"/>
                          <a:pt x="0" y="21037"/>
                        </a:cubicBezTo>
                        <a:close/>
                      </a:path>
                    </a:pathLst>
                  </a:custGeom>
                  <a:solidFill>
                    <a:srgbClr val="B8BFD1"/>
                  </a:solidFill>
                  <a:ln w="2339" cap="flat">
                    <a:noFill/>
                    <a:prstDash val="solid"/>
                    <a:miter/>
                  </a:ln>
                </p:spPr>
                <p:txBody>
                  <a:bodyPr rtlCol="0" anchor="ctr"/>
                  <a:lstStyle/>
                  <a:p>
                    <a:endParaRPr lang="en-US" sz="2160"/>
                  </a:p>
                </p:txBody>
              </p:sp>
              <p:sp>
                <p:nvSpPr>
                  <p:cNvPr id="309" name="Freeform: Shape 308">
                    <a:extLst>
                      <a:ext uri="{FF2B5EF4-FFF2-40B4-BE49-F238E27FC236}">
                        <a16:creationId xmlns:a16="http://schemas.microsoft.com/office/drawing/2014/main" id="{A260C83D-4F3C-F1FC-CCE2-5AA5F27F131E}"/>
                      </a:ext>
                    </a:extLst>
                  </p:cNvPr>
                  <p:cNvSpPr/>
                  <p:nvPr userDrawn="1"/>
                </p:nvSpPr>
                <p:spPr>
                  <a:xfrm>
                    <a:off x="8396310" y="4396029"/>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30" y="42097"/>
                          <a:pt x="0" y="32667"/>
                          <a:pt x="0" y="21037"/>
                        </a:cubicBezTo>
                        <a:close/>
                      </a:path>
                    </a:pathLst>
                  </a:custGeom>
                  <a:solidFill>
                    <a:srgbClr val="B9BFD1"/>
                  </a:solidFill>
                  <a:ln w="2339" cap="flat">
                    <a:noFill/>
                    <a:prstDash val="solid"/>
                    <a:miter/>
                  </a:ln>
                </p:spPr>
                <p:txBody>
                  <a:bodyPr rtlCol="0" anchor="ctr"/>
                  <a:lstStyle/>
                  <a:p>
                    <a:endParaRPr lang="en-US" sz="2160"/>
                  </a:p>
                </p:txBody>
              </p:sp>
              <p:sp>
                <p:nvSpPr>
                  <p:cNvPr id="310" name="Freeform: Shape 309">
                    <a:extLst>
                      <a:ext uri="{FF2B5EF4-FFF2-40B4-BE49-F238E27FC236}">
                        <a16:creationId xmlns:a16="http://schemas.microsoft.com/office/drawing/2014/main" id="{9939232B-C94F-58F4-12F0-88CA333A4466}"/>
                      </a:ext>
                    </a:extLst>
                  </p:cNvPr>
                  <p:cNvSpPr/>
                  <p:nvPr userDrawn="1"/>
                </p:nvSpPr>
                <p:spPr>
                  <a:xfrm>
                    <a:off x="8396872" y="4395912"/>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30" y="42097"/>
                          <a:pt x="0" y="32667"/>
                          <a:pt x="0" y="21037"/>
                        </a:cubicBezTo>
                        <a:close/>
                      </a:path>
                    </a:pathLst>
                  </a:custGeom>
                  <a:solidFill>
                    <a:srgbClr val="B9BFD1"/>
                  </a:solidFill>
                  <a:ln w="2339" cap="flat">
                    <a:noFill/>
                    <a:prstDash val="solid"/>
                    <a:miter/>
                  </a:ln>
                </p:spPr>
                <p:txBody>
                  <a:bodyPr rtlCol="0" anchor="ctr"/>
                  <a:lstStyle/>
                  <a:p>
                    <a:endParaRPr lang="en-US" sz="2160"/>
                  </a:p>
                </p:txBody>
              </p:sp>
              <p:sp>
                <p:nvSpPr>
                  <p:cNvPr id="311" name="Freeform: Shape 310">
                    <a:extLst>
                      <a:ext uri="{FF2B5EF4-FFF2-40B4-BE49-F238E27FC236}">
                        <a16:creationId xmlns:a16="http://schemas.microsoft.com/office/drawing/2014/main" id="{AFCA68CF-A6A6-674E-C1B8-F1F0E34972B5}"/>
                      </a:ext>
                    </a:extLst>
                  </p:cNvPr>
                  <p:cNvSpPr/>
                  <p:nvPr userDrawn="1"/>
                </p:nvSpPr>
                <p:spPr>
                  <a:xfrm>
                    <a:off x="8397433" y="4395795"/>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07" y="42097"/>
                          <a:pt x="0" y="32667"/>
                          <a:pt x="0" y="21037"/>
                        </a:cubicBezTo>
                        <a:close/>
                      </a:path>
                    </a:pathLst>
                  </a:custGeom>
                  <a:solidFill>
                    <a:srgbClr val="B9C0D1"/>
                  </a:solidFill>
                  <a:ln w="2339" cap="flat">
                    <a:noFill/>
                    <a:prstDash val="solid"/>
                    <a:miter/>
                  </a:ln>
                </p:spPr>
                <p:txBody>
                  <a:bodyPr rtlCol="0" anchor="ctr"/>
                  <a:lstStyle/>
                  <a:p>
                    <a:endParaRPr lang="en-US" sz="2160"/>
                  </a:p>
                </p:txBody>
              </p:sp>
              <p:sp>
                <p:nvSpPr>
                  <p:cNvPr id="312" name="Freeform: Shape 311">
                    <a:extLst>
                      <a:ext uri="{FF2B5EF4-FFF2-40B4-BE49-F238E27FC236}">
                        <a16:creationId xmlns:a16="http://schemas.microsoft.com/office/drawing/2014/main" id="{B3AE7595-A535-6BFB-7361-8EFADFD17B4A}"/>
                      </a:ext>
                    </a:extLst>
                  </p:cNvPr>
                  <p:cNvSpPr/>
                  <p:nvPr userDrawn="1"/>
                </p:nvSpPr>
                <p:spPr>
                  <a:xfrm>
                    <a:off x="8397972" y="4395678"/>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30" y="42097"/>
                          <a:pt x="0" y="32667"/>
                          <a:pt x="0" y="21037"/>
                        </a:cubicBezTo>
                        <a:close/>
                      </a:path>
                    </a:pathLst>
                  </a:custGeom>
                  <a:solidFill>
                    <a:srgbClr val="BAC0D2"/>
                  </a:solidFill>
                  <a:ln w="2339" cap="flat">
                    <a:noFill/>
                    <a:prstDash val="solid"/>
                    <a:miter/>
                  </a:ln>
                </p:spPr>
                <p:txBody>
                  <a:bodyPr rtlCol="0" anchor="ctr"/>
                  <a:lstStyle/>
                  <a:p>
                    <a:endParaRPr lang="en-US" sz="2160"/>
                  </a:p>
                </p:txBody>
              </p:sp>
              <p:sp>
                <p:nvSpPr>
                  <p:cNvPr id="313" name="Freeform: Shape 312">
                    <a:extLst>
                      <a:ext uri="{FF2B5EF4-FFF2-40B4-BE49-F238E27FC236}">
                        <a16:creationId xmlns:a16="http://schemas.microsoft.com/office/drawing/2014/main" id="{2C94D8FC-CFF4-A285-7BEF-9D7328D0F9D0}"/>
                      </a:ext>
                    </a:extLst>
                  </p:cNvPr>
                  <p:cNvSpPr/>
                  <p:nvPr userDrawn="1"/>
                </p:nvSpPr>
                <p:spPr>
                  <a:xfrm>
                    <a:off x="8398510" y="4395561"/>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30" y="42097"/>
                          <a:pt x="0" y="32667"/>
                          <a:pt x="0" y="21037"/>
                        </a:cubicBezTo>
                        <a:close/>
                      </a:path>
                    </a:pathLst>
                  </a:custGeom>
                  <a:solidFill>
                    <a:srgbClr val="BAC0D2"/>
                  </a:solidFill>
                  <a:ln w="2339" cap="flat">
                    <a:noFill/>
                    <a:prstDash val="solid"/>
                    <a:miter/>
                  </a:ln>
                </p:spPr>
                <p:txBody>
                  <a:bodyPr rtlCol="0" anchor="ctr"/>
                  <a:lstStyle/>
                  <a:p>
                    <a:endParaRPr lang="en-US" sz="2160"/>
                  </a:p>
                </p:txBody>
              </p:sp>
              <p:sp>
                <p:nvSpPr>
                  <p:cNvPr id="314" name="Freeform: Shape 313">
                    <a:extLst>
                      <a:ext uri="{FF2B5EF4-FFF2-40B4-BE49-F238E27FC236}">
                        <a16:creationId xmlns:a16="http://schemas.microsoft.com/office/drawing/2014/main" id="{97AFC678-9209-B912-72A5-9B58D7A2E216}"/>
                      </a:ext>
                    </a:extLst>
                  </p:cNvPr>
                  <p:cNvSpPr/>
                  <p:nvPr userDrawn="1"/>
                </p:nvSpPr>
                <p:spPr>
                  <a:xfrm>
                    <a:off x="8399071" y="4395444"/>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30" y="42097"/>
                          <a:pt x="0" y="32667"/>
                          <a:pt x="0" y="21037"/>
                        </a:cubicBezTo>
                        <a:close/>
                      </a:path>
                    </a:pathLst>
                  </a:custGeom>
                  <a:solidFill>
                    <a:srgbClr val="BAC0D2"/>
                  </a:solidFill>
                  <a:ln w="2339" cap="flat">
                    <a:noFill/>
                    <a:prstDash val="solid"/>
                    <a:miter/>
                  </a:ln>
                </p:spPr>
                <p:txBody>
                  <a:bodyPr rtlCol="0" anchor="ctr"/>
                  <a:lstStyle/>
                  <a:p>
                    <a:endParaRPr lang="en-US" sz="2160"/>
                  </a:p>
                </p:txBody>
              </p:sp>
              <p:sp>
                <p:nvSpPr>
                  <p:cNvPr id="315" name="Freeform: Shape 314">
                    <a:extLst>
                      <a:ext uri="{FF2B5EF4-FFF2-40B4-BE49-F238E27FC236}">
                        <a16:creationId xmlns:a16="http://schemas.microsoft.com/office/drawing/2014/main" id="{69E1E69B-1612-36DC-3431-70D8D2D872B7}"/>
                      </a:ext>
                    </a:extLst>
                  </p:cNvPr>
                  <p:cNvSpPr/>
                  <p:nvPr userDrawn="1"/>
                </p:nvSpPr>
                <p:spPr>
                  <a:xfrm>
                    <a:off x="8399610" y="4395327"/>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30" y="42074"/>
                          <a:pt x="0" y="32667"/>
                          <a:pt x="0" y="21037"/>
                        </a:cubicBezTo>
                        <a:close/>
                      </a:path>
                    </a:pathLst>
                  </a:custGeom>
                  <a:solidFill>
                    <a:srgbClr val="BAC1D2"/>
                  </a:solidFill>
                  <a:ln w="2339" cap="flat">
                    <a:noFill/>
                    <a:prstDash val="solid"/>
                    <a:miter/>
                  </a:ln>
                </p:spPr>
                <p:txBody>
                  <a:bodyPr rtlCol="0" anchor="ctr"/>
                  <a:lstStyle/>
                  <a:p>
                    <a:endParaRPr lang="en-US" sz="2160"/>
                  </a:p>
                </p:txBody>
              </p:sp>
              <p:sp>
                <p:nvSpPr>
                  <p:cNvPr id="316" name="Freeform: Shape 315">
                    <a:extLst>
                      <a:ext uri="{FF2B5EF4-FFF2-40B4-BE49-F238E27FC236}">
                        <a16:creationId xmlns:a16="http://schemas.microsoft.com/office/drawing/2014/main" id="{4A724DC5-1D71-6CF3-984A-74AD93E5AA47}"/>
                      </a:ext>
                    </a:extLst>
                  </p:cNvPr>
                  <p:cNvSpPr/>
                  <p:nvPr userDrawn="1"/>
                </p:nvSpPr>
                <p:spPr>
                  <a:xfrm>
                    <a:off x="8400171" y="4395210"/>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07" y="42074"/>
                          <a:pt x="0" y="32643"/>
                          <a:pt x="0" y="21037"/>
                        </a:cubicBezTo>
                        <a:close/>
                      </a:path>
                    </a:pathLst>
                  </a:custGeom>
                  <a:solidFill>
                    <a:srgbClr val="BBC1D2"/>
                  </a:solidFill>
                  <a:ln w="2339" cap="flat">
                    <a:noFill/>
                    <a:prstDash val="solid"/>
                    <a:miter/>
                  </a:ln>
                </p:spPr>
                <p:txBody>
                  <a:bodyPr rtlCol="0" anchor="ctr"/>
                  <a:lstStyle/>
                  <a:p>
                    <a:endParaRPr lang="en-US" sz="2160"/>
                  </a:p>
                </p:txBody>
              </p:sp>
              <p:sp>
                <p:nvSpPr>
                  <p:cNvPr id="317" name="Freeform: Shape 316">
                    <a:extLst>
                      <a:ext uri="{FF2B5EF4-FFF2-40B4-BE49-F238E27FC236}">
                        <a16:creationId xmlns:a16="http://schemas.microsoft.com/office/drawing/2014/main" id="{B1CE94A7-5DC0-4C75-25F2-AB496C20F173}"/>
                      </a:ext>
                    </a:extLst>
                  </p:cNvPr>
                  <p:cNvSpPr/>
                  <p:nvPr userDrawn="1"/>
                </p:nvSpPr>
                <p:spPr>
                  <a:xfrm>
                    <a:off x="8400710" y="4395069"/>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30" y="42097"/>
                          <a:pt x="0" y="32667"/>
                          <a:pt x="0" y="21037"/>
                        </a:cubicBezTo>
                        <a:close/>
                      </a:path>
                    </a:pathLst>
                  </a:custGeom>
                  <a:solidFill>
                    <a:srgbClr val="BBC1D3"/>
                  </a:solidFill>
                  <a:ln w="2339" cap="flat">
                    <a:noFill/>
                    <a:prstDash val="solid"/>
                    <a:miter/>
                  </a:ln>
                </p:spPr>
                <p:txBody>
                  <a:bodyPr rtlCol="0" anchor="ctr"/>
                  <a:lstStyle/>
                  <a:p>
                    <a:endParaRPr lang="en-US" sz="2160"/>
                  </a:p>
                </p:txBody>
              </p:sp>
              <p:sp>
                <p:nvSpPr>
                  <p:cNvPr id="318" name="Freeform: Shape 317">
                    <a:extLst>
                      <a:ext uri="{FF2B5EF4-FFF2-40B4-BE49-F238E27FC236}">
                        <a16:creationId xmlns:a16="http://schemas.microsoft.com/office/drawing/2014/main" id="{2D9E30FC-AB4A-4DA7-371B-714B3F57A275}"/>
                      </a:ext>
                    </a:extLst>
                  </p:cNvPr>
                  <p:cNvSpPr/>
                  <p:nvPr userDrawn="1"/>
                </p:nvSpPr>
                <p:spPr>
                  <a:xfrm>
                    <a:off x="8401248" y="4394952"/>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30" y="42097"/>
                          <a:pt x="0" y="32667"/>
                          <a:pt x="0" y="21037"/>
                        </a:cubicBezTo>
                        <a:close/>
                      </a:path>
                    </a:pathLst>
                  </a:custGeom>
                  <a:solidFill>
                    <a:srgbClr val="BBC1D3"/>
                  </a:solidFill>
                  <a:ln w="2339" cap="flat">
                    <a:noFill/>
                    <a:prstDash val="solid"/>
                    <a:miter/>
                  </a:ln>
                </p:spPr>
                <p:txBody>
                  <a:bodyPr rtlCol="0" anchor="ctr"/>
                  <a:lstStyle/>
                  <a:p>
                    <a:endParaRPr lang="en-US" sz="2160"/>
                  </a:p>
                </p:txBody>
              </p:sp>
              <p:sp>
                <p:nvSpPr>
                  <p:cNvPr id="319" name="Freeform: Shape 318">
                    <a:extLst>
                      <a:ext uri="{FF2B5EF4-FFF2-40B4-BE49-F238E27FC236}">
                        <a16:creationId xmlns:a16="http://schemas.microsoft.com/office/drawing/2014/main" id="{32A4B276-6F73-2757-ABF7-09B28C2CBD74}"/>
                      </a:ext>
                    </a:extLst>
                  </p:cNvPr>
                  <p:cNvSpPr/>
                  <p:nvPr userDrawn="1"/>
                </p:nvSpPr>
                <p:spPr>
                  <a:xfrm>
                    <a:off x="8401809" y="4394835"/>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07" y="42074"/>
                          <a:pt x="0" y="32667"/>
                          <a:pt x="0" y="21037"/>
                        </a:cubicBezTo>
                        <a:close/>
                      </a:path>
                    </a:pathLst>
                  </a:custGeom>
                  <a:solidFill>
                    <a:srgbClr val="BCC2D3"/>
                  </a:solidFill>
                  <a:ln w="2339" cap="flat">
                    <a:noFill/>
                    <a:prstDash val="solid"/>
                    <a:miter/>
                  </a:ln>
                </p:spPr>
                <p:txBody>
                  <a:bodyPr rtlCol="0" anchor="ctr"/>
                  <a:lstStyle/>
                  <a:p>
                    <a:endParaRPr lang="en-US" sz="2160"/>
                  </a:p>
                </p:txBody>
              </p:sp>
              <p:sp>
                <p:nvSpPr>
                  <p:cNvPr id="320" name="Freeform: Shape 319">
                    <a:extLst>
                      <a:ext uri="{FF2B5EF4-FFF2-40B4-BE49-F238E27FC236}">
                        <a16:creationId xmlns:a16="http://schemas.microsoft.com/office/drawing/2014/main" id="{2DBE3DA1-B226-0A24-40A7-44AE30D309F6}"/>
                      </a:ext>
                    </a:extLst>
                  </p:cNvPr>
                  <p:cNvSpPr/>
                  <p:nvPr userDrawn="1"/>
                </p:nvSpPr>
                <p:spPr>
                  <a:xfrm>
                    <a:off x="8402348" y="4394695"/>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07" y="42097"/>
                          <a:pt x="0" y="32667"/>
                          <a:pt x="0" y="21037"/>
                        </a:cubicBezTo>
                        <a:close/>
                      </a:path>
                    </a:pathLst>
                  </a:custGeom>
                  <a:solidFill>
                    <a:srgbClr val="BCC2D3"/>
                  </a:solidFill>
                  <a:ln w="2339" cap="flat">
                    <a:noFill/>
                    <a:prstDash val="solid"/>
                    <a:miter/>
                  </a:ln>
                </p:spPr>
                <p:txBody>
                  <a:bodyPr rtlCol="0" anchor="ctr"/>
                  <a:lstStyle/>
                  <a:p>
                    <a:endParaRPr lang="en-US" sz="2160"/>
                  </a:p>
                </p:txBody>
              </p:sp>
              <p:sp>
                <p:nvSpPr>
                  <p:cNvPr id="321" name="Freeform: Shape 320">
                    <a:extLst>
                      <a:ext uri="{FF2B5EF4-FFF2-40B4-BE49-F238E27FC236}">
                        <a16:creationId xmlns:a16="http://schemas.microsoft.com/office/drawing/2014/main" id="{00E34CEF-AFE8-3C2E-760E-2A7DF036E25B}"/>
                      </a:ext>
                    </a:extLst>
                  </p:cNvPr>
                  <p:cNvSpPr/>
                  <p:nvPr userDrawn="1"/>
                </p:nvSpPr>
                <p:spPr>
                  <a:xfrm>
                    <a:off x="8402886" y="4394578"/>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30" y="42074"/>
                          <a:pt x="0" y="32667"/>
                          <a:pt x="0" y="21037"/>
                        </a:cubicBezTo>
                        <a:close/>
                      </a:path>
                    </a:pathLst>
                  </a:custGeom>
                  <a:solidFill>
                    <a:srgbClr val="BCC2D3"/>
                  </a:solidFill>
                  <a:ln w="2339" cap="flat">
                    <a:noFill/>
                    <a:prstDash val="solid"/>
                    <a:miter/>
                  </a:ln>
                </p:spPr>
                <p:txBody>
                  <a:bodyPr rtlCol="0" anchor="ctr"/>
                  <a:lstStyle/>
                  <a:p>
                    <a:endParaRPr lang="en-US" sz="2160"/>
                  </a:p>
                </p:txBody>
              </p:sp>
              <p:sp>
                <p:nvSpPr>
                  <p:cNvPr id="322" name="Freeform: Shape 321">
                    <a:extLst>
                      <a:ext uri="{FF2B5EF4-FFF2-40B4-BE49-F238E27FC236}">
                        <a16:creationId xmlns:a16="http://schemas.microsoft.com/office/drawing/2014/main" id="{92E0AED2-BF75-2E78-FC40-80BB5C1C4611}"/>
                      </a:ext>
                    </a:extLst>
                  </p:cNvPr>
                  <p:cNvSpPr/>
                  <p:nvPr userDrawn="1"/>
                </p:nvSpPr>
                <p:spPr>
                  <a:xfrm>
                    <a:off x="8403424" y="4394437"/>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30" y="42097"/>
                          <a:pt x="0" y="32667"/>
                          <a:pt x="0" y="21037"/>
                        </a:cubicBezTo>
                        <a:close/>
                      </a:path>
                    </a:pathLst>
                  </a:custGeom>
                  <a:solidFill>
                    <a:srgbClr val="BDC3D4"/>
                  </a:solidFill>
                  <a:ln w="2339" cap="flat">
                    <a:noFill/>
                    <a:prstDash val="solid"/>
                    <a:miter/>
                  </a:ln>
                </p:spPr>
                <p:txBody>
                  <a:bodyPr rtlCol="0" anchor="ctr"/>
                  <a:lstStyle/>
                  <a:p>
                    <a:endParaRPr lang="en-US" sz="2160"/>
                  </a:p>
                </p:txBody>
              </p:sp>
              <p:sp>
                <p:nvSpPr>
                  <p:cNvPr id="323" name="Freeform: Shape 322">
                    <a:extLst>
                      <a:ext uri="{FF2B5EF4-FFF2-40B4-BE49-F238E27FC236}">
                        <a16:creationId xmlns:a16="http://schemas.microsoft.com/office/drawing/2014/main" id="{1F2EA07B-67A0-5655-B838-F7C3413B02F3}"/>
                      </a:ext>
                    </a:extLst>
                  </p:cNvPr>
                  <p:cNvSpPr/>
                  <p:nvPr userDrawn="1"/>
                </p:nvSpPr>
                <p:spPr>
                  <a:xfrm>
                    <a:off x="8403962" y="4394320"/>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30" y="42074"/>
                          <a:pt x="0" y="32643"/>
                          <a:pt x="0" y="21037"/>
                        </a:cubicBezTo>
                        <a:close/>
                      </a:path>
                    </a:pathLst>
                  </a:custGeom>
                  <a:solidFill>
                    <a:srgbClr val="BDC3D4"/>
                  </a:solidFill>
                  <a:ln w="2339" cap="flat">
                    <a:noFill/>
                    <a:prstDash val="solid"/>
                    <a:miter/>
                  </a:ln>
                </p:spPr>
                <p:txBody>
                  <a:bodyPr rtlCol="0" anchor="ctr"/>
                  <a:lstStyle/>
                  <a:p>
                    <a:endParaRPr lang="en-US" sz="2160"/>
                  </a:p>
                </p:txBody>
              </p:sp>
              <p:sp>
                <p:nvSpPr>
                  <p:cNvPr id="324" name="Freeform: Shape 323">
                    <a:extLst>
                      <a:ext uri="{FF2B5EF4-FFF2-40B4-BE49-F238E27FC236}">
                        <a16:creationId xmlns:a16="http://schemas.microsoft.com/office/drawing/2014/main" id="{A1C4DC74-5F1E-F7B4-C409-8EBB76CA8CDB}"/>
                      </a:ext>
                    </a:extLst>
                  </p:cNvPr>
                  <p:cNvSpPr/>
                  <p:nvPr userDrawn="1"/>
                </p:nvSpPr>
                <p:spPr>
                  <a:xfrm>
                    <a:off x="8404500" y="4394180"/>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30" y="42097"/>
                          <a:pt x="0" y="32667"/>
                          <a:pt x="0" y="21037"/>
                        </a:cubicBezTo>
                        <a:close/>
                      </a:path>
                    </a:pathLst>
                  </a:custGeom>
                  <a:solidFill>
                    <a:srgbClr val="BDC3D4"/>
                  </a:solidFill>
                  <a:ln w="2339" cap="flat">
                    <a:noFill/>
                    <a:prstDash val="solid"/>
                    <a:miter/>
                  </a:ln>
                </p:spPr>
                <p:txBody>
                  <a:bodyPr rtlCol="0" anchor="ctr"/>
                  <a:lstStyle/>
                  <a:p>
                    <a:endParaRPr lang="en-US" sz="2160"/>
                  </a:p>
                </p:txBody>
              </p:sp>
              <p:sp>
                <p:nvSpPr>
                  <p:cNvPr id="325" name="Freeform: Shape 324">
                    <a:extLst>
                      <a:ext uri="{FF2B5EF4-FFF2-40B4-BE49-F238E27FC236}">
                        <a16:creationId xmlns:a16="http://schemas.microsoft.com/office/drawing/2014/main" id="{8A38DCE1-0D0B-25E9-F4B0-6C051325B7FB}"/>
                      </a:ext>
                    </a:extLst>
                  </p:cNvPr>
                  <p:cNvSpPr/>
                  <p:nvPr userDrawn="1"/>
                </p:nvSpPr>
                <p:spPr>
                  <a:xfrm>
                    <a:off x="8405039" y="4394040"/>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30" y="42097"/>
                          <a:pt x="0" y="32667"/>
                          <a:pt x="0" y="21037"/>
                        </a:cubicBezTo>
                        <a:close/>
                      </a:path>
                    </a:pathLst>
                  </a:custGeom>
                  <a:solidFill>
                    <a:srgbClr val="BEC3D4"/>
                  </a:solidFill>
                  <a:ln w="2339" cap="flat">
                    <a:noFill/>
                    <a:prstDash val="solid"/>
                    <a:miter/>
                  </a:ln>
                </p:spPr>
                <p:txBody>
                  <a:bodyPr rtlCol="0" anchor="ctr"/>
                  <a:lstStyle/>
                  <a:p>
                    <a:endParaRPr lang="en-US" sz="2160"/>
                  </a:p>
                </p:txBody>
              </p:sp>
              <p:sp>
                <p:nvSpPr>
                  <p:cNvPr id="326" name="Freeform: Shape 325">
                    <a:extLst>
                      <a:ext uri="{FF2B5EF4-FFF2-40B4-BE49-F238E27FC236}">
                        <a16:creationId xmlns:a16="http://schemas.microsoft.com/office/drawing/2014/main" id="{37C976AD-A969-4873-5AF7-48C8B032513B}"/>
                      </a:ext>
                    </a:extLst>
                  </p:cNvPr>
                  <p:cNvSpPr/>
                  <p:nvPr userDrawn="1"/>
                </p:nvSpPr>
                <p:spPr>
                  <a:xfrm>
                    <a:off x="8405577" y="4393923"/>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30" y="42074"/>
                          <a:pt x="0" y="32643"/>
                          <a:pt x="0" y="21037"/>
                        </a:cubicBezTo>
                        <a:close/>
                      </a:path>
                    </a:pathLst>
                  </a:custGeom>
                  <a:solidFill>
                    <a:srgbClr val="BEC4D4"/>
                  </a:solidFill>
                  <a:ln w="2339" cap="flat">
                    <a:noFill/>
                    <a:prstDash val="solid"/>
                    <a:miter/>
                  </a:ln>
                </p:spPr>
                <p:txBody>
                  <a:bodyPr rtlCol="0" anchor="ctr"/>
                  <a:lstStyle/>
                  <a:p>
                    <a:endParaRPr lang="en-US" sz="2160"/>
                  </a:p>
                </p:txBody>
              </p:sp>
              <p:sp>
                <p:nvSpPr>
                  <p:cNvPr id="327" name="Freeform: Shape 326">
                    <a:extLst>
                      <a:ext uri="{FF2B5EF4-FFF2-40B4-BE49-F238E27FC236}">
                        <a16:creationId xmlns:a16="http://schemas.microsoft.com/office/drawing/2014/main" id="{5929F8C2-BE75-7540-872B-3D58356C9DE4}"/>
                      </a:ext>
                    </a:extLst>
                  </p:cNvPr>
                  <p:cNvSpPr/>
                  <p:nvPr userDrawn="1"/>
                </p:nvSpPr>
                <p:spPr>
                  <a:xfrm>
                    <a:off x="8406115" y="4393782"/>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30" y="42074"/>
                          <a:pt x="0" y="32667"/>
                          <a:pt x="0" y="21037"/>
                        </a:cubicBezTo>
                        <a:close/>
                      </a:path>
                    </a:pathLst>
                  </a:custGeom>
                  <a:solidFill>
                    <a:srgbClr val="BEC4D5"/>
                  </a:solidFill>
                  <a:ln w="2339" cap="flat">
                    <a:noFill/>
                    <a:prstDash val="solid"/>
                    <a:miter/>
                  </a:ln>
                </p:spPr>
                <p:txBody>
                  <a:bodyPr rtlCol="0" anchor="ctr"/>
                  <a:lstStyle/>
                  <a:p>
                    <a:endParaRPr lang="en-US" sz="2160"/>
                  </a:p>
                </p:txBody>
              </p:sp>
              <p:sp>
                <p:nvSpPr>
                  <p:cNvPr id="328" name="Freeform: Shape 327">
                    <a:extLst>
                      <a:ext uri="{FF2B5EF4-FFF2-40B4-BE49-F238E27FC236}">
                        <a16:creationId xmlns:a16="http://schemas.microsoft.com/office/drawing/2014/main" id="{B18F891F-7209-1C92-2B0B-0FB4DE5804BD}"/>
                      </a:ext>
                    </a:extLst>
                  </p:cNvPr>
                  <p:cNvSpPr/>
                  <p:nvPr userDrawn="1"/>
                </p:nvSpPr>
                <p:spPr>
                  <a:xfrm>
                    <a:off x="8406653" y="4393642"/>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30" y="42097"/>
                          <a:pt x="0" y="32667"/>
                          <a:pt x="0" y="21037"/>
                        </a:cubicBezTo>
                        <a:close/>
                      </a:path>
                    </a:pathLst>
                  </a:custGeom>
                  <a:solidFill>
                    <a:srgbClr val="BEC4D5"/>
                  </a:solidFill>
                  <a:ln w="2339" cap="flat">
                    <a:noFill/>
                    <a:prstDash val="solid"/>
                    <a:miter/>
                  </a:ln>
                </p:spPr>
                <p:txBody>
                  <a:bodyPr rtlCol="0" anchor="ctr"/>
                  <a:lstStyle/>
                  <a:p>
                    <a:endParaRPr lang="en-US" sz="2160"/>
                  </a:p>
                </p:txBody>
              </p:sp>
              <p:sp>
                <p:nvSpPr>
                  <p:cNvPr id="329" name="Freeform: Shape 328">
                    <a:extLst>
                      <a:ext uri="{FF2B5EF4-FFF2-40B4-BE49-F238E27FC236}">
                        <a16:creationId xmlns:a16="http://schemas.microsoft.com/office/drawing/2014/main" id="{EE1C0AA4-8515-4FEF-0275-79C3A7F8DE31}"/>
                      </a:ext>
                    </a:extLst>
                  </p:cNvPr>
                  <p:cNvSpPr/>
                  <p:nvPr userDrawn="1"/>
                </p:nvSpPr>
                <p:spPr>
                  <a:xfrm>
                    <a:off x="8407191" y="4393501"/>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30" y="42097"/>
                          <a:pt x="0" y="32667"/>
                          <a:pt x="0" y="21037"/>
                        </a:cubicBezTo>
                        <a:close/>
                      </a:path>
                    </a:pathLst>
                  </a:custGeom>
                  <a:solidFill>
                    <a:srgbClr val="BFC5D5"/>
                  </a:solidFill>
                  <a:ln w="2339" cap="flat">
                    <a:noFill/>
                    <a:prstDash val="solid"/>
                    <a:miter/>
                  </a:ln>
                </p:spPr>
                <p:txBody>
                  <a:bodyPr rtlCol="0" anchor="ctr"/>
                  <a:lstStyle/>
                  <a:p>
                    <a:endParaRPr lang="en-US" sz="2160"/>
                  </a:p>
                </p:txBody>
              </p:sp>
              <p:sp>
                <p:nvSpPr>
                  <p:cNvPr id="330" name="Freeform: Shape 329">
                    <a:extLst>
                      <a:ext uri="{FF2B5EF4-FFF2-40B4-BE49-F238E27FC236}">
                        <a16:creationId xmlns:a16="http://schemas.microsoft.com/office/drawing/2014/main" id="{DA1D6DAB-6F5D-911F-69CA-4CEF2A591126}"/>
                      </a:ext>
                    </a:extLst>
                  </p:cNvPr>
                  <p:cNvSpPr/>
                  <p:nvPr userDrawn="1"/>
                </p:nvSpPr>
                <p:spPr>
                  <a:xfrm>
                    <a:off x="8407730" y="4393361"/>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30" y="42097"/>
                          <a:pt x="0" y="32667"/>
                          <a:pt x="0" y="21037"/>
                        </a:cubicBezTo>
                        <a:close/>
                      </a:path>
                    </a:pathLst>
                  </a:custGeom>
                  <a:solidFill>
                    <a:srgbClr val="BFC5D5"/>
                  </a:solidFill>
                  <a:ln w="2339" cap="flat">
                    <a:noFill/>
                    <a:prstDash val="solid"/>
                    <a:miter/>
                  </a:ln>
                </p:spPr>
                <p:txBody>
                  <a:bodyPr rtlCol="0" anchor="ctr"/>
                  <a:lstStyle/>
                  <a:p>
                    <a:endParaRPr lang="en-US" sz="2160"/>
                  </a:p>
                </p:txBody>
              </p:sp>
              <p:sp>
                <p:nvSpPr>
                  <p:cNvPr id="331" name="Freeform: Shape 330">
                    <a:extLst>
                      <a:ext uri="{FF2B5EF4-FFF2-40B4-BE49-F238E27FC236}">
                        <a16:creationId xmlns:a16="http://schemas.microsoft.com/office/drawing/2014/main" id="{0AB76237-89DE-9135-8690-985B4DEB70F3}"/>
                      </a:ext>
                    </a:extLst>
                  </p:cNvPr>
                  <p:cNvSpPr/>
                  <p:nvPr userDrawn="1"/>
                </p:nvSpPr>
                <p:spPr>
                  <a:xfrm>
                    <a:off x="8408268" y="4393221"/>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07" y="42097"/>
                          <a:pt x="0" y="32667"/>
                          <a:pt x="0" y="21037"/>
                        </a:cubicBezTo>
                        <a:close/>
                      </a:path>
                    </a:pathLst>
                  </a:custGeom>
                  <a:solidFill>
                    <a:srgbClr val="BFC5D5"/>
                  </a:solidFill>
                  <a:ln w="2339" cap="flat">
                    <a:noFill/>
                    <a:prstDash val="solid"/>
                    <a:miter/>
                  </a:ln>
                </p:spPr>
                <p:txBody>
                  <a:bodyPr rtlCol="0" anchor="ctr"/>
                  <a:lstStyle/>
                  <a:p>
                    <a:endParaRPr lang="en-US" sz="2160"/>
                  </a:p>
                </p:txBody>
              </p:sp>
              <p:sp>
                <p:nvSpPr>
                  <p:cNvPr id="332" name="Freeform: Shape 331">
                    <a:extLst>
                      <a:ext uri="{FF2B5EF4-FFF2-40B4-BE49-F238E27FC236}">
                        <a16:creationId xmlns:a16="http://schemas.microsoft.com/office/drawing/2014/main" id="{9B383ED3-164A-89C9-36CC-2AF377911D2B}"/>
                      </a:ext>
                    </a:extLst>
                  </p:cNvPr>
                  <p:cNvSpPr/>
                  <p:nvPr userDrawn="1"/>
                </p:nvSpPr>
                <p:spPr>
                  <a:xfrm>
                    <a:off x="8408783" y="4393080"/>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30" y="42097"/>
                          <a:pt x="0" y="32667"/>
                          <a:pt x="0" y="21037"/>
                        </a:cubicBezTo>
                        <a:close/>
                      </a:path>
                    </a:pathLst>
                  </a:custGeom>
                  <a:solidFill>
                    <a:srgbClr val="C0C5D6"/>
                  </a:solidFill>
                  <a:ln w="2339" cap="flat">
                    <a:noFill/>
                    <a:prstDash val="solid"/>
                    <a:miter/>
                  </a:ln>
                </p:spPr>
                <p:txBody>
                  <a:bodyPr rtlCol="0" anchor="ctr"/>
                  <a:lstStyle/>
                  <a:p>
                    <a:endParaRPr lang="en-US" sz="2160"/>
                  </a:p>
                </p:txBody>
              </p:sp>
              <p:sp>
                <p:nvSpPr>
                  <p:cNvPr id="333" name="Freeform: Shape 332">
                    <a:extLst>
                      <a:ext uri="{FF2B5EF4-FFF2-40B4-BE49-F238E27FC236}">
                        <a16:creationId xmlns:a16="http://schemas.microsoft.com/office/drawing/2014/main" id="{236A5C22-144D-BE95-F8D9-064C508E5691}"/>
                      </a:ext>
                    </a:extLst>
                  </p:cNvPr>
                  <p:cNvSpPr/>
                  <p:nvPr userDrawn="1"/>
                </p:nvSpPr>
                <p:spPr>
                  <a:xfrm>
                    <a:off x="8409321" y="4392940"/>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30" y="42097"/>
                          <a:pt x="0" y="32667"/>
                          <a:pt x="0" y="21037"/>
                        </a:cubicBezTo>
                        <a:close/>
                      </a:path>
                    </a:pathLst>
                  </a:custGeom>
                  <a:solidFill>
                    <a:srgbClr val="C0C6D6"/>
                  </a:solidFill>
                  <a:ln w="2339" cap="flat">
                    <a:noFill/>
                    <a:prstDash val="solid"/>
                    <a:miter/>
                  </a:ln>
                </p:spPr>
                <p:txBody>
                  <a:bodyPr rtlCol="0" anchor="ctr"/>
                  <a:lstStyle/>
                  <a:p>
                    <a:endParaRPr lang="en-US" sz="2160"/>
                  </a:p>
                </p:txBody>
              </p:sp>
              <p:sp>
                <p:nvSpPr>
                  <p:cNvPr id="334" name="Freeform: Shape 333">
                    <a:extLst>
                      <a:ext uri="{FF2B5EF4-FFF2-40B4-BE49-F238E27FC236}">
                        <a16:creationId xmlns:a16="http://schemas.microsoft.com/office/drawing/2014/main" id="{BF4A8413-475A-5488-23A6-82368920D274}"/>
                      </a:ext>
                    </a:extLst>
                  </p:cNvPr>
                  <p:cNvSpPr/>
                  <p:nvPr userDrawn="1"/>
                </p:nvSpPr>
                <p:spPr>
                  <a:xfrm>
                    <a:off x="8409859" y="4392799"/>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07" y="42097"/>
                          <a:pt x="0" y="32667"/>
                          <a:pt x="0" y="21037"/>
                        </a:cubicBezTo>
                        <a:close/>
                      </a:path>
                    </a:pathLst>
                  </a:custGeom>
                  <a:solidFill>
                    <a:srgbClr val="C0C6D6"/>
                  </a:solidFill>
                  <a:ln w="2339" cap="flat">
                    <a:noFill/>
                    <a:prstDash val="solid"/>
                    <a:miter/>
                  </a:ln>
                </p:spPr>
                <p:txBody>
                  <a:bodyPr rtlCol="0" anchor="ctr"/>
                  <a:lstStyle/>
                  <a:p>
                    <a:endParaRPr lang="en-US" sz="2160"/>
                  </a:p>
                </p:txBody>
              </p:sp>
              <p:sp>
                <p:nvSpPr>
                  <p:cNvPr id="335" name="Freeform: Shape 334">
                    <a:extLst>
                      <a:ext uri="{FF2B5EF4-FFF2-40B4-BE49-F238E27FC236}">
                        <a16:creationId xmlns:a16="http://schemas.microsoft.com/office/drawing/2014/main" id="{01465BCA-6E2D-6B13-4745-841B8BC3EBFE}"/>
                      </a:ext>
                    </a:extLst>
                  </p:cNvPr>
                  <p:cNvSpPr/>
                  <p:nvPr userDrawn="1"/>
                </p:nvSpPr>
                <p:spPr>
                  <a:xfrm>
                    <a:off x="8410374" y="4392659"/>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30" y="42074"/>
                          <a:pt x="0" y="32667"/>
                          <a:pt x="0" y="21037"/>
                        </a:cubicBezTo>
                        <a:close/>
                      </a:path>
                    </a:pathLst>
                  </a:custGeom>
                  <a:solidFill>
                    <a:srgbClr val="C1C6D6"/>
                  </a:solidFill>
                  <a:ln w="2339" cap="flat">
                    <a:noFill/>
                    <a:prstDash val="solid"/>
                    <a:miter/>
                  </a:ln>
                </p:spPr>
                <p:txBody>
                  <a:bodyPr rtlCol="0" anchor="ctr"/>
                  <a:lstStyle/>
                  <a:p>
                    <a:endParaRPr lang="en-US" sz="2160"/>
                  </a:p>
                </p:txBody>
              </p:sp>
              <p:sp>
                <p:nvSpPr>
                  <p:cNvPr id="336" name="Freeform: Shape 335">
                    <a:extLst>
                      <a:ext uri="{FF2B5EF4-FFF2-40B4-BE49-F238E27FC236}">
                        <a16:creationId xmlns:a16="http://schemas.microsoft.com/office/drawing/2014/main" id="{FB1D64CE-B457-2EDE-719A-74D144A7151E}"/>
                      </a:ext>
                    </a:extLst>
                  </p:cNvPr>
                  <p:cNvSpPr/>
                  <p:nvPr userDrawn="1"/>
                </p:nvSpPr>
                <p:spPr>
                  <a:xfrm>
                    <a:off x="8410912" y="4392519"/>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30" y="42074"/>
                          <a:pt x="0" y="32667"/>
                          <a:pt x="0" y="21037"/>
                        </a:cubicBezTo>
                        <a:close/>
                      </a:path>
                    </a:pathLst>
                  </a:custGeom>
                  <a:solidFill>
                    <a:srgbClr val="C1C6D6"/>
                  </a:solidFill>
                  <a:ln w="2339" cap="flat">
                    <a:noFill/>
                    <a:prstDash val="solid"/>
                    <a:miter/>
                  </a:ln>
                </p:spPr>
                <p:txBody>
                  <a:bodyPr rtlCol="0" anchor="ctr"/>
                  <a:lstStyle/>
                  <a:p>
                    <a:endParaRPr lang="en-US" sz="2160"/>
                  </a:p>
                </p:txBody>
              </p:sp>
              <p:sp>
                <p:nvSpPr>
                  <p:cNvPr id="337" name="Freeform: Shape 336">
                    <a:extLst>
                      <a:ext uri="{FF2B5EF4-FFF2-40B4-BE49-F238E27FC236}">
                        <a16:creationId xmlns:a16="http://schemas.microsoft.com/office/drawing/2014/main" id="{5368474E-C7DD-B5BF-142A-BA49D226E862}"/>
                      </a:ext>
                    </a:extLst>
                  </p:cNvPr>
                  <p:cNvSpPr/>
                  <p:nvPr userDrawn="1"/>
                </p:nvSpPr>
                <p:spPr>
                  <a:xfrm>
                    <a:off x="8411427" y="4392378"/>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30" y="42074"/>
                          <a:pt x="0" y="32643"/>
                          <a:pt x="0" y="21037"/>
                        </a:cubicBezTo>
                        <a:close/>
                      </a:path>
                    </a:pathLst>
                  </a:custGeom>
                  <a:solidFill>
                    <a:srgbClr val="C1C7D7"/>
                  </a:solidFill>
                  <a:ln w="2339" cap="flat">
                    <a:noFill/>
                    <a:prstDash val="solid"/>
                    <a:miter/>
                  </a:ln>
                </p:spPr>
                <p:txBody>
                  <a:bodyPr rtlCol="0" anchor="ctr"/>
                  <a:lstStyle/>
                  <a:p>
                    <a:endParaRPr lang="en-US" sz="2160"/>
                  </a:p>
                </p:txBody>
              </p:sp>
              <p:sp>
                <p:nvSpPr>
                  <p:cNvPr id="338" name="Freeform: Shape 337">
                    <a:extLst>
                      <a:ext uri="{FF2B5EF4-FFF2-40B4-BE49-F238E27FC236}">
                        <a16:creationId xmlns:a16="http://schemas.microsoft.com/office/drawing/2014/main" id="{F295AFD4-253A-68BE-53A8-D78DC089CA28}"/>
                      </a:ext>
                    </a:extLst>
                  </p:cNvPr>
                  <p:cNvSpPr/>
                  <p:nvPr userDrawn="1"/>
                </p:nvSpPr>
                <p:spPr>
                  <a:xfrm>
                    <a:off x="8411965" y="4392214"/>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30" y="42097"/>
                          <a:pt x="0" y="32667"/>
                          <a:pt x="0" y="21037"/>
                        </a:cubicBezTo>
                        <a:close/>
                      </a:path>
                    </a:pathLst>
                  </a:custGeom>
                  <a:solidFill>
                    <a:srgbClr val="C2C7D7"/>
                  </a:solidFill>
                  <a:ln w="2339" cap="flat">
                    <a:noFill/>
                    <a:prstDash val="solid"/>
                    <a:miter/>
                  </a:ln>
                </p:spPr>
                <p:txBody>
                  <a:bodyPr rtlCol="0" anchor="ctr"/>
                  <a:lstStyle/>
                  <a:p>
                    <a:endParaRPr lang="en-US" sz="2160"/>
                  </a:p>
                </p:txBody>
              </p:sp>
              <p:sp>
                <p:nvSpPr>
                  <p:cNvPr id="339" name="Freeform: Shape 338">
                    <a:extLst>
                      <a:ext uri="{FF2B5EF4-FFF2-40B4-BE49-F238E27FC236}">
                        <a16:creationId xmlns:a16="http://schemas.microsoft.com/office/drawing/2014/main" id="{868423E6-7B0A-4474-2BD2-63DDEDBAE1AA}"/>
                      </a:ext>
                    </a:extLst>
                  </p:cNvPr>
                  <p:cNvSpPr/>
                  <p:nvPr userDrawn="1"/>
                </p:nvSpPr>
                <p:spPr>
                  <a:xfrm>
                    <a:off x="8412480" y="4392074"/>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30" y="42074"/>
                          <a:pt x="0" y="32667"/>
                          <a:pt x="0" y="21037"/>
                        </a:cubicBezTo>
                        <a:close/>
                      </a:path>
                    </a:pathLst>
                  </a:custGeom>
                  <a:solidFill>
                    <a:srgbClr val="C2C7D7"/>
                  </a:solidFill>
                  <a:ln w="2339" cap="flat">
                    <a:noFill/>
                    <a:prstDash val="solid"/>
                    <a:miter/>
                  </a:ln>
                </p:spPr>
                <p:txBody>
                  <a:bodyPr rtlCol="0" anchor="ctr"/>
                  <a:lstStyle/>
                  <a:p>
                    <a:endParaRPr lang="en-US" sz="2160"/>
                  </a:p>
                </p:txBody>
              </p:sp>
              <p:sp>
                <p:nvSpPr>
                  <p:cNvPr id="340" name="Freeform: Shape 339">
                    <a:extLst>
                      <a:ext uri="{FF2B5EF4-FFF2-40B4-BE49-F238E27FC236}">
                        <a16:creationId xmlns:a16="http://schemas.microsoft.com/office/drawing/2014/main" id="{303C6F54-701B-C41D-E199-E1FE6D355FC9}"/>
                      </a:ext>
                    </a:extLst>
                  </p:cNvPr>
                  <p:cNvSpPr/>
                  <p:nvPr userDrawn="1"/>
                </p:nvSpPr>
                <p:spPr>
                  <a:xfrm>
                    <a:off x="8413018" y="4391910"/>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07" y="42097"/>
                          <a:pt x="0" y="32667"/>
                          <a:pt x="0" y="21037"/>
                        </a:cubicBezTo>
                        <a:close/>
                      </a:path>
                    </a:pathLst>
                  </a:custGeom>
                  <a:solidFill>
                    <a:srgbClr val="C2C8D7"/>
                  </a:solidFill>
                  <a:ln w="2339" cap="flat">
                    <a:noFill/>
                    <a:prstDash val="solid"/>
                    <a:miter/>
                  </a:ln>
                </p:spPr>
                <p:txBody>
                  <a:bodyPr rtlCol="0" anchor="ctr"/>
                  <a:lstStyle/>
                  <a:p>
                    <a:endParaRPr lang="en-US" sz="2160"/>
                  </a:p>
                </p:txBody>
              </p:sp>
              <p:sp>
                <p:nvSpPr>
                  <p:cNvPr id="341" name="Freeform: Shape 340">
                    <a:extLst>
                      <a:ext uri="{FF2B5EF4-FFF2-40B4-BE49-F238E27FC236}">
                        <a16:creationId xmlns:a16="http://schemas.microsoft.com/office/drawing/2014/main" id="{57F04E31-F3B7-3A1D-4F15-191739FB351B}"/>
                      </a:ext>
                    </a:extLst>
                  </p:cNvPr>
                  <p:cNvSpPr/>
                  <p:nvPr userDrawn="1"/>
                </p:nvSpPr>
                <p:spPr>
                  <a:xfrm>
                    <a:off x="8413533" y="4391770"/>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30" y="42074"/>
                          <a:pt x="0" y="32667"/>
                          <a:pt x="0" y="21037"/>
                        </a:cubicBezTo>
                        <a:close/>
                      </a:path>
                    </a:pathLst>
                  </a:custGeom>
                  <a:solidFill>
                    <a:srgbClr val="C2C8D7"/>
                  </a:solidFill>
                  <a:ln w="2339" cap="flat">
                    <a:noFill/>
                    <a:prstDash val="solid"/>
                    <a:miter/>
                  </a:ln>
                </p:spPr>
                <p:txBody>
                  <a:bodyPr rtlCol="0" anchor="ctr"/>
                  <a:lstStyle/>
                  <a:p>
                    <a:endParaRPr lang="en-US" sz="2160"/>
                  </a:p>
                </p:txBody>
              </p:sp>
              <p:sp>
                <p:nvSpPr>
                  <p:cNvPr id="342" name="Freeform: Shape 341">
                    <a:extLst>
                      <a:ext uri="{FF2B5EF4-FFF2-40B4-BE49-F238E27FC236}">
                        <a16:creationId xmlns:a16="http://schemas.microsoft.com/office/drawing/2014/main" id="{4E993F20-7E7F-881A-8550-7D0B7A7F40D4}"/>
                      </a:ext>
                    </a:extLst>
                  </p:cNvPr>
                  <p:cNvSpPr/>
                  <p:nvPr userDrawn="1"/>
                </p:nvSpPr>
                <p:spPr>
                  <a:xfrm>
                    <a:off x="8414048" y="4391629"/>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30" y="42074"/>
                          <a:pt x="0" y="32643"/>
                          <a:pt x="0" y="21037"/>
                        </a:cubicBezTo>
                        <a:close/>
                      </a:path>
                    </a:pathLst>
                  </a:custGeom>
                  <a:solidFill>
                    <a:srgbClr val="C3C8D8"/>
                  </a:solidFill>
                  <a:ln w="2339" cap="flat">
                    <a:noFill/>
                    <a:prstDash val="solid"/>
                    <a:miter/>
                  </a:ln>
                </p:spPr>
                <p:txBody>
                  <a:bodyPr rtlCol="0" anchor="ctr"/>
                  <a:lstStyle/>
                  <a:p>
                    <a:endParaRPr lang="en-US" sz="2160"/>
                  </a:p>
                </p:txBody>
              </p:sp>
              <p:sp>
                <p:nvSpPr>
                  <p:cNvPr id="343" name="Freeform: Shape 342">
                    <a:extLst>
                      <a:ext uri="{FF2B5EF4-FFF2-40B4-BE49-F238E27FC236}">
                        <a16:creationId xmlns:a16="http://schemas.microsoft.com/office/drawing/2014/main" id="{72A8E494-3657-543E-7136-5020B67FBEC7}"/>
                      </a:ext>
                    </a:extLst>
                  </p:cNvPr>
                  <p:cNvSpPr/>
                  <p:nvPr userDrawn="1"/>
                </p:nvSpPr>
                <p:spPr>
                  <a:xfrm>
                    <a:off x="8414586" y="4391466"/>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07" y="42074"/>
                          <a:pt x="0" y="32667"/>
                          <a:pt x="0" y="21037"/>
                        </a:cubicBezTo>
                        <a:close/>
                      </a:path>
                    </a:pathLst>
                  </a:custGeom>
                  <a:solidFill>
                    <a:srgbClr val="C3C8D8"/>
                  </a:solidFill>
                  <a:ln w="2339" cap="flat">
                    <a:noFill/>
                    <a:prstDash val="solid"/>
                    <a:miter/>
                  </a:ln>
                </p:spPr>
                <p:txBody>
                  <a:bodyPr rtlCol="0" anchor="ctr"/>
                  <a:lstStyle/>
                  <a:p>
                    <a:endParaRPr lang="en-US" sz="2160"/>
                  </a:p>
                </p:txBody>
              </p:sp>
              <p:sp>
                <p:nvSpPr>
                  <p:cNvPr id="344" name="Freeform: Shape 343">
                    <a:extLst>
                      <a:ext uri="{FF2B5EF4-FFF2-40B4-BE49-F238E27FC236}">
                        <a16:creationId xmlns:a16="http://schemas.microsoft.com/office/drawing/2014/main" id="{E502BC6F-1B1F-CF2D-5851-404A60A16E46}"/>
                      </a:ext>
                    </a:extLst>
                  </p:cNvPr>
                  <p:cNvSpPr/>
                  <p:nvPr userDrawn="1"/>
                </p:nvSpPr>
                <p:spPr>
                  <a:xfrm>
                    <a:off x="8415101" y="4391302"/>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07" y="42097"/>
                          <a:pt x="0" y="32667"/>
                          <a:pt x="0" y="21037"/>
                        </a:cubicBezTo>
                        <a:close/>
                      </a:path>
                    </a:pathLst>
                  </a:custGeom>
                  <a:solidFill>
                    <a:srgbClr val="C3C9D8"/>
                  </a:solidFill>
                  <a:ln w="2339" cap="flat">
                    <a:noFill/>
                    <a:prstDash val="solid"/>
                    <a:miter/>
                  </a:ln>
                </p:spPr>
                <p:txBody>
                  <a:bodyPr rtlCol="0" anchor="ctr"/>
                  <a:lstStyle/>
                  <a:p>
                    <a:endParaRPr lang="en-US" sz="2160"/>
                  </a:p>
                </p:txBody>
              </p:sp>
              <p:sp>
                <p:nvSpPr>
                  <p:cNvPr id="345" name="Freeform: Shape 344">
                    <a:extLst>
                      <a:ext uri="{FF2B5EF4-FFF2-40B4-BE49-F238E27FC236}">
                        <a16:creationId xmlns:a16="http://schemas.microsoft.com/office/drawing/2014/main" id="{59988F96-3431-0F62-843A-D2C3C21D26FB}"/>
                      </a:ext>
                    </a:extLst>
                  </p:cNvPr>
                  <p:cNvSpPr/>
                  <p:nvPr userDrawn="1"/>
                </p:nvSpPr>
                <p:spPr>
                  <a:xfrm>
                    <a:off x="8415615" y="4391161"/>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30" y="42074"/>
                          <a:pt x="0" y="32667"/>
                          <a:pt x="0" y="21037"/>
                        </a:cubicBezTo>
                        <a:close/>
                      </a:path>
                    </a:pathLst>
                  </a:custGeom>
                  <a:solidFill>
                    <a:srgbClr val="C4C9D8"/>
                  </a:solidFill>
                  <a:ln w="2339" cap="flat">
                    <a:noFill/>
                    <a:prstDash val="solid"/>
                    <a:miter/>
                  </a:ln>
                </p:spPr>
                <p:txBody>
                  <a:bodyPr rtlCol="0" anchor="ctr"/>
                  <a:lstStyle/>
                  <a:p>
                    <a:endParaRPr lang="en-US" sz="2160"/>
                  </a:p>
                </p:txBody>
              </p:sp>
              <p:sp>
                <p:nvSpPr>
                  <p:cNvPr id="346" name="Freeform: Shape 345">
                    <a:extLst>
                      <a:ext uri="{FF2B5EF4-FFF2-40B4-BE49-F238E27FC236}">
                        <a16:creationId xmlns:a16="http://schemas.microsoft.com/office/drawing/2014/main" id="{D75DBA2F-C36E-D7D4-315A-7080A91B9912}"/>
                      </a:ext>
                    </a:extLst>
                  </p:cNvPr>
                  <p:cNvSpPr/>
                  <p:nvPr userDrawn="1"/>
                </p:nvSpPr>
                <p:spPr>
                  <a:xfrm>
                    <a:off x="8416130" y="4390998"/>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30" y="42097"/>
                          <a:pt x="0" y="32667"/>
                          <a:pt x="0" y="21037"/>
                        </a:cubicBezTo>
                        <a:close/>
                      </a:path>
                    </a:pathLst>
                  </a:custGeom>
                  <a:solidFill>
                    <a:srgbClr val="C4C9D8"/>
                  </a:solidFill>
                  <a:ln w="2339" cap="flat">
                    <a:noFill/>
                    <a:prstDash val="solid"/>
                    <a:miter/>
                  </a:ln>
                </p:spPr>
                <p:txBody>
                  <a:bodyPr rtlCol="0" anchor="ctr"/>
                  <a:lstStyle/>
                  <a:p>
                    <a:endParaRPr lang="en-US" sz="2160"/>
                  </a:p>
                </p:txBody>
              </p:sp>
              <p:sp>
                <p:nvSpPr>
                  <p:cNvPr id="347" name="Freeform: Shape 346">
                    <a:extLst>
                      <a:ext uri="{FF2B5EF4-FFF2-40B4-BE49-F238E27FC236}">
                        <a16:creationId xmlns:a16="http://schemas.microsoft.com/office/drawing/2014/main" id="{2D5A2DE2-5C1A-9EA2-5170-94A6CFB56291}"/>
                      </a:ext>
                    </a:extLst>
                  </p:cNvPr>
                  <p:cNvSpPr/>
                  <p:nvPr userDrawn="1"/>
                </p:nvSpPr>
                <p:spPr>
                  <a:xfrm>
                    <a:off x="8416645" y="4390834"/>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30" y="42097"/>
                          <a:pt x="0" y="32667"/>
                          <a:pt x="0" y="21037"/>
                        </a:cubicBezTo>
                        <a:close/>
                      </a:path>
                    </a:pathLst>
                  </a:custGeom>
                  <a:solidFill>
                    <a:srgbClr val="C4CAD9"/>
                  </a:solidFill>
                  <a:ln w="2339" cap="flat">
                    <a:noFill/>
                    <a:prstDash val="solid"/>
                    <a:miter/>
                  </a:ln>
                </p:spPr>
                <p:txBody>
                  <a:bodyPr rtlCol="0" anchor="ctr"/>
                  <a:lstStyle/>
                  <a:p>
                    <a:endParaRPr lang="en-US" sz="2160"/>
                  </a:p>
                </p:txBody>
              </p:sp>
              <p:sp>
                <p:nvSpPr>
                  <p:cNvPr id="348" name="Freeform: Shape 347">
                    <a:extLst>
                      <a:ext uri="{FF2B5EF4-FFF2-40B4-BE49-F238E27FC236}">
                        <a16:creationId xmlns:a16="http://schemas.microsoft.com/office/drawing/2014/main" id="{16AA86D9-A0E8-0299-A7FC-1A55DD7C6BDA}"/>
                      </a:ext>
                    </a:extLst>
                  </p:cNvPr>
                  <p:cNvSpPr/>
                  <p:nvPr userDrawn="1"/>
                </p:nvSpPr>
                <p:spPr>
                  <a:xfrm>
                    <a:off x="8417160" y="4390693"/>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30" y="42074"/>
                          <a:pt x="0" y="32643"/>
                          <a:pt x="0" y="21037"/>
                        </a:cubicBezTo>
                        <a:close/>
                      </a:path>
                    </a:pathLst>
                  </a:custGeom>
                  <a:solidFill>
                    <a:srgbClr val="C5CAD9"/>
                  </a:solidFill>
                  <a:ln w="2339" cap="flat">
                    <a:noFill/>
                    <a:prstDash val="solid"/>
                    <a:miter/>
                  </a:ln>
                </p:spPr>
                <p:txBody>
                  <a:bodyPr rtlCol="0" anchor="ctr"/>
                  <a:lstStyle/>
                  <a:p>
                    <a:endParaRPr lang="en-US" sz="2160"/>
                  </a:p>
                </p:txBody>
              </p:sp>
              <p:sp>
                <p:nvSpPr>
                  <p:cNvPr id="349" name="Freeform: Shape 348">
                    <a:extLst>
                      <a:ext uri="{FF2B5EF4-FFF2-40B4-BE49-F238E27FC236}">
                        <a16:creationId xmlns:a16="http://schemas.microsoft.com/office/drawing/2014/main" id="{24DAF25C-020D-F648-7297-2E5B1125160A}"/>
                      </a:ext>
                    </a:extLst>
                  </p:cNvPr>
                  <p:cNvSpPr/>
                  <p:nvPr userDrawn="1"/>
                </p:nvSpPr>
                <p:spPr>
                  <a:xfrm>
                    <a:off x="8417675" y="4390530"/>
                    <a:ext cx="42096" cy="42073"/>
                  </a:xfrm>
                  <a:custGeom>
                    <a:avLst/>
                    <a:gdLst>
                      <a:gd name="connsiteX0" fmla="*/ 0 w 42096"/>
                      <a:gd name="connsiteY0" fmla="*/ 21037 h 42073"/>
                      <a:gd name="connsiteX1" fmla="*/ 21037 w 42096"/>
                      <a:gd name="connsiteY1" fmla="*/ 0 h 42073"/>
                      <a:gd name="connsiteX2" fmla="*/ 42097 w 42096"/>
                      <a:gd name="connsiteY2" fmla="*/ 21037 h 42073"/>
                      <a:gd name="connsiteX3" fmla="*/ 21037 w 42096"/>
                      <a:gd name="connsiteY3" fmla="*/ 42074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9430"/>
                          <a:pt x="9430" y="0"/>
                          <a:pt x="21037" y="0"/>
                        </a:cubicBezTo>
                        <a:cubicBezTo>
                          <a:pt x="32667" y="0"/>
                          <a:pt x="42097" y="9430"/>
                          <a:pt x="42097" y="21037"/>
                        </a:cubicBezTo>
                        <a:cubicBezTo>
                          <a:pt x="42097" y="32667"/>
                          <a:pt x="32667" y="42074"/>
                          <a:pt x="21037" y="42074"/>
                        </a:cubicBezTo>
                        <a:cubicBezTo>
                          <a:pt x="9430" y="42074"/>
                          <a:pt x="0" y="32667"/>
                          <a:pt x="0" y="21037"/>
                        </a:cubicBezTo>
                        <a:close/>
                      </a:path>
                    </a:pathLst>
                  </a:custGeom>
                  <a:solidFill>
                    <a:srgbClr val="C5CAD9"/>
                  </a:solidFill>
                  <a:ln w="2339" cap="flat">
                    <a:noFill/>
                    <a:prstDash val="solid"/>
                    <a:miter/>
                  </a:ln>
                </p:spPr>
                <p:txBody>
                  <a:bodyPr rtlCol="0" anchor="ctr"/>
                  <a:lstStyle/>
                  <a:p>
                    <a:endParaRPr lang="en-US" sz="2160"/>
                  </a:p>
                </p:txBody>
              </p:sp>
              <p:sp>
                <p:nvSpPr>
                  <p:cNvPr id="350" name="Freeform: Shape 349">
                    <a:extLst>
                      <a:ext uri="{FF2B5EF4-FFF2-40B4-BE49-F238E27FC236}">
                        <a16:creationId xmlns:a16="http://schemas.microsoft.com/office/drawing/2014/main" id="{60220BBB-DE5E-B6B0-60F0-6BFE4E2E4AFC}"/>
                      </a:ext>
                    </a:extLst>
                  </p:cNvPr>
                  <p:cNvSpPr/>
                  <p:nvPr userDrawn="1"/>
                </p:nvSpPr>
                <p:spPr>
                  <a:xfrm>
                    <a:off x="8418189" y="4390366"/>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07" y="42074"/>
                          <a:pt x="0" y="32667"/>
                          <a:pt x="0" y="21037"/>
                        </a:cubicBezTo>
                        <a:close/>
                      </a:path>
                    </a:pathLst>
                  </a:custGeom>
                  <a:solidFill>
                    <a:srgbClr val="C5CAD9"/>
                  </a:solidFill>
                  <a:ln w="2339" cap="flat">
                    <a:noFill/>
                    <a:prstDash val="solid"/>
                    <a:miter/>
                  </a:ln>
                </p:spPr>
                <p:txBody>
                  <a:bodyPr rtlCol="0" anchor="ctr"/>
                  <a:lstStyle/>
                  <a:p>
                    <a:endParaRPr lang="en-US" sz="2160"/>
                  </a:p>
                </p:txBody>
              </p:sp>
              <p:sp>
                <p:nvSpPr>
                  <p:cNvPr id="351" name="Freeform: Shape 350">
                    <a:extLst>
                      <a:ext uri="{FF2B5EF4-FFF2-40B4-BE49-F238E27FC236}">
                        <a16:creationId xmlns:a16="http://schemas.microsoft.com/office/drawing/2014/main" id="{7B8C5855-97FA-4B89-FAC7-50891AD35A50}"/>
                      </a:ext>
                    </a:extLst>
                  </p:cNvPr>
                  <p:cNvSpPr/>
                  <p:nvPr userDrawn="1"/>
                </p:nvSpPr>
                <p:spPr>
                  <a:xfrm>
                    <a:off x="8418704" y="4390202"/>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07" y="42074"/>
                          <a:pt x="0" y="32667"/>
                          <a:pt x="0" y="21037"/>
                        </a:cubicBezTo>
                        <a:close/>
                      </a:path>
                    </a:pathLst>
                  </a:custGeom>
                  <a:solidFill>
                    <a:srgbClr val="C5CBD9"/>
                  </a:solidFill>
                  <a:ln w="2339" cap="flat">
                    <a:noFill/>
                    <a:prstDash val="solid"/>
                    <a:miter/>
                  </a:ln>
                </p:spPr>
                <p:txBody>
                  <a:bodyPr rtlCol="0" anchor="ctr"/>
                  <a:lstStyle/>
                  <a:p>
                    <a:endParaRPr lang="en-US" sz="2160"/>
                  </a:p>
                </p:txBody>
              </p:sp>
              <p:sp>
                <p:nvSpPr>
                  <p:cNvPr id="352" name="Freeform: Shape 351">
                    <a:extLst>
                      <a:ext uri="{FF2B5EF4-FFF2-40B4-BE49-F238E27FC236}">
                        <a16:creationId xmlns:a16="http://schemas.microsoft.com/office/drawing/2014/main" id="{E346958C-F38F-0A2E-8079-E689CB3473CF}"/>
                      </a:ext>
                    </a:extLst>
                  </p:cNvPr>
                  <p:cNvSpPr/>
                  <p:nvPr userDrawn="1"/>
                </p:nvSpPr>
                <p:spPr>
                  <a:xfrm>
                    <a:off x="8419196" y="4390038"/>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97"/>
                          <a:pt x="0" y="32667"/>
                          <a:pt x="0" y="21037"/>
                        </a:cubicBezTo>
                        <a:close/>
                      </a:path>
                    </a:pathLst>
                  </a:custGeom>
                  <a:solidFill>
                    <a:srgbClr val="C6CBDA"/>
                  </a:solidFill>
                  <a:ln w="2339" cap="flat">
                    <a:noFill/>
                    <a:prstDash val="solid"/>
                    <a:miter/>
                  </a:ln>
                </p:spPr>
                <p:txBody>
                  <a:bodyPr rtlCol="0" anchor="ctr"/>
                  <a:lstStyle/>
                  <a:p>
                    <a:endParaRPr lang="en-US" sz="2160"/>
                  </a:p>
                </p:txBody>
              </p:sp>
              <p:sp>
                <p:nvSpPr>
                  <p:cNvPr id="353" name="Freeform: Shape 352">
                    <a:extLst>
                      <a:ext uri="{FF2B5EF4-FFF2-40B4-BE49-F238E27FC236}">
                        <a16:creationId xmlns:a16="http://schemas.microsoft.com/office/drawing/2014/main" id="{F939E530-1521-4637-30DA-CFF7C1C93BBE}"/>
                      </a:ext>
                    </a:extLst>
                  </p:cNvPr>
                  <p:cNvSpPr/>
                  <p:nvPr userDrawn="1"/>
                </p:nvSpPr>
                <p:spPr>
                  <a:xfrm>
                    <a:off x="8419710" y="4389874"/>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97"/>
                          <a:pt x="0" y="32667"/>
                          <a:pt x="0" y="21037"/>
                        </a:cubicBezTo>
                        <a:close/>
                      </a:path>
                    </a:pathLst>
                  </a:custGeom>
                  <a:solidFill>
                    <a:srgbClr val="C6CBDA"/>
                  </a:solidFill>
                  <a:ln w="2339" cap="flat">
                    <a:noFill/>
                    <a:prstDash val="solid"/>
                    <a:miter/>
                  </a:ln>
                </p:spPr>
                <p:txBody>
                  <a:bodyPr rtlCol="0" anchor="ctr"/>
                  <a:lstStyle/>
                  <a:p>
                    <a:endParaRPr lang="en-US" sz="2160"/>
                  </a:p>
                </p:txBody>
              </p:sp>
              <p:sp>
                <p:nvSpPr>
                  <p:cNvPr id="354" name="Freeform: Shape 353">
                    <a:extLst>
                      <a:ext uri="{FF2B5EF4-FFF2-40B4-BE49-F238E27FC236}">
                        <a16:creationId xmlns:a16="http://schemas.microsoft.com/office/drawing/2014/main" id="{734D8566-83C5-1912-B6DE-77625C6A2F45}"/>
                      </a:ext>
                    </a:extLst>
                  </p:cNvPr>
                  <p:cNvSpPr/>
                  <p:nvPr userDrawn="1"/>
                </p:nvSpPr>
                <p:spPr>
                  <a:xfrm>
                    <a:off x="8420225" y="4389711"/>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07" y="42074"/>
                          <a:pt x="0" y="32667"/>
                          <a:pt x="0" y="21037"/>
                        </a:cubicBezTo>
                        <a:close/>
                      </a:path>
                    </a:pathLst>
                  </a:custGeom>
                  <a:solidFill>
                    <a:srgbClr val="C6CBDA"/>
                  </a:solidFill>
                  <a:ln w="2339" cap="flat">
                    <a:noFill/>
                    <a:prstDash val="solid"/>
                    <a:miter/>
                  </a:ln>
                </p:spPr>
                <p:txBody>
                  <a:bodyPr rtlCol="0" anchor="ctr"/>
                  <a:lstStyle/>
                  <a:p>
                    <a:endParaRPr lang="en-US" sz="2160"/>
                  </a:p>
                </p:txBody>
              </p:sp>
              <p:sp>
                <p:nvSpPr>
                  <p:cNvPr id="355" name="Freeform: Shape 354">
                    <a:extLst>
                      <a:ext uri="{FF2B5EF4-FFF2-40B4-BE49-F238E27FC236}">
                        <a16:creationId xmlns:a16="http://schemas.microsoft.com/office/drawing/2014/main" id="{E7C56A60-7707-B636-E82A-6E9B0DB4589B}"/>
                      </a:ext>
                    </a:extLst>
                  </p:cNvPr>
                  <p:cNvSpPr/>
                  <p:nvPr userDrawn="1"/>
                </p:nvSpPr>
                <p:spPr>
                  <a:xfrm>
                    <a:off x="8420717" y="4389547"/>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74"/>
                          <a:pt x="0" y="32667"/>
                          <a:pt x="0" y="21037"/>
                        </a:cubicBezTo>
                        <a:close/>
                      </a:path>
                    </a:pathLst>
                  </a:custGeom>
                  <a:solidFill>
                    <a:srgbClr val="C7CCDA"/>
                  </a:solidFill>
                  <a:ln w="2339" cap="flat">
                    <a:noFill/>
                    <a:prstDash val="solid"/>
                    <a:miter/>
                  </a:ln>
                </p:spPr>
                <p:txBody>
                  <a:bodyPr rtlCol="0" anchor="ctr"/>
                  <a:lstStyle/>
                  <a:p>
                    <a:endParaRPr lang="en-US" sz="2160"/>
                  </a:p>
                </p:txBody>
              </p:sp>
              <p:sp>
                <p:nvSpPr>
                  <p:cNvPr id="356" name="Freeform: Shape 355">
                    <a:extLst>
                      <a:ext uri="{FF2B5EF4-FFF2-40B4-BE49-F238E27FC236}">
                        <a16:creationId xmlns:a16="http://schemas.microsoft.com/office/drawing/2014/main" id="{AFEC5015-926D-6338-BBED-3A1D38BE7E8E}"/>
                      </a:ext>
                    </a:extLst>
                  </p:cNvPr>
                  <p:cNvSpPr/>
                  <p:nvPr userDrawn="1"/>
                </p:nvSpPr>
                <p:spPr>
                  <a:xfrm>
                    <a:off x="8421231" y="4389383"/>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74"/>
                          <a:pt x="0" y="32667"/>
                          <a:pt x="0" y="21037"/>
                        </a:cubicBezTo>
                        <a:close/>
                      </a:path>
                    </a:pathLst>
                  </a:custGeom>
                  <a:solidFill>
                    <a:srgbClr val="C7CCDA"/>
                  </a:solidFill>
                  <a:ln w="2339" cap="flat">
                    <a:noFill/>
                    <a:prstDash val="solid"/>
                    <a:miter/>
                  </a:ln>
                </p:spPr>
                <p:txBody>
                  <a:bodyPr rtlCol="0" anchor="ctr"/>
                  <a:lstStyle/>
                  <a:p>
                    <a:endParaRPr lang="en-US" sz="2160"/>
                  </a:p>
                </p:txBody>
              </p:sp>
              <p:sp>
                <p:nvSpPr>
                  <p:cNvPr id="357" name="Freeform: Shape 356">
                    <a:extLst>
                      <a:ext uri="{FF2B5EF4-FFF2-40B4-BE49-F238E27FC236}">
                        <a16:creationId xmlns:a16="http://schemas.microsoft.com/office/drawing/2014/main" id="{2DE302CC-0918-C919-53C4-6DFB39063D24}"/>
                      </a:ext>
                    </a:extLst>
                  </p:cNvPr>
                  <p:cNvSpPr/>
                  <p:nvPr userDrawn="1"/>
                </p:nvSpPr>
                <p:spPr>
                  <a:xfrm>
                    <a:off x="8421723" y="4389219"/>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74"/>
                          <a:pt x="0" y="32643"/>
                          <a:pt x="0" y="21037"/>
                        </a:cubicBezTo>
                        <a:close/>
                      </a:path>
                    </a:pathLst>
                  </a:custGeom>
                  <a:solidFill>
                    <a:srgbClr val="C7CCDB"/>
                  </a:solidFill>
                  <a:ln w="2339" cap="flat">
                    <a:noFill/>
                    <a:prstDash val="solid"/>
                    <a:miter/>
                  </a:ln>
                </p:spPr>
                <p:txBody>
                  <a:bodyPr rtlCol="0" anchor="ctr"/>
                  <a:lstStyle/>
                  <a:p>
                    <a:endParaRPr lang="en-US" sz="2160"/>
                  </a:p>
                </p:txBody>
              </p:sp>
              <p:sp>
                <p:nvSpPr>
                  <p:cNvPr id="358" name="Freeform: Shape 357">
                    <a:extLst>
                      <a:ext uri="{FF2B5EF4-FFF2-40B4-BE49-F238E27FC236}">
                        <a16:creationId xmlns:a16="http://schemas.microsoft.com/office/drawing/2014/main" id="{CC9093CB-6DED-902A-CECC-4890B431ABC2}"/>
                      </a:ext>
                    </a:extLst>
                  </p:cNvPr>
                  <p:cNvSpPr/>
                  <p:nvPr userDrawn="1"/>
                </p:nvSpPr>
                <p:spPr>
                  <a:xfrm>
                    <a:off x="8422238" y="4389032"/>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97"/>
                          <a:pt x="0" y="32667"/>
                          <a:pt x="0" y="21037"/>
                        </a:cubicBezTo>
                        <a:close/>
                      </a:path>
                    </a:pathLst>
                  </a:custGeom>
                  <a:solidFill>
                    <a:srgbClr val="C8CDDB"/>
                  </a:solidFill>
                  <a:ln w="2339" cap="flat">
                    <a:noFill/>
                    <a:prstDash val="solid"/>
                    <a:miter/>
                  </a:ln>
                </p:spPr>
                <p:txBody>
                  <a:bodyPr rtlCol="0" anchor="ctr"/>
                  <a:lstStyle/>
                  <a:p>
                    <a:endParaRPr lang="en-US" sz="2160"/>
                  </a:p>
                </p:txBody>
              </p:sp>
              <p:sp>
                <p:nvSpPr>
                  <p:cNvPr id="359" name="Freeform: Shape 358">
                    <a:extLst>
                      <a:ext uri="{FF2B5EF4-FFF2-40B4-BE49-F238E27FC236}">
                        <a16:creationId xmlns:a16="http://schemas.microsoft.com/office/drawing/2014/main" id="{9E52D8C0-CFD9-8AE1-F1C3-A77ABB77F6CE}"/>
                      </a:ext>
                    </a:extLst>
                  </p:cNvPr>
                  <p:cNvSpPr/>
                  <p:nvPr userDrawn="1"/>
                </p:nvSpPr>
                <p:spPr>
                  <a:xfrm>
                    <a:off x="8422729" y="4388868"/>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97"/>
                          <a:pt x="0" y="32667"/>
                          <a:pt x="0" y="21037"/>
                        </a:cubicBezTo>
                        <a:close/>
                      </a:path>
                    </a:pathLst>
                  </a:custGeom>
                  <a:solidFill>
                    <a:srgbClr val="C8CDDB"/>
                  </a:solidFill>
                  <a:ln w="2339" cap="flat">
                    <a:noFill/>
                    <a:prstDash val="solid"/>
                    <a:miter/>
                  </a:ln>
                </p:spPr>
                <p:txBody>
                  <a:bodyPr rtlCol="0" anchor="ctr"/>
                  <a:lstStyle/>
                  <a:p>
                    <a:endParaRPr lang="en-US" sz="2160"/>
                  </a:p>
                </p:txBody>
              </p:sp>
              <p:sp>
                <p:nvSpPr>
                  <p:cNvPr id="360" name="Freeform: Shape 359">
                    <a:extLst>
                      <a:ext uri="{FF2B5EF4-FFF2-40B4-BE49-F238E27FC236}">
                        <a16:creationId xmlns:a16="http://schemas.microsoft.com/office/drawing/2014/main" id="{1F0A4EA7-2F6F-9923-D07D-4607C518B918}"/>
                      </a:ext>
                    </a:extLst>
                  </p:cNvPr>
                  <p:cNvSpPr/>
                  <p:nvPr userDrawn="1"/>
                </p:nvSpPr>
                <p:spPr>
                  <a:xfrm>
                    <a:off x="8423244" y="4388704"/>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07" y="42074"/>
                          <a:pt x="0" y="32667"/>
                          <a:pt x="0" y="21037"/>
                        </a:cubicBezTo>
                        <a:close/>
                      </a:path>
                    </a:pathLst>
                  </a:custGeom>
                  <a:solidFill>
                    <a:srgbClr val="C8CDDB"/>
                  </a:solidFill>
                  <a:ln w="2339" cap="flat">
                    <a:noFill/>
                    <a:prstDash val="solid"/>
                    <a:miter/>
                  </a:ln>
                </p:spPr>
                <p:txBody>
                  <a:bodyPr rtlCol="0" anchor="ctr"/>
                  <a:lstStyle/>
                  <a:p>
                    <a:endParaRPr lang="en-US" sz="2160"/>
                  </a:p>
                </p:txBody>
              </p:sp>
              <p:sp>
                <p:nvSpPr>
                  <p:cNvPr id="361" name="Freeform: Shape 360">
                    <a:extLst>
                      <a:ext uri="{FF2B5EF4-FFF2-40B4-BE49-F238E27FC236}">
                        <a16:creationId xmlns:a16="http://schemas.microsoft.com/office/drawing/2014/main" id="{572E3919-D174-F391-1464-898B77C4E410}"/>
                      </a:ext>
                    </a:extLst>
                  </p:cNvPr>
                  <p:cNvSpPr/>
                  <p:nvPr userDrawn="1"/>
                </p:nvSpPr>
                <p:spPr>
                  <a:xfrm>
                    <a:off x="8423735" y="4388517"/>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07" y="42097"/>
                          <a:pt x="0" y="32667"/>
                          <a:pt x="0" y="21037"/>
                        </a:cubicBezTo>
                        <a:close/>
                      </a:path>
                    </a:pathLst>
                  </a:custGeom>
                  <a:solidFill>
                    <a:srgbClr val="C9CDDB"/>
                  </a:solidFill>
                  <a:ln w="2339" cap="flat">
                    <a:noFill/>
                    <a:prstDash val="solid"/>
                    <a:miter/>
                  </a:ln>
                </p:spPr>
                <p:txBody>
                  <a:bodyPr rtlCol="0" anchor="ctr"/>
                  <a:lstStyle/>
                  <a:p>
                    <a:endParaRPr lang="en-US" sz="2160"/>
                  </a:p>
                </p:txBody>
              </p:sp>
              <p:sp>
                <p:nvSpPr>
                  <p:cNvPr id="362" name="Freeform: Shape 361">
                    <a:extLst>
                      <a:ext uri="{FF2B5EF4-FFF2-40B4-BE49-F238E27FC236}">
                        <a16:creationId xmlns:a16="http://schemas.microsoft.com/office/drawing/2014/main" id="{176FD044-A17F-A0EE-9DBF-6DE7934874CB}"/>
                      </a:ext>
                    </a:extLst>
                  </p:cNvPr>
                  <p:cNvSpPr/>
                  <p:nvPr userDrawn="1"/>
                </p:nvSpPr>
                <p:spPr>
                  <a:xfrm>
                    <a:off x="8424227" y="4388353"/>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74"/>
                          <a:pt x="0" y="32667"/>
                          <a:pt x="0" y="21037"/>
                        </a:cubicBezTo>
                        <a:close/>
                      </a:path>
                    </a:pathLst>
                  </a:custGeom>
                  <a:solidFill>
                    <a:srgbClr val="C9CEDC"/>
                  </a:solidFill>
                  <a:ln w="2339" cap="flat">
                    <a:noFill/>
                    <a:prstDash val="solid"/>
                    <a:miter/>
                  </a:ln>
                </p:spPr>
                <p:txBody>
                  <a:bodyPr rtlCol="0" anchor="ctr"/>
                  <a:lstStyle/>
                  <a:p>
                    <a:endParaRPr lang="en-US" sz="2160"/>
                  </a:p>
                </p:txBody>
              </p:sp>
              <p:sp>
                <p:nvSpPr>
                  <p:cNvPr id="363" name="Freeform: Shape 362">
                    <a:extLst>
                      <a:ext uri="{FF2B5EF4-FFF2-40B4-BE49-F238E27FC236}">
                        <a16:creationId xmlns:a16="http://schemas.microsoft.com/office/drawing/2014/main" id="{60804BC0-B81C-74DE-A434-33BF7B20EEEE}"/>
                      </a:ext>
                    </a:extLst>
                  </p:cNvPr>
                  <p:cNvSpPr/>
                  <p:nvPr userDrawn="1"/>
                </p:nvSpPr>
                <p:spPr>
                  <a:xfrm>
                    <a:off x="8424718" y="4388166"/>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97"/>
                          <a:pt x="0" y="32667"/>
                          <a:pt x="0" y="21037"/>
                        </a:cubicBezTo>
                        <a:close/>
                      </a:path>
                    </a:pathLst>
                  </a:custGeom>
                  <a:solidFill>
                    <a:srgbClr val="C9CEDC"/>
                  </a:solidFill>
                  <a:ln w="2339" cap="flat">
                    <a:noFill/>
                    <a:prstDash val="solid"/>
                    <a:miter/>
                  </a:ln>
                </p:spPr>
                <p:txBody>
                  <a:bodyPr rtlCol="0" anchor="ctr"/>
                  <a:lstStyle/>
                  <a:p>
                    <a:endParaRPr lang="en-US" sz="2160"/>
                  </a:p>
                </p:txBody>
              </p:sp>
              <p:sp>
                <p:nvSpPr>
                  <p:cNvPr id="364" name="Freeform: Shape 363">
                    <a:extLst>
                      <a:ext uri="{FF2B5EF4-FFF2-40B4-BE49-F238E27FC236}">
                        <a16:creationId xmlns:a16="http://schemas.microsoft.com/office/drawing/2014/main" id="{137C3F88-E2F6-39D6-C290-AC54C3486115}"/>
                      </a:ext>
                    </a:extLst>
                  </p:cNvPr>
                  <p:cNvSpPr/>
                  <p:nvPr userDrawn="1"/>
                </p:nvSpPr>
                <p:spPr>
                  <a:xfrm>
                    <a:off x="8425209" y="4388002"/>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74"/>
                          <a:pt x="0" y="32667"/>
                          <a:pt x="0" y="21037"/>
                        </a:cubicBezTo>
                        <a:close/>
                      </a:path>
                    </a:pathLst>
                  </a:custGeom>
                  <a:solidFill>
                    <a:srgbClr val="C9CEDC"/>
                  </a:solidFill>
                  <a:ln w="2339" cap="flat">
                    <a:noFill/>
                    <a:prstDash val="solid"/>
                    <a:miter/>
                  </a:ln>
                </p:spPr>
                <p:txBody>
                  <a:bodyPr rtlCol="0" anchor="ctr"/>
                  <a:lstStyle/>
                  <a:p>
                    <a:endParaRPr lang="en-US" sz="2160"/>
                  </a:p>
                </p:txBody>
              </p:sp>
              <p:sp>
                <p:nvSpPr>
                  <p:cNvPr id="365" name="Freeform: Shape 364">
                    <a:extLst>
                      <a:ext uri="{FF2B5EF4-FFF2-40B4-BE49-F238E27FC236}">
                        <a16:creationId xmlns:a16="http://schemas.microsoft.com/office/drawing/2014/main" id="{0D1208E3-5E81-DC53-45DA-B40DF0FB91F6}"/>
                      </a:ext>
                    </a:extLst>
                  </p:cNvPr>
                  <p:cNvSpPr/>
                  <p:nvPr userDrawn="1"/>
                </p:nvSpPr>
                <p:spPr>
                  <a:xfrm>
                    <a:off x="8425701" y="4387815"/>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97"/>
                          <a:pt x="0" y="32667"/>
                          <a:pt x="0" y="21037"/>
                        </a:cubicBezTo>
                        <a:close/>
                      </a:path>
                    </a:pathLst>
                  </a:custGeom>
                  <a:solidFill>
                    <a:srgbClr val="CACFDC"/>
                  </a:solidFill>
                  <a:ln w="2339" cap="flat">
                    <a:noFill/>
                    <a:prstDash val="solid"/>
                    <a:miter/>
                  </a:ln>
                </p:spPr>
                <p:txBody>
                  <a:bodyPr rtlCol="0" anchor="ctr"/>
                  <a:lstStyle/>
                  <a:p>
                    <a:endParaRPr lang="en-US" sz="2160"/>
                  </a:p>
                </p:txBody>
              </p:sp>
              <p:sp>
                <p:nvSpPr>
                  <p:cNvPr id="366" name="Freeform: Shape 365">
                    <a:extLst>
                      <a:ext uri="{FF2B5EF4-FFF2-40B4-BE49-F238E27FC236}">
                        <a16:creationId xmlns:a16="http://schemas.microsoft.com/office/drawing/2014/main" id="{6B7516E3-B712-F9D5-4DB6-7E6512A885C6}"/>
                      </a:ext>
                    </a:extLst>
                  </p:cNvPr>
                  <p:cNvSpPr/>
                  <p:nvPr userDrawn="1"/>
                </p:nvSpPr>
                <p:spPr>
                  <a:xfrm>
                    <a:off x="8426192" y="4387651"/>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74"/>
                          <a:pt x="0" y="32667"/>
                          <a:pt x="0" y="21037"/>
                        </a:cubicBezTo>
                        <a:close/>
                      </a:path>
                    </a:pathLst>
                  </a:custGeom>
                  <a:solidFill>
                    <a:srgbClr val="CACFDC"/>
                  </a:solidFill>
                  <a:ln w="2339" cap="flat">
                    <a:noFill/>
                    <a:prstDash val="solid"/>
                    <a:miter/>
                  </a:ln>
                </p:spPr>
                <p:txBody>
                  <a:bodyPr rtlCol="0" anchor="ctr"/>
                  <a:lstStyle/>
                  <a:p>
                    <a:endParaRPr lang="en-US" sz="2160"/>
                  </a:p>
                </p:txBody>
              </p:sp>
              <p:sp>
                <p:nvSpPr>
                  <p:cNvPr id="367" name="Freeform: Shape 366">
                    <a:extLst>
                      <a:ext uri="{FF2B5EF4-FFF2-40B4-BE49-F238E27FC236}">
                        <a16:creationId xmlns:a16="http://schemas.microsoft.com/office/drawing/2014/main" id="{F8C25286-6BC7-3268-17FD-EA9798001F01}"/>
                      </a:ext>
                    </a:extLst>
                  </p:cNvPr>
                  <p:cNvSpPr/>
                  <p:nvPr userDrawn="1"/>
                </p:nvSpPr>
                <p:spPr>
                  <a:xfrm>
                    <a:off x="8426684" y="4387464"/>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97"/>
                          <a:pt x="0" y="32667"/>
                          <a:pt x="0" y="21037"/>
                        </a:cubicBezTo>
                        <a:close/>
                      </a:path>
                    </a:pathLst>
                  </a:custGeom>
                  <a:solidFill>
                    <a:srgbClr val="CACFDD"/>
                  </a:solidFill>
                  <a:ln w="2339" cap="flat">
                    <a:noFill/>
                    <a:prstDash val="solid"/>
                    <a:miter/>
                  </a:ln>
                </p:spPr>
                <p:txBody>
                  <a:bodyPr rtlCol="0" anchor="ctr"/>
                  <a:lstStyle/>
                  <a:p>
                    <a:endParaRPr lang="en-US" sz="2160"/>
                  </a:p>
                </p:txBody>
              </p:sp>
              <p:sp>
                <p:nvSpPr>
                  <p:cNvPr id="368" name="Freeform: Shape 367">
                    <a:extLst>
                      <a:ext uri="{FF2B5EF4-FFF2-40B4-BE49-F238E27FC236}">
                        <a16:creationId xmlns:a16="http://schemas.microsoft.com/office/drawing/2014/main" id="{64372DE9-C994-25C0-A7E6-EEDAEC78F82C}"/>
                      </a:ext>
                    </a:extLst>
                  </p:cNvPr>
                  <p:cNvSpPr/>
                  <p:nvPr userDrawn="1"/>
                </p:nvSpPr>
                <p:spPr>
                  <a:xfrm>
                    <a:off x="8427175" y="4387300"/>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74"/>
                          <a:pt x="0" y="32643"/>
                          <a:pt x="0" y="21037"/>
                        </a:cubicBezTo>
                        <a:close/>
                      </a:path>
                    </a:pathLst>
                  </a:custGeom>
                  <a:solidFill>
                    <a:srgbClr val="CBCFDD"/>
                  </a:solidFill>
                  <a:ln w="2339" cap="flat">
                    <a:noFill/>
                    <a:prstDash val="solid"/>
                    <a:miter/>
                  </a:ln>
                </p:spPr>
                <p:txBody>
                  <a:bodyPr rtlCol="0" anchor="ctr"/>
                  <a:lstStyle/>
                  <a:p>
                    <a:endParaRPr lang="en-US" sz="2160"/>
                  </a:p>
                </p:txBody>
              </p:sp>
              <p:sp>
                <p:nvSpPr>
                  <p:cNvPr id="369" name="Freeform: Shape 368">
                    <a:extLst>
                      <a:ext uri="{FF2B5EF4-FFF2-40B4-BE49-F238E27FC236}">
                        <a16:creationId xmlns:a16="http://schemas.microsoft.com/office/drawing/2014/main" id="{45A59E0A-F915-DEE7-0EB4-524D00393CEC}"/>
                      </a:ext>
                    </a:extLst>
                  </p:cNvPr>
                  <p:cNvSpPr/>
                  <p:nvPr userDrawn="1"/>
                </p:nvSpPr>
                <p:spPr>
                  <a:xfrm>
                    <a:off x="8427666" y="4387113"/>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07" y="42074"/>
                          <a:pt x="0" y="32667"/>
                          <a:pt x="0" y="21037"/>
                        </a:cubicBezTo>
                        <a:close/>
                      </a:path>
                    </a:pathLst>
                  </a:custGeom>
                  <a:solidFill>
                    <a:srgbClr val="CBD0DD"/>
                  </a:solidFill>
                  <a:ln w="2339" cap="flat">
                    <a:noFill/>
                    <a:prstDash val="solid"/>
                    <a:miter/>
                  </a:ln>
                </p:spPr>
                <p:txBody>
                  <a:bodyPr rtlCol="0" anchor="ctr"/>
                  <a:lstStyle/>
                  <a:p>
                    <a:endParaRPr lang="en-US" sz="2160"/>
                  </a:p>
                </p:txBody>
              </p:sp>
              <p:sp>
                <p:nvSpPr>
                  <p:cNvPr id="370" name="Freeform: Shape 369">
                    <a:extLst>
                      <a:ext uri="{FF2B5EF4-FFF2-40B4-BE49-F238E27FC236}">
                        <a16:creationId xmlns:a16="http://schemas.microsoft.com/office/drawing/2014/main" id="{2FCAD4A7-0ABF-3B45-4430-8406BB8829DA}"/>
                      </a:ext>
                    </a:extLst>
                  </p:cNvPr>
                  <p:cNvSpPr/>
                  <p:nvPr userDrawn="1"/>
                </p:nvSpPr>
                <p:spPr>
                  <a:xfrm>
                    <a:off x="8428135" y="4386926"/>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97"/>
                          <a:pt x="0" y="32667"/>
                          <a:pt x="0" y="21037"/>
                        </a:cubicBezTo>
                        <a:close/>
                      </a:path>
                    </a:pathLst>
                  </a:custGeom>
                  <a:solidFill>
                    <a:srgbClr val="CBD0DD"/>
                  </a:solidFill>
                  <a:ln w="2339" cap="flat">
                    <a:noFill/>
                    <a:prstDash val="solid"/>
                    <a:miter/>
                  </a:ln>
                </p:spPr>
                <p:txBody>
                  <a:bodyPr rtlCol="0" anchor="ctr"/>
                  <a:lstStyle/>
                  <a:p>
                    <a:endParaRPr lang="en-US" sz="2160"/>
                  </a:p>
                </p:txBody>
              </p:sp>
              <p:sp>
                <p:nvSpPr>
                  <p:cNvPr id="371" name="Freeform: Shape 370">
                    <a:extLst>
                      <a:ext uri="{FF2B5EF4-FFF2-40B4-BE49-F238E27FC236}">
                        <a16:creationId xmlns:a16="http://schemas.microsoft.com/office/drawing/2014/main" id="{48BDD046-CC80-CF9A-E4E9-8853D32AEC2A}"/>
                      </a:ext>
                    </a:extLst>
                  </p:cNvPr>
                  <p:cNvSpPr/>
                  <p:nvPr userDrawn="1"/>
                </p:nvSpPr>
                <p:spPr>
                  <a:xfrm>
                    <a:off x="8428626" y="4386739"/>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97"/>
                          <a:pt x="0" y="32667"/>
                          <a:pt x="0" y="21037"/>
                        </a:cubicBezTo>
                        <a:close/>
                      </a:path>
                    </a:pathLst>
                  </a:custGeom>
                  <a:solidFill>
                    <a:srgbClr val="CCD0DD"/>
                  </a:solidFill>
                  <a:ln w="2339" cap="flat">
                    <a:noFill/>
                    <a:prstDash val="solid"/>
                    <a:miter/>
                  </a:ln>
                </p:spPr>
                <p:txBody>
                  <a:bodyPr rtlCol="0" anchor="ctr"/>
                  <a:lstStyle/>
                  <a:p>
                    <a:endParaRPr lang="en-US" sz="2160"/>
                  </a:p>
                </p:txBody>
              </p:sp>
              <p:sp>
                <p:nvSpPr>
                  <p:cNvPr id="372" name="Freeform: Shape 371">
                    <a:extLst>
                      <a:ext uri="{FF2B5EF4-FFF2-40B4-BE49-F238E27FC236}">
                        <a16:creationId xmlns:a16="http://schemas.microsoft.com/office/drawing/2014/main" id="{6BDECC4C-19DE-16DD-8421-AC80765077AF}"/>
                      </a:ext>
                    </a:extLst>
                  </p:cNvPr>
                  <p:cNvSpPr/>
                  <p:nvPr userDrawn="1"/>
                </p:nvSpPr>
                <p:spPr>
                  <a:xfrm>
                    <a:off x="8429117" y="4386552"/>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07" y="42097"/>
                          <a:pt x="0" y="32667"/>
                          <a:pt x="0" y="21037"/>
                        </a:cubicBezTo>
                        <a:close/>
                      </a:path>
                    </a:pathLst>
                  </a:custGeom>
                  <a:solidFill>
                    <a:srgbClr val="CCD0DE"/>
                  </a:solidFill>
                  <a:ln w="2339" cap="flat">
                    <a:noFill/>
                    <a:prstDash val="solid"/>
                    <a:miter/>
                  </a:ln>
                </p:spPr>
                <p:txBody>
                  <a:bodyPr rtlCol="0" anchor="ctr"/>
                  <a:lstStyle/>
                  <a:p>
                    <a:endParaRPr lang="en-US" sz="2160"/>
                  </a:p>
                </p:txBody>
              </p:sp>
              <p:sp>
                <p:nvSpPr>
                  <p:cNvPr id="373" name="Freeform: Shape 372">
                    <a:extLst>
                      <a:ext uri="{FF2B5EF4-FFF2-40B4-BE49-F238E27FC236}">
                        <a16:creationId xmlns:a16="http://schemas.microsoft.com/office/drawing/2014/main" id="{DD08563D-0AEB-64CD-82AF-507B2470C41C}"/>
                      </a:ext>
                    </a:extLst>
                  </p:cNvPr>
                  <p:cNvSpPr/>
                  <p:nvPr userDrawn="1"/>
                </p:nvSpPr>
                <p:spPr>
                  <a:xfrm>
                    <a:off x="8429585" y="4386388"/>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74"/>
                          <a:pt x="0" y="32643"/>
                          <a:pt x="0" y="21037"/>
                        </a:cubicBezTo>
                        <a:close/>
                      </a:path>
                    </a:pathLst>
                  </a:custGeom>
                  <a:solidFill>
                    <a:srgbClr val="CCD1DE"/>
                  </a:solidFill>
                  <a:ln w="2339" cap="flat">
                    <a:noFill/>
                    <a:prstDash val="solid"/>
                    <a:miter/>
                  </a:ln>
                </p:spPr>
                <p:txBody>
                  <a:bodyPr rtlCol="0" anchor="ctr"/>
                  <a:lstStyle/>
                  <a:p>
                    <a:endParaRPr lang="en-US" sz="2160"/>
                  </a:p>
                </p:txBody>
              </p:sp>
              <p:sp>
                <p:nvSpPr>
                  <p:cNvPr id="374" name="Freeform: Shape 373">
                    <a:extLst>
                      <a:ext uri="{FF2B5EF4-FFF2-40B4-BE49-F238E27FC236}">
                        <a16:creationId xmlns:a16="http://schemas.microsoft.com/office/drawing/2014/main" id="{1795E0F4-2AE3-F852-2E57-37A5E2601765}"/>
                      </a:ext>
                    </a:extLst>
                  </p:cNvPr>
                  <p:cNvSpPr/>
                  <p:nvPr userDrawn="1"/>
                </p:nvSpPr>
                <p:spPr>
                  <a:xfrm>
                    <a:off x="8430077" y="4386201"/>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07" y="42074"/>
                          <a:pt x="0" y="32643"/>
                          <a:pt x="0" y="21037"/>
                        </a:cubicBezTo>
                        <a:close/>
                      </a:path>
                    </a:pathLst>
                  </a:custGeom>
                  <a:solidFill>
                    <a:srgbClr val="CDD1DE"/>
                  </a:solidFill>
                  <a:ln w="2339" cap="flat">
                    <a:noFill/>
                    <a:prstDash val="solid"/>
                    <a:miter/>
                  </a:ln>
                </p:spPr>
                <p:txBody>
                  <a:bodyPr rtlCol="0" anchor="ctr"/>
                  <a:lstStyle/>
                  <a:p>
                    <a:endParaRPr lang="en-US" sz="2160"/>
                  </a:p>
                </p:txBody>
              </p:sp>
              <p:sp>
                <p:nvSpPr>
                  <p:cNvPr id="375" name="Freeform: Shape 374">
                    <a:extLst>
                      <a:ext uri="{FF2B5EF4-FFF2-40B4-BE49-F238E27FC236}">
                        <a16:creationId xmlns:a16="http://schemas.microsoft.com/office/drawing/2014/main" id="{324A5045-0EA9-A447-46CB-DEDC3E9FE1BE}"/>
                      </a:ext>
                    </a:extLst>
                  </p:cNvPr>
                  <p:cNvSpPr/>
                  <p:nvPr userDrawn="1"/>
                </p:nvSpPr>
                <p:spPr>
                  <a:xfrm>
                    <a:off x="8430545" y="4386013"/>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74"/>
                          <a:pt x="0" y="32643"/>
                          <a:pt x="0" y="21037"/>
                        </a:cubicBezTo>
                        <a:close/>
                      </a:path>
                    </a:pathLst>
                  </a:custGeom>
                  <a:solidFill>
                    <a:srgbClr val="CDD1DE"/>
                  </a:solidFill>
                  <a:ln w="2339" cap="flat">
                    <a:noFill/>
                    <a:prstDash val="solid"/>
                    <a:miter/>
                  </a:ln>
                </p:spPr>
                <p:txBody>
                  <a:bodyPr rtlCol="0" anchor="ctr"/>
                  <a:lstStyle/>
                  <a:p>
                    <a:endParaRPr lang="en-US" sz="2160"/>
                  </a:p>
                </p:txBody>
              </p:sp>
              <p:sp>
                <p:nvSpPr>
                  <p:cNvPr id="376" name="Freeform: Shape 375">
                    <a:extLst>
                      <a:ext uri="{FF2B5EF4-FFF2-40B4-BE49-F238E27FC236}">
                        <a16:creationId xmlns:a16="http://schemas.microsoft.com/office/drawing/2014/main" id="{6CB39175-7478-BA68-6C26-5444F358FC79}"/>
                      </a:ext>
                    </a:extLst>
                  </p:cNvPr>
                  <p:cNvSpPr/>
                  <p:nvPr userDrawn="1"/>
                </p:nvSpPr>
                <p:spPr>
                  <a:xfrm>
                    <a:off x="8431013" y="4385826"/>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74"/>
                          <a:pt x="0" y="32643"/>
                          <a:pt x="0" y="21037"/>
                        </a:cubicBezTo>
                        <a:close/>
                      </a:path>
                    </a:pathLst>
                  </a:custGeom>
                  <a:solidFill>
                    <a:srgbClr val="CDD2DE"/>
                  </a:solidFill>
                  <a:ln w="2339" cap="flat">
                    <a:noFill/>
                    <a:prstDash val="solid"/>
                    <a:miter/>
                  </a:ln>
                </p:spPr>
                <p:txBody>
                  <a:bodyPr rtlCol="0" anchor="ctr"/>
                  <a:lstStyle/>
                  <a:p>
                    <a:endParaRPr lang="en-US" sz="2160"/>
                  </a:p>
                </p:txBody>
              </p:sp>
              <p:sp>
                <p:nvSpPr>
                  <p:cNvPr id="377" name="Freeform: Shape 376">
                    <a:extLst>
                      <a:ext uri="{FF2B5EF4-FFF2-40B4-BE49-F238E27FC236}">
                        <a16:creationId xmlns:a16="http://schemas.microsoft.com/office/drawing/2014/main" id="{3C43FD3E-580D-4D97-929E-EB3E61E8FA7F}"/>
                      </a:ext>
                    </a:extLst>
                  </p:cNvPr>
                  <p:cNvSpPr/>
                  <p:nvPr userDrawn="1"/>
                </p:nvSpPr>
                <p:spPr>
                  <a:xfrm>
                    <a:off x="8431504" y="4385639"/>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07" y="42074"/>
                          <a:pt x="0" y="32643"/>
                          <a:pt x="0" y="21037"/>
                        </a:cubicBezTo>
                        <a:close/>
                      </a:path>
                    </a:pathLst>
                  </a:custGeom>
                  <a:solidFill>
                    <a:srgbClr val="CDD2DF"/>
                  </a:solidFill>
                  <a:ln w="2339" cap="flat">
                    <a:noFill/>
                    <a:prstDash val="solid"/>
                    <a:miter/>
                  </a:ln>
                </p:spPr>
                <p:txBody>
                  <a:bodyPr rtlCol="0" anchor="ctr"/>
                  <a:lstStyle/>
                  <a:p>
                    <a:endParaRPr lang="en-US" sz="2160"/>
                  </a:p>
                </p:txBody>
              </p:sp>
              <p:sp>
                <p:nvSpPr>
                  <p:cNvPr id="378" name="Freeform: Shape 377">
                    <a:extLst>
                      <a:ext uri="{FF2B5EF4-FFF2-40B4-BE49-F238E27FC236}">
                        <a16:creationId xmlns:a16="http://schemas.microsoft.com/office/drawing/2014/main" id="{B28A74D4-7510-7E0E-1C3A-85F74C84443E}"/>
                      </a:ext>
                    </a:extLst>
                  </p:cNvPr>
                  <p:cNvSpPr/>
                  <p:nvPr userDrawn="1"/>
                </p:nvSpPr>
                <p:spPr>
                  <a:xfrm>
                    <a:off x="8431972" y="4385428"/>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97"/>
                          <a:pt x="0" y="32667"/>
                          <a:pt x="0" y="21037"/>
                        </a:cubicBezTo>
                        <a:close/>
                      </a:path>
                    </a:pathLst>
                  </a:custGeom>
                  <a:solidFill>
                    <a:srgbClr val="CED2DF"/>
                  </a:solidFill>
                  <a:ln w="2339" cap="flat">
                    <a:noFill/>
                    <a:prstDash val="solid"/>
                    <a:miter/>
                  </a:ln>
                </p:spPr>
                <p:txBody>
                  <a:bodyPr rtlCol="0" anchor="ctr"/>
                  <a:lstStyle/>
                  <a:p>
                    <a:endParaRPr lang="en-US" sz="2160"/>
                  </a:p>
                </p:txBody>
              </p:sp>
              <p:sp>
                <p:nvSpPr>
                  <p:cNvPr id="379" name="Freeform: Shape 378">
                    <a:extLst>
                      <a:ext uri="{FF2B5EF4-FFF2-40B4-BE49-F238E27FC236}">
                        <a16:creationId xmlns:a16="http://schemas.microsoft.com/office/drawing/2014/main" id="{1A38C5B8-407C-8E56-D703-88721853398D}"/>
                      </a:ext>
                    </a:extLst>
                  </p:cNvPr>
                  <p:cNvSpPr/>
                  <p:nvPr userDrawn="1"/>
                </p:nvSpPr>
                <p:spPr>
                  <a:xfrm>
                    <a:off x="8432440" y="4385241"/>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97"/>
                          <a:pt x="0" y="32667"/>
                          <a:pt x="0" y="21037"/>
                        </a:cubicBezTo>
                        <a:close/>
                      </a:path>
                    </a:pathLst>
                  </a:custGeom>
                  <a:solidFill>
                    <a:srgbClr val="CED2DF"/>
                  </a:solidFill>
                  <a:ln w="2339" cap="flat">
                    <a:noFill/>
                    <a:prstDash val="solid"/>
                    <a:miter/>
                  </a:ln>
                </p:spPr>
                <p:txBody>
                  <a:bodyPr rtlCol="0" anchor="ctr"/>
                  <a:lstStyle/>
                  <a:p>
                    <a:endParaRPr lang="en-US" sz="2160"/>
                  </a:p>
                </p:txBody>
              </p:sp>
              <p:sp>
                <p:nvSpPr>
                  <p:cNvPr id="380" name="Freeform: Shape 379">
                    <a:extLst>
                      <a:ext uri="{FF2B5EF4-FFF2-40B4-BE49-F238E27FC236}">
                        <a16:creationId xmlns:a16="http://schemas.microsoft.com/office/drawing/2014/main" id="{7FBC0DAD-BCCC-24B0-68D4-CB99205C7856}"/>
                      </a:ext>
                    </a:extLst>
                  </p:cNvPr>
                  <p:cNvSpPr/>
                  <p:nvPr userDrawn="1"/>
                </p:nvSpPr>
                <p:spPr>
                  <a:xfrm>
                    <a:off x="8432908" y="4385054"/>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97"/>
                          <a:pt x="0" y="32667"/>
                          <a:pt x="0" y="21037"/>
                        </a:cubicBezTo>
                        <a:close/>
                      </a:path>
                    </a:pathLst>
                  </a:custGeom>
                  <a:solidFill>
                    <a:srgbClr val="CED3DF"/>
                  </a:solidFill>
                  <a:ln w="2339" cap="flat">
                    <a:noFill/>
                    <a:prstDash val="solid"/>
                    <a:miter/>
                  </a:ln>
                </p:spPr>
                <p:txBody>
                  <a:bodyPr rtlCol="0" anchor="ctr"/>
                  <a:lstStyle/>
                  <a:p>
                    <a:endParaRPr lang="en-US" sz="2160"/>
                  </a:p>
                </p:txBody>
              </p:sp>
              <p:sp>
                <p:nvSpPr>
                  <p:cNvPr id="381" name="Freeform: Shape 380">
                    <a:extLst>
                      <a:ext uri="{FF2B5EF4-FFF2-40B4-BE49-F238E27FC236}">
                        <a16:creationId xmlns:a16="http://schemas.microsoft.com/office/drawing/2014/main" id="{594AAFCC-CFD4-4707-2276-2549C38554FF}"/>
                      </a:ext>
                    </a:extLst>
                  </p:cNvPr>
                  <p:cNvSpPr/>
                  <p:nvPr userDrawn="1"/>
                </p:nvSpPr>
                <p:spPr>
                  <a:xfrm>
                    <a:off x="8433376" y="4384867"/>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74"/>
                          <a:pt x="0" y="32667"/>
                          <a:pt x="0" y="21037"/>
                        </a:cubicBezTo>
                        <a:close/>
                      </a:path>
                    </a:pathLst>
                  </a:custGeom>
                  <a:solidFill>
                    <a:srgbClr val="CFD3DF"/>
                  </a:solidFill>
                  <a:ln w="2339" cap="flat">
                    <a:noFill/>
                    <a:prstDash val="solid"/>
                    <a:miter/>
                  </a:ln>
                </p:spPr>
                <p:txBody>
                  <a:bodyPr rtlCol="0" anchor="ctr"/>
                  <a:lstStyle/>
                  <a:p>
                    <a:endParaRPr lang="en-US" sz="2160"/>
                  </a:p>
                </p:txBody>
              </p:sp>
              <p:sp>
                <p:nvSpPr>
                  <p:cNvPr id="382" name="Freeform: Shape 381">
                    <a:extLst>
                      <a:ext uri="{FF2B5EF4-FFF2-40B4-BE49-F238E27FC236}">
                        <a16:creationId xmlns:a16="http://schemas.microsoft.com/office/drawing/2014/main" id="{ED6069CC-95C0-3A5D-1345-36BBA48E650E}"/>
                      </a:ext>
                    </a:extLst>
                  </p:cNvPr>
                  <p:cNvSpPr/>
                  <p:nvPr userDrawn="1"/>
                </p:nvSpPr>
                <p:spPr>
                  <a:xfrm>
                    <a:off x="8433844" y="4384680"/>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74"/>
                          <a:pt x="0" y="32643"/>
                          <a:pt x="0" y="21037"/>
                        </a:cubicBezTo>
                        <a:close/>
                      </a:path>
                    </a:pathLst>
                  </a:custGeom>
                  <a:solidFill>
                    <a:srgbClr val="CFD3E0"/>
                  </a:solidFill>
                  <a:ln w="2339" cap="flat">
                    <a:noFill/>
                    <a:prstDash val="solid"/>
                    <a:miter/>
                  </a:ln>
                </p:spPr>
                <p:txBody>
                  <a:bodyPr rtlCol="0" anchor="ctr"/>
                  <a:lstStyle/>
                  <a:p>
                    <a:endParaRPr lang="en-US" sz="2160"/>
                  </a:p>
                </p:txBody>
              </p:sp>
              <p:sp>
                <p:nvSpPr>
                  <p:cNvPr id="383" name="Freeform: Shape 382">
                    <a:extLst>
                      <a:ext uri="{FF2B5EF4-FFF2-40B4-BE49-F238E27FC236}">
                        <a16:creationId xmlns:a16="http://schemas.microsoft.com/office/drawing/2014/main" id="{A825F7D3-3965-5989-947B-C4ACB18D7D13}"/>
                      </a:ext>
                    </a:extLst>
                  </p:cNvPr>
                  <p:cNvSpPr/>
                  <p:nvPr userDrawn="1"/>
                </p:nvSpPr>
                <p:spPr>
                  <a:xfrm>
                    <a:off x="8434312" y="4384469"/>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07" y="42097"/>
                          <a:pt x="0" y="32667"/>
                          <a:pt x="0" y="21037"/>
                        </a:cubicBezTo>
                        <a:close/>
                      </a:path>
                    </a:pathLst>
                  </a:custGeom>
                  <a:solidFill>
                    <a:srgbClr val="CFD4E0"/>
                  </a:solidFill>
                  <a:ln w="2339" cap="flat">
                    <a:noFill/>
                    <a:prstDash val="solid"/>
                    <a:miter/>
                  </a:ln>
                </p:spPr>
                <p:txBody>
                  <a:bodyPr rtlCol="0" anchor="ctr"/>
                  <a:lstStyle/>
                  <a:p>
                    <a:endParaRPr lang="en-US" sz="2160"/>
                  </a:p>
                </p:txBody>
              </p:sp>
              <p:sp>
                <p:nvSpPr>
                  <p:cNvPr id="384" name="Freeform: Shape 383">
                    <a:extLst>
                      <a:ext uri="{FF2B5EF4-FFF2-40B4-BE49-F238E27FC236}">
                        <a16:creationId xmlns:a16="http://schemas.microsoft.com/office/drawing/2014/main" id="{1B8986A1-1476-A89B-0F2E-876451C01E64}"/>
                      </a:ext>
                    </a:extLst>
                  </p:cNvPr>
                  <p:cNvSpPr/>
                  <p:nvPr userDrawn="1"/>
                </p:nvSpPr>
                <p:spPr>
                  <a:xfrm>
                    <a:off x="8434780" y="4384282"/>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07" y="42074"/>
                          <a:pt x="0" y="32667"/>
                          <a:pt x="0" y="21037"/>
                        </a:cubicBezTo>
                        <a:close/>
                      </a:path>
                    </a:pathLst>
                  </a:custGeom>
                  <a:solidFill>
                    <a:srgbClr val="D0D4E0"/>
                  </a:solidFill>
                  <a:ln w="2339" cap="flat">
                    <a:noFill/>
                    <a:prstDash val="solid"/>
                    <a:miter/>
                  </a:ln>
                </p:spPr>
                <p:txBody>
                  <a:bodyPr rtlCol="0" anchor="ctr"/>
                  <a:lstStyle/>
                  <a:p>
                    <a:endParaRPr lang="en-US" sz="2160"/>
                  </a:p>
                </p:txBody>
              </p:sp>
              <p:sp>
                <p:nvSpPr>
                  <p:cNvPr id="385" name="Freeform: Shape 384">
                    <a:extLst>
                      <a:ext uri="{FF2B5EF4-FFF2-40B4-BE49-F238E27FC236}">
                        <a16:creationId xmlns:a16="http://schemas.microsoft.com/office/drawing/2014/main" id="{C73B4115-5F4A-B557-F4BA-A57BB1418590}"/>
                      </a:ext>
                    </a:extLst>
                  </p:cNvPr>
                  <p:cNvSpPr/>
                  <p:nvPr userDrawn="1"/>
                </p:nvSpPr>
                <p:spPr>
                  <a:xfrm>
                    <a:off x="8435225" y="4384095"/>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74"/>
                          <a:pt x="0" y="32643"/>
                          <a:pt x="0" y="21037"/>
                        </a:cubicBezTo>
                        <a:close/>
                      </a:path>
                    </a:pathLst>
                  </a:custGeom>
                  <a:solidFill>
                    <a:srgbClr val="D0D4E0"/>
                  </a:solidFill>
                  <a:ln w="2339" cap="flat">
                    <a:noFill/>
                    <a:prstDash val="solid"/>
                    <a:miter/>
                  </a:ln>
                </p:spPr>
                <p:txBody>
                  <a:bodyPr rtlCol="0" anchor="ctr"/>
                  <a:lstStyle/>
                  <a:p>
                    <a:endParaRPr lang="en-US" sz="2160"/>
                  </a:p>
                </p:txBody>
              </p:sp>
              <p:sp>
                <p:nvSpPr>
                  <p:cNvPr id="386" name="Freeform: Shape 385">
                    <a:extLst>
                      <a:ext uri="{FF2B5EF4-FFF2-40B4-BE49-F238E27FC236}">
                        <a16:creationId xmlns:a16="http://schemas.microsoft.com/office/drawing/2014/main" id="{B6B91C9E-8D52-F3E0-71EB-9D419FB46B14}"/>
                      </a:ext>
                    </a:extLst>
                  </p:cNvPr>
                  <p:cNvSpPr/>
                  <p:nvPr userDrawn="1"/>
                </p:nvSpPr>
                <p:spPr>
                  <a:xfrm>
                    <a:off x="8435693" y="4383884"/>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97"/>
                          <a:pt x="0" y="32667"/>
                          <a:pt x="0" y="21037"/>
                        </a:cubicBezTo>
                        <a:close/>
                      </a:path>
                    </a:pathLst>
                  </a:custGeom>
                  <a:solidFill>
                    <a:srgbClr val="D0D4E0"/>
                  </a:solidFill>
                  <a:ln w="2339" cap="flat">
                    <a:noFill/>
                    <a:prstDash val="solid"/>
                    <a:miter/>
                  </a:ln>
                </p:spPr>
                <p:txBody>
                  <a:bodyPr rtlCol="0" anchor="ctr"/>
                  <a:lstStyle/>
                  <a:p>
                    <a:endParaRPr lang="en-US" sz="2160"/>
                  </a:p>
                </p:txBody>
              </p:sp>
              <p:sp>
                <p:nvSpPr>
                  <p:cNvPr id="387" name="Freeform: Shape 386">
                    <a:extLst>
                      <a:ext uri="{FF2B5EF4-FFF2-40B4-BE49-F238E27FC236}">
                        <a16:creationId xmlns:a16="http://schemas.microsoft.com/office/drawing/2014/main" id="{60D9B1D8-BD52-8288-CF1B-5DDA726C3322}"/>
                      </a:ext>
                    </a:extLst>
                  </p:cNvPr>
                  <p:cNvSpPr/>
                  <p:nvPr userDrawn="1"/>
                </p:nvSpPr>
                <p:spPr>
                  <a:xfrm>
                    <a:off x="8436137" y="4383697"/>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74"/>
                          <a:pt x="0" y="32643"/>
                          <a:pt x="0" y="21037"/>
                        </a:cubicBezTo>
                        <a:close/>
                      </a:path>
                    </a:pathLst>
                  </a:custGeom>
                  <a:solidFill>
                    <a:srgbClr val="D1D5E1"/>
                  </a:solidFill>
                  <a:ln w="2339" cap="flat">
                    <a:noFill/>
                    <a:prstDash val="solid"/>
                    <a:miter/>
                  </a:ln>
                </p:spPr>
                <p:txBody>
                  <a:bodyPr rtlCol="0" anchor="ctr"/>
                  <a:lstStyle/>
                  <a:p>
                    <a:endParaRPr lang="en-US" sz="2160"/>
                  </a:p>
                </p:txBody>
              </p:sp>
              <p:sp>
                <p:nvSpPr>
                  <p:cNvPr id="388" name="Freeform: Shape 387">
                    <a:extLst>
                      <a:ext uri="{FF2B5EF4-FFF2-40B4-BE49-F238E27FC236}">
                        <a16:creationId xmlns:a16="http://schemas.microsoft.com/office/drawing/2014/main" id="{DB2BA04F-24FE-2F94-A737-F712D93E274D}"/>
                      </a:ext>
                    </a:extLst>
                  </p:cNvPr>
                  <p:cNvSpPr/>
                  <p:nvPr userDrawn="1"/>
                </p:nvSpPr>
                <p:spPr>
                  <a:xfrm>
                    <a:off x="8436605" y="4383486"/>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97"/>
                          <a:pt x="0" y="32667"/>
                          <a:pt x="0" y="21037"/>
                        </a:cubicBezTo>
                        <a:close/>
                      </a:path>
                    </a:pathLst>
                  </a:custGeom>
                  <a:solidFill>
                    <a:srgbClr val="D1D5E1"/>
                  </a:solidFill>
                  <a:ln w="2339" cap="flat">
                    <a:noFill/>
                    <a:prstDash val="solid"/>
                    <a:miter/>
                  </a:ln>
                </p:spPr>
                <p:txBody>
                  <a:bodyPr rtlCol="0" anchor="ctr"/>
                  <a:lstStyle/>
                  <a:p>
                    <a:endParaRPr lang="en-US" sz="2160"/>
                  </a:p>
                </p:txBody>
              </p:sp>
              <p:sp>
                <p:nvSpPr>
                  <p:cNvPr id="389" name="Freeform: Shape 388">
                    <a:extLst>
                      <a:ext uri="{FF2B5EF4-FFF2-40B4-BE49-F238E27FC236}">
                        <a16:creationId xmlns:a16="http://schemas.microsoft.com/office/drawing/2014/main" id="{F79752B7-C4DC-4AAC-EDA5-DAA94DB832DF}"/>
                      </a:ext>
                    </a:extLst>
                  </p:cNvPr>
                  <p:cNvSpPr/>
                  <p:nvPr userDrawn="1"/>
                </p:nvSpPr>
                <p:spPr>
                  <a:xfrm>
                    <a:off x="8437050" y="4383299"/>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74"/>
                          <a:pt x="0" y="32643"/>
                          <a:pt x="0" y="21037"/>
                        </a:cubicBezTo>
                        <a:close/>
                      </a:path>
                    </a:pathLst>
                  </a:custGeom>
                  <a:solidFill>
                    <a:srgbClr val="D1D5E1"/>
                  </a:solidFill>
                  <a:ln w="2339" cap="flat">
                    <a:noFill/>
                    <a:prstDash val="solid"/>
                    <a:miter/>
                  </a:ln>
                </p:spPr>
                <p:txBody>
                  <a:bodyPr rtlCol="0" anchor="ctr"/>
                  <a:lstStyle/>
                  <a:p>
                    <a:endParaRPr lang="en-US" sz="2160"/>
                  </a:p>
                </p:txBody>
              </p:sp>
              <p:sp>
                <p:nvSpPr>
                  <p:cNvPr id="390" name="Freeform: Shape 389">
                    <a:extLst>
                      <a:ext uri="{FF2B5EF4-FFF2-40B4-BE49-F238E27FC236}">
                        <a16:creationId xmlns:a16="http://schemas.microsoft.com/office/drawing/2014/main" id="{7CDAF092-8EA5-BA98-B01B-219CE81AFFD1}"/>
                      </a:ext>
                    </a:extLst>
                  </p:cNvPr>
                  <p:cNvSpPr/>
                  <p:nvPr userDrawn="1"/>
                </p:nvSpPr>
                <p:spPr>
                  <a:xfrm>
                    <a:off x="8437518" y="4383088"/>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07" y="42074"/>
                          <a:pt x="0" y="32667"/>
                          <a:pt x="0" y="21037"/>
                        </a:cubicBezTo>
                        <a:close/>
                      </a:path>
                    </a:pathLst>
                  </a:custGeom>
                  <a:solidFill>
                    <a:srgbClr val="D1D6E1"/>
                  </a:solidFill>
                  <a:ln w="2339" cap="flat">
                    <a:noFill/>
                    <a:prstDash val="solid"/>
                    <a:miter/>
                  </a:ln>
                </p:spPr>
                <p:txBody>
                  <a:bodyPr rtlCol="0" anchor="ctr"/>
                  <a:lstStyle/>
                  <a:p>
                    <a:endParaRPr lang="en-US" sz="2160"/>
                  </a:p>
                </p:txBody>
              </p:sp>
              <p:sp>
                <p:nvSpPr>
                  <p:cNvPr id="391" name="Freeform: Shape 390">
                    <a:extLst>
                      <a:ext uri="{FF2B5EF4-FFF2-40B4-BE49-F238E27FC236}">
                        <a16:creationId xmlns:a16="http://schemas.microsoft.com/office/drawing/2014/main" id="{710B3214-7A4A-D0AC-6940-3EE433CA5E25}"/>
                      </a:ext>
                    </a:extLst>
                  </p:cNvPr>
                  <p:cNvSpPr/>
                  <p:nvPr userDrawn="1"/>
                </p:nvSpPr>
                <p:spPr>
                  <a:xfrm>
                    <a:off x="8437963" y="4382878"/>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97"/>
                          <a:pt x="0" y="32667"/>
                          <a:pt x="0" y="21037"/>
                        </a:cubicBezTo>
                        <a:close/>
                      </a:path>
                    </a:pathLst>
                  </a:custGeom>
                  <a:solidFill>
                    <a:srgbClr val="D2D6E1"/>
                  </a:solidFill>
                  <a:ln w="2339" cap="flat">
                    <a:noFill/>
                    <a:prstDash val="solid"/>
                    <a:miter/>
                  </a:ln>
                </p:spPr>
                <p:txBody>
                  <a:bodyPr rtlCol="0" anchor="ctr"/>
                  <a:lstStyle/>
                  <a:p>
                    <a:endParaRPr lang="en-US" sz="2160"/>
                  </a:p>
                </p:txBody>
              </p:sp>
              <p:sp>
                <p:nvSpPr>
                  <p:cNvPr id="392" name="Freeform: Shape 391">
                    <a:extLst>
                      <a:ext uri="{FF2B5EF4-FFF2-40B4-BE49-F238E27FC236}">
                        <a16:creationId xmlns:a16="http://schemas.microsoft.com/office/drawing/2014/main" id="{3003BED7-3B7B-72DA-9511-7D640052D103}"/>
                      </a:ext>
                    </a:extLst>
                  </p:cNvPr>
                  <p:cNvSpPr/>
                  <p:nvPr userDrawn="1"/>
                </p:nvSpPr>
                <p:spPr>
                  <a:xfrm>
                    <a:off x="8438407" y="4382691"/>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74"/>
                          <a:pt x="0" y="32643"/>
                          <a:pt x="0" y="21037"/>
                        </a:cubicBezTo>
                        <a:close/>
                      </a:path>
                    </a:pathLst>
                  </a:custGeom>
                  <a:solidFill>
                    <a:srgbClr val="D2D6E2"/>
                  </a:solidFill>
                  <a:ln w="2339" cap="flat">
                    <a:noFill/>
                    <a:prstDash val="solid"/>
                    <a:miter/>
                  </a:ln>
                </p:spPr>
                <p:txBody>
                  <a:bodyPr rtlCol="0" anchor="ctr"/>
                  <a:lstStyle/>
                  <a:p>
                    <a:endParaRPr lang="en-US" sz="2160"/>
                  </a:p>
                </p:txBody>
              </p:sp>
              <p:sp>
                <p:nvSpPr>
                  <p:cNvPr id="393" name="Freeform: Shape 392">
                    <a:extLst>
                      <a:ext uri="{FF2B5EF4-FFF2-40B4-BE49-F238E27FC236}">
                        <a16:creationId xmlns:a16="http://schemas.microsoft.com/office/drawing/2014/main" id="{1A8C4ACB-9A1B-EFFA-4158-6FC8A1E7BE10}"/>
                      </a:ext>
                    </a:extLst>
                  </p:cNvPr>
                  <p:cNvSpPr/>
                  <p:nvPr userDrawn="1"/>
                </p:nvSpPr>
                <p:spPr>
                  <a:xfrm>
                    <a:off x="8438852" y="4382480"/>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74"/>
                          <a:pt x="0" y="32667"/>
                          <a:pt x="0" y="21037"/>
                        </a:cubicBezTo>
                        <a:close/>
                      </a:path>
                    </a:pathLst>
                  </a:custGeom>
                  <a:solidFill>
                    <a:srgbClr val="D2D6E2"/>
                  </a:solidFill>
                  <a:ln w="2339" cap="flat">
                    <a:noFill/>
                    <a:prstDash val="solid"/>
                    <a:miter/>
                  </a:ln>
                </p:spPr>
                <p:txBody>
                  <a:bodyPr rtlCol="0" anchor="ctr"/>
                  <a:lstStyle/>
                  <a:p>
                    <a:endParaRPr lang="en-US" sz="2160"/>
                  </a:p>
                </p:txBody>
              </p:sp>
              <p:sp>
                <p:nvSpPr>
                  <p:cNvPr id="394" name="Freeform: Shape 393">
                    <a:extLst>
                      <a:ext uri="{FF2B5EF4-FFF2-40B4-BE49-F238E27FC236}">
                        <a16:creationId xmlns:a16="http://schemas.microsoft.com/office/drawing/2014/main" id="{12F860E9-81E1-C994-10AA-B87870E85DA5}"/>
                      </a:ext>
                    </a:extLst>
                  </p:cNvPr>
                  <p:cNvSpPr/>
                  <p:nvPr userDrawn="1"/>
                </p:nvSpPr>
                <p:spPr>
                  <a:xfrm>
                    <a:off x="8439296" y="4382269"/>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97"/>
                          <a:pt x="0" y="32667"/>
                          <a:pt x="0" y="21037"/>
                        </a:cubicBezTo>
                        <a:close/>
                      </a:path>
                    </a:pathLst>
                  </a:custGeom>
                  <a:solidFill>
                    <a:srgbClr val="D3D7E2"/>
                  </a:solidFill>
                  <a:ln w="2339" cap="flat">
                    <a:noFill/>
                    <a:prstDash val="solid"/>
                    <a:miter/>
                  </a:ln>
                </p:spPr>
                <p:txBody>
                  <a:bodyPr rtlCol="0" anchor="ctr"/>
                  <a:lstStyle/>
                  <a:p>
                    <a:endParaRPr lang="en-US" sz="2160"/>
                  </a:p>
                </p:txBody>
              </p:sp>
              <p:sp>
                <p:nvSpPr>
                  <p:cNvPr id="395" name="Freeform: Shape 394">
                    <a:extLst>
                      <a:ext uri="{FF2B5EF4-FFF2-40B4-BE49-F238E27FC236}">
                        <a16:creationId xmlns:a16="http://schemas.microsoft.com/office/drawing/2014/main" id="{C86B665D-8AFC-0405-4446-6956961C76CD}"/>
                      </a:ext>
                    </a:extLst>
                  </p:cNvPr>
                  <p:cNvSpPr/>
                  <p:nvPr userDrawn="1"/>
                </p:nvSpPr>
                <p:spPr>
                  <a:xfrm>
                    <a:off x="8439741" y="4382059"/>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97"/>
                          <a:pt x="0" y="32667"/>
                          <a:pt x="0" y="21037"/>
                        </a:cubicBezTo>
                        <a:close/>
                      </a:path>
                    </a:pathLst>
                  </a:custGeom>
                  <a:solidFill>
                    <a:srgbClr val="D3D7E2"/>
                  </a:solidFill>
                  <a:ln w="2339" cap="flat">
                    <a:noFill/>
                    <a:prstDash val="solid"/>
                    <a:miter/>
                  </a:ln>
                </p:spPr>
                <p:txBody>
                  <a:bodyPr rtlCol="0" anchor="ctr"/>
                  <a:lstStyle/>
                  <a:p>
                    <a:endParaRPr lang="en-US" sz="2160"/>
                  </a:p>
                </p:txBody>
              </p:sp>
              <p:sp>
                <p:nvSpPr>
                  <p:cNvPr id="396" name="Freeform: Shape 395">
                    <a:extLst>
                      <a:ext uri="{FF2B5EF4-FFF2-40B4-BE49-F238E27FC236}">
                        <a16:creationId xmlns:a16="http://schemas.microsoft.com/office/drawing/2014/main" id="{97E3603F-B402-923D-B4FF-81A25C5027E6}"/>
                      </a:ext>
                    </a:extLst>
                  </p:cNvPr>
                  <p:cNvSpPr/>
                  <p:nvPr userDrawn="1"/>
                </p:nvSpPr>
                <p:spPr>
                  <a:xfrm>
                    <a:off x="8440186" y="4381848"/>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97"/>
                          <a:pt x="0" y="32667"/>
                          <a:pt x="0" y="21037"/>
                        </a:cubicBezTo>
                        <a:close/>
                      </a:path>
                    </a:pathLst>
                  </a:custGeom>
                  <a:solidFill>
                    <a:srgbClr val="D3D7E2"/>
                  </a:solidFill>
                  <a:ln w="2339" cap="flat">
                    <a:noFill/>
                    <a:prstDash val="solid"/>
                    <a:miter/>
                  </a:ln>
                </p:spPr>
                <p:txBody>
                  <a:bodyPr rtlCol="0" anchor="ctr"/>
                  <a:lstStyle/>
                  <a:p>
                    <a:endParaRPr lang="en-US" sz="2160"/>
                  </a:p>
                </p:txBody>
              </p:sp>
              <p:sp>
                <p:nvSpPr>
                  <p:cNvPr id="397" name="Freeform: Shape 396">
                    <a:extLst>
                      <a:ext uri="{FF2B5EF4-FFF2-40B4-BE49-F238E27FC236}">
                        <a16:creationId xmlns:a16="http://schemas.microsoft.com/office/drawing/2014/main" id="{A5C663A0-C499-8827-60D8-19FD35DAAAF2}"/>
                      </a:ext>
                    </a:extLst>
                  </p:cNvPr>
                  <p:cNvSpPr/>
                  <p:nvPr userDrawn="1"/>
                </p:nvSpPr>
                <p:spPr>
                  <a:xfrm>
                    <a:off x="8440630" y="4381661"/>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74"/>
                          <a:pt x="0" y="32643"/>
                          <a:pt x="0" y="21037"/>
                        </a:cubicBezTo>
                        <a:close/>
                      </a:path>
                    </a:pathLst>
                  </a:custGeom>
                  <a:solidFill>
                    <a:srgbClr val="D4D7E3"/>
                  </a:solidFill>
                  <a:ln w="2339" cap="flat">
                    <a:noFill/>
                    <a:prstDash val="solid"/>
                    <a:miter/>
                  </a:ln>
                </p:spPr>
                <p:txBody>
                  <a:bodyPr rtlCol="0" anchor="ctr"/>
                  <a:lstStyle/>
                  <a:p>
                    <a:endParaRPr lang="en-US" sz="2160"/>
                  </a:p>
                </p:txBody>
              </p:sp>
              <p:sp>
                <p:nvSpPr>
                  <p:cNvPr id="398" name="Freeform: Shape 397">
                    <a:extLst>
                      <a:ext uri="{FF2B5EF4-FFF2-40B4-BE49-F238E27FC236}">
                        <a16:creationId xmlns:a16="http://schemas.microsoft.com/office/drawing/2014/main" id="{CAC7F53E-153C-EB60-5F4C-70CC9CDB86FF}"/>
                      </a:ext>
                    </a:extLst>
                  </p:cNvPr>
                  <p:cNvSpPr/>
                  <p:nvPr userDrawn="1"/>
                </p:nvSpPr>
                <p:spPr>
                  <a:xfrm>
                    <a:off x="8441075" y="4381450"/>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07" y="42074"/>
                          <a:pt x="0" y="32667"/>
                          <a:pt x="0" y="21037"/>
                        </a:cubicBezTo>
                        <a:close/>
                      </a:path>
                    </a:pathLst>
                  </a:custGeom>
                  <a:solidFill>
                    <a:srgbClr val="D4D8E3"/>
                  </a:solidFill>
                  <a:ln w="2339" cap="flat">
                    <a:noFill/>
                    <a:prstDash val="solid"/>
                    <a:miter/>
                  </a:ln>
                </p:spPr>
                <p:txBody>
                  <a:bodyPr rtlCol="0" anchor="ctr"/>
                  <a:lstStyle/>
                  <a:p>
                    <a:endParaRPr lang="en-US" sz="2160"/>
                  </a:p>
                </p:txBody>
              </p:sp>
              <p:sp>
                <p:nvSpPr>
                  <p:cNvPr id="399" name="Freeform: Shape 398">
                    <a:extLst>
                      <a:ext uri="{FF2B5EF4-FFF2-40B4-BE49-F238E27FC236}">
                        <a16:creationId xmlns:a16="http://schemas.microsoft.com/office/drawing/2014/main" id="{E238312C-2E33-122D-D2BA-86FB5514ED5B}"/>
                      </a:ext>
                    </a:extLst>
                  </p:cNvPr>
                  <p:cNvSpPr/>
                  <p:nvPr userDrawn="1"/>
                </p:nvSpPr>
                <p:spPr>
                  <a:xfrm>
                    <a:off x="8441496" y="4381240"/>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74"/>
                          <a:pt x="0" y="32667"/>
                          <a:pt x="0" y="21037"/>
                        </a:cubicBezTo>
                        <a:close/>
                      </a:path>
                    </a:pathLst>
                  </a:custGeom>
                  <a:solidFill>
                    <a:srgbClr val="D4D8E3"/>
                  </a:solidFill>
                  <a:ln w="2339" cap="flat">
                    <a:noFill/>
                    <a:prstDash val="solid"/>
                    <a:miter/>
                  </a:ln>
                </p:spPr>
                <p:txBody>
                  <a:bodyPr rtlCol="0" anchor="ctr"/>
                  <a:lstStyle/>
                  <a:p>
                    <a:endParaRPr lang="en-US" sz="2160"/>
                  </a:p>
                </p:txBody>
              </p:sp>
              <p:sp>
                <p:nvSpPr>
                  <p:cNvPr id="400" name="Freeform: Shape 399">
                    <a:extLst>
                      <a:ext uri="{FF2B5EF4-FFF2-40B4-BE49-F238E27FC236}">
                        <a16:creationId xmlns:a16="http://schemas.microsoft.com/office/drawing/2014/main" id="{F7C63CCE-3D04-B1B7-6B99-C1B54E3A3C17}"/>
                      </a:ext>
                    </a:extLst>
                  </p:cNvPr>
                  <p:cNvSpPr/>
                  <p:nvPr userDrawn="1"/>
                </p:nvSpPr>
                <p:spPr>
                  <a:xfrm>
                    <a:off x="8441941" y="4381029"/>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74"/>
                          <a:pt x="0" y="32667"/>
                          <a:pt x="0" y="21037"/>
                        </a:cubicBezTo>
                        <a:close/>
                      </a:path>
                    </a:pathLst>
                  </a:custGeom>
                  <a:solidFill>
                    <a:srgbClr val="D4D8E3"/>
                  </a:solidFill>
                  <a:ln w="2339" cap="flat">
                    <a:noFill/>
                    <a:prstDash val="solid"/>
                    <a:miter/>
                  </a:ln>
                </p:spPr>
                <p:txBody>
                  <a:bodyPr rtlCol="0" anchor="ctr"/>
                  <a:lstStyle/>
                  <a:p>
                    <a:endParaRPr lang="en-US" sz="2160"/>
                  </a:p>
                </p:txBody>
              </p:sp>
              <p:sp>
                <p:nvSpPr>
                  <p:cNvPr id="401" name="Freeform: Shape 400">
                    <a:extLst>
                      <a:ext uri="{FF2B5EF4-FFF2-40B4-BE49-F238E27FC236}">
                        <a16:creationId xmlns:a16="http://schemas.microsoft.com/office/drawing/2014/main" id="{C05D2F79-48C2-8A83-0204-9F52DD199D45}"/>
                      </a:ext>
                    </a:extLst>
                  </p:cNvPr>
                  <p:cNvSpPr/>
                  <p:nvPr userDrawn="1"/>
                </p:nvSpPr>
                <p:spPr>
                  <a:xfrm>
                    <a:off x="8442362" y="4380819"/>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74"/>
                          <a:pt x="0" y="32667"/>
                          <a:pt x="0" y="21037"/>
                        </a:cubicBezTo>
                        <a:close/>
                      </a:path>
                    </a:pathLst>
                  </a:custGeom>
                  <a:solidFill>
                    <a:srgbClr val="D5D9E3"/>
                  </a:solidFill>
                  <a:ln w="2339" cap="flat">
                    <a:noFill/>
                    <a:prstDash val="solid"/>
                    <a:miter/>
                  </a:ln>
                </p:spPr>
                <p:txBody>
                  <a:bodyPr rtlCol="0" anchor="ctr"/>
                  <a:lstStyle/>
                  <a:p>
                    <a:endParaRPr lang="en-US" sz="2160"/>
                  </a:p>
                </p:txBody>
              </p:sp>
              <p:sp>
                <p:nvSpPr>
                  <p:cNvPr id="402" name="Freeform: Shape 401">
                    <a:extLst>
                      <a:ext uri="{FF2B5EF4-FFF2-40B4-BE49-F238E27FC236}">
                        <a16:creationId xmlns:a16="http://schemas.microsoft.com/office/drawing/2014/main" id="{9197AA2D-5807-B5BE-4247-1FB104A6E083}"/>
                      </a:ext>
                    </a:extLst>
                  </p:cNvPr>
                  <p:cNvSpPr/>
                  <p:nvPr userDrawn="1"/>
                </p:nvSpPr>
                <p:spPr>
                  <a:xfrm>
                    <a:off x="8442806" y="4380608"/>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74"/>
                          <a:pt x="0" y="32643"/>
                          <a:pt x="0" y="21037"/>
                        </a:cubicBezTo>
                        <a:close/>
                      </a:path>
                    </a:pathLst>
                  </a:custGeom>
                  <a:solidFill>
                    <a:srgbClr val="D5D9E4"/>
                  </a:solidFill>
                  <a:ln w="2339" cap="flat">
                    <a:noFill/>
                    <a:prstDash val="solid"/>
                    <a:miter/>
                  </a:ln>
                </p:spPr>
                <p:txBody>
                  <a:bodyPr rtlCol="0" anchor="ctr"/>
                  <a:lstStyle/>
                  <a:p>
                    <a:endParaRPr lang="en-US" sz="2160"/>
                  </a:p>
                </p:txBody>
              </p:sp>
              <p:sp>
                <p:nvSpPr>
                  <p:cNvPr id="403" name="Freeform: Shape 402">
                    <a:extLst>
                      <a:ext uri="{FF2B5EF4-FFF2-40B4-BE49-F238E27FC236}">
                        <a16:creationId xmlns:a16="http://schemas.microsoft.com/office/drawing/2014/main" id="{9CFD8C9E-2181-9658-84C9-A3018DFBBA4A}"/>
                      </a:ext>
                    </a:extLst>
                  </p:cNvPr>
                  <p:cNvSpPr/>
                  <p:nvPr userDrawn="1"/>
                </p:nvSpPr>
                <p:spPr>
                  <a:xfrm>
                    <a:off x="8443228" y="4380374"/>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97"/>
                          <a:pt x="0" y="32667"/>
                          <a:pt x="0" y="21037"/>
                        </a:cubicBezTo>
                        <a:close/>
                      </a:path>
                    </a:pathLst>
                  </a:custGeom>
                  <a:solidFill>
                    <a:srgbClr val="D5D9E4"/>
                  </a:solidFill>
                  <a:ln w="2339" cap="flat">
                    <a:noFill/>
                    <a:prstDash val="solid"/>
                    <a:miter/>
                  </a:ln>
                </p:spPr>
                <p:txBody>
                  <a:bodyPr rtlCol="0" anchor="ctr"/>
                  <a:lstStyle/>
                  <a:p>
                    <a:endParaRPr lang="en-US" sz="2160"/>
                  </a:p>
                </p:txBody>
              </p:sp>
              <p:sp>
                <p:nvSpPr>
                  <p:cNvPr id="404" name="Freeform: Shape 403">
                    <a:extLst>
                      <a:ext uri="{FF2B5EF4-FFF2-40B4-BE49-F238E27FC236}">
                        <a16:creationId xmlns:a16="http://schemas.microsoft.com/office/drawing/2014/main" id="{E3374B48-FE84-DEAC-A4DF-1317A263AFE3}"/>
                      </a:ext>
                    </a:extLst>
                  </p:cNvPr>
                  <p:cNvSpPr/>
                  <p:nvPr userDrawn="1"/>
                </p:nvSpPr>
                <p:spPr>
                  <a:xfrm>
                    <a:off x="8443649" y="4380163"/>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97"/>
                          <a:pt x="0" y="32667"/>
                          <a:pt x="0" y="21037"/>
                        </a:cubicBezTo>
                        <a:close/>
                      </a:path>
                    </a:pathLst>
                  </a:custGeom>
                  <a:solidFill>
                    <a:srgbClr val="D6D9E4"/>
                  </a:solidFill>
                  <a:ln w="2339" cap="flat">
                    <a:noFill/>
                    <a:prstDash val="solid"/>
                    <a:miter/>
                  </a:ln>
                </p:spPr>
                <p:txBody>
                  <a:bodyPr rtlCol="0" anchor="ctr"/>
                  <a:lstStyle/>
                  <a:p>
                    <a:endParaRPr lang="en-US" sz="2160"/>
                  </a:p>
                </p:txBody>
              </p:sp>
              <p:sp>
                <p:nvSpPr>
                  <p:cNvPr id="405" name="Freeform: Shape 404">
                    <a:extLst>
                      <a:ext uri="{FF2B5EF4-FFF2-40B4-BE49-F238E27FC236}">
                        <a16:creationId xmlns:a16="http://schemas.microsoft.com/office/drawing/2014/main" id="{3A0AD63E-FB47-C5E3-770B-5D1F3ABDD389}"/>
                      </a:ext>
                    </a:extLst>
                  </p:cNvPr>
                  <p:cNvSpPr/>
                  <p:nvPr userDrawn="1"/>
                </p:nvSpPr>
                <p:spPr>
                  <a:xfrm>
                    <a:off x="8444093" y="4379953"/>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07" y="42097"/>
                          <a:pt x="0" y="32667"/>
                          <a:pt x="0" y="21037"/>
                        </a:cubicBezTo>
                        <a:close/>
                      </a:path>
                    </a:pathLst>
                  </a:custGeom>
                  <a:solidFill>
                    <a:srgbClr val="D6DAE4"/>
                  </a:solidFill>
                  <a:ln w="2339" cap="flat">
                    <a:noFill/>
                    <a:prstDash val="solid"/>
                    <a:miter/>
                  </a:ln>
                </p:spPr>
                <p:txBody>
                  <a:bodyPr rtlCol="0" anchor="ctr"/>
                  <a:lstStyle/>
                  <a:p>
                    <a:endParaRPr lang="en-US" sz="2160"/>
                  </a:p>
                </p:txBody>
              </p:sp>
              <p:sp>
                <p:nvSpPr>
                  <p:cNvPr id="406" name="Freeform: Shape 405">
                    <a:extLst>
                      <a:ext uri="{FF2B5EF4-FFF2-40B4-BE49-F238E27FC236}">
                        <a16:creationId xmlns:a16="http://schemas.microsoft.com/office/drawing/2014/main" id="{C09CBE37-2297-76C7-71AA-9D69F15C95A4}"/>
                      </a:ext>
                    </a:extLst>
                  </p:cNvPr>
                  <p:cNvSpPr/>
                  <p:nvPr userDrawn="1"/>
                </p:nvSpPr>
                <p:spPr>
                  <a:xfrm>
                    <a:off x="8444515" y="4379742"/>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07" y="42074"/>
                          <a:pt x="0" y="32667"/>
                          <a:pt x="0" y="21037"/>
                        </a:cubicBezTo>
                        <a:close/>
                      </a:path>
                    </a:pathLst>
                  </a:custGeom>
                  <a:solidFill>
                    <a:srgbClr val="D6DAE4"/>
                  </a:solidFill>
                  <a:ln w="2339" cap="flat">
                    <a:noFill/>
                    <a:prstDash val="solid"/>
                    <a:miter/>
                  </a:ln>
                </p:spPr>
                <p:txBody>
                  <a:bodyPr rtlCol="0" anchor="ctr"/>
                  <a:lstStyle/>
                  <a:p>
                    <a:endParaRPr lang="en-US" sz="2160"/>
                  </a:p>
                </p:txBody>
              </p:sp>
              <p:sp>
                <p:nvSpPr>
                  <p:cNvPr id="407" name="Freeform: Shape 406">
                    <a:extLst>
                      <a:ext uri="{FF2B5EF4-FFF2-40B4-BE49-F238E27FC236}">
                        <a16:creationId xmlns:a16="http://schemas.microsoft.com/office/drawing/2014/main" id="{8D90156C-52DD-C1A2-9E21-4C21FB341933}"/>
                      </a:ext>
                    </a:extLst>
                  </p:cNvPr>
                  <p:cNvSpPr/>
                  <p:nvPr userDrawn="1"/>
                </p:nvSpPr>
                <p:spPr>
                  <a:xfrm>
                    <a:off x="8444936" y="4379532"/>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07" y="42074"/>
                          <a:pt x="0" y="32643"/>
                          <a:pt x="0" y="21037"/>
                        </a:cubicBezTo>
                        <a:close/>
                      </a:path>
                    </a:pathLst>
                  </a:custGeom>
                  <a:solidFill>
                    <a:srgbClr val="D7DAE5"/>
                  </a:solidFill>
                  <a:ln w="2339" cap="flat">
                    <a:noFill/>
                    <a:prstDash val="solid"/>
                    <a:miter/>
                  </a:ln>
                </p:spPr>
                <p:txBody>
                  <a:bodyPr rtlCol="0" anchor="ctr"/>
                  <a:lstStyle/>
                  <a:p>
                    <a:endParaRPr lang="en-US" sz="2160"/>
                  </a:p>
                </p:txBody>
              </p:sp>
              <p:sp>
                <p:nvSpPr>
                  <p:cNvPr id="408" name="Freeform: Shape 407">
                    <a:extLst>
                      <a:ext uri="{FF2B5EF4-FFF2-40B4-BE49-F238E27FC236}">
                        <a16:creationId xmlns:a16="http://schemas.microsoft.com/office/drawing/2014/main" id="{62333208-0D17-E50A-573E-AD4BD02AAE0C}"/>
                      </a:ext>
                    </a:extLst>
                  </p:cNvPr>
                  <p:cNvSpPr/>
                  <p:nvPr userDrawn="1"/>
                </p:nvSpPr>
                <p:spPr>
                  <a:xfrm>
                    <a:off x="8445357" y="4379298"/>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07" y="42097"/>
                          <a:pt x="0" y="32667"/>
                          <a:pt x="0" y="21037"/>
                        </a:cubicBezTo>
                        <a:close/>
                      </a:path>
                    </a:pathLst>
                  </a:custGeom>
                  <a:solidFill>
                    <a:srgbClr val="D7DBE5"/>
                  </a:solidFill>
                  <a:ln w="2339" cap="flat">
                    <a:noFill/>
                    <a:prstDash val="solid"/>
                    <a:miter/>
                  </a:ln>
                </p:spPr>
                <p:txBody>
                  <a:bodyPr rtlCol="0" anchor="ctr"/>
                  <a:lstStyle/>
                  <a:p>
                    <a:endParaRPr lang="en-US" sz="2160"/>
                  </a:p>
                </p:txBody>
              </p:sp>
              <p:sp>
                <p:nvSpPr>
                  <p:cNvPr id="409" name="Freeform: Shape 408">
                    <a:extLst>
                      <a:ext uri="{FF2B5EF4-FFF2-40B4-BE49-F238E27FC236}">
                        <a16:creationId xmlns:a16="http://schemas.microsoft.com/office/drawing/2014/main" id="{D8E2826F-1419-81EF-4988-7FD590160E92}"/>
                      </a:ext>
                    </a:extLst>
                  </p:cNvPr>
                  <p:cNvSpPr/>
                  <p:nvPr userDrawn="1"/>
                </p:nvSpPr>
                <p:spPr>
                  <a:xfrm>
                    <a:off x="8445778" y="4379087"/>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07" y="42097"/>
                          <a:pt x="0" y="32667"/>
                          <a:pt x="0" y="21037"/>
                        </a:cubicBezTo>
                        <a:close/>
                      </a:path>
                    </a:pathLst>
                  </a:custGeom>
                  <a:solidFill>
                    <a:srgbClr val="D7DBE5"/>
                  </a:solidFill>
                  <a:ln w="2339" cap="flat">
                    <a:noFill/>
                    <a:prstDash val="solid"/>
                    <a:miter/>
                  </a:ln>
                </p:spPr>
                <p:txBody>
                  <a:bodyPr rtlCol="0" anchor="ctr"/>
                  <a:lstStyle/>
                  <a:p>
                    <a:endParaRPr lang="en-US" sz="2160"/>
                  </a:p>
                </p:txBody>
              </p:sp>
              <p:sp>
                <p:nvSpPr>
                  <p:cNvPr id="410" name="Freeform: Shape 409">
                    <a:extLst>
                      <a:ext uri="{FF2B5EF4-FFF2-40B4-BE49-F238E27FC236}">
                        <a16:creationId xmlns:a16="http://schemas.microsoft.com/office/drawing/2014/main" id="{BA4D808E-F7E6-B366-C5F5-318E1CB6B629}"/>
                      </a:ext>
                    </a:extLst>
                  </p:cNvPr>
                  <p:cNvSpPr/>
                  <p:nvPr userDrawn="1"/>
                </p:nvSpPr>
                <p:spPr>
                  <a:xfrm>
                    <a:off x="8446176" y="4378876"/>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74"/>
                          <a:pt x="0" y="32643"/>
                          <a:pt x="0" y="21037"/>
                        </a:cubicBezTo>
                        <a:close/>
                      </a:path>
                    </a:pathLst>
                  </a:custGeom>
                  <a:solidFill>
                    <a:srgbClr val="D8DBE5"/>
                  </a:solidFill>
                  <a:ln w="2339" cap="flat">
                    <a:noFill/>
                    <a:prstDash val="solid"/>
                    <a:miter/>
                  </a:ln>
                </p:spPr>
                <p:txBody>
                  <a:bodyPr rtlCol="0" anchor="ctr"/>
                  <a:lstStyle/>
                  <a:p>
                    <a:endParaRPr lang="en-US" sz="2160"/>
                  </a:p>
                </p:txBody>
              </p:sp>
              <p:sp>
                <p:nvSpPr>
                  <p:cNvPr id="411" name="Freeform: Shape 410">
                    <a:extLst>
                      <a:ext uri="{FF2B5EF4-FFF2-40B4-BE49-F238E27FC236}">
                        <a16:creationId xmlns:a16="http://schemas.microsoft.com/office/drawing/2014/main" id="{3805DE3E-43E4-6301-9826-2BCFA53FD0A9}"/>
                      </a:ext>
                    </a:extLst>
                  </p:cNvPr>
                  <p:cNvSpPr/>
                  <p:nvPr userDrawn="1"/>
                </p:nvSpPr>
                <p:spPr>
                  <a:xfrm>
                    <a:off x="8446597" y="4378642"/>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97"/>
                          <a:pt x="0" y="32667"/>
                          <a:pt x="0" y="21037"/>
                        </a:cubicBezTo>
                        <a:close/>
                      </a:path>
                    </a:pathLst>
                  </a:custGeom>
                  <a:solidFill>
                    <a:srgbClr val="D8DBE5"/>
                  </a:solidFill>
                  <a:ln w="2339" cap="flat">
                    <a:noFill/>
                    <a:prstDash val="solid"/>
                    <a:miter/>
                  </a:ln>
                </p:spPr>
                <p:txBody>
                  <a:bodyPr rtlCol="0" anchor="ctr"/>
                  <a:lstStyle/>
                  <a:p>
                    <a:endParaRPr lang="en-US" sz="2160"/>
                  </a:p>
                </p:txBody>
              </p:sp>
              <p:sp>
                <p:nvSpPr>
                  <p:cNvPr id="412" name="Freeform: Shape 411">
                    <a:extLst>
                      <a:ext uri="{FF2B5EF4-FFF2-40B4-BE49-F238E27FC236}">
                        <a16:creationId xmlns:a16="http://schemas.microsoft.com/office/drawing/2014/main" id="{6A06AA9E-2ADC-3A8B-3AE2-378CB96769C7}"/>
                      </a:ext>
                    </a:extLst>
                  </p:cNvPr>
                  <p:cNvSpPr/>
                  <p:nvPr userDrawn="1"/>
                </p:nvSpPr>
                <p:spPr>
                  <a:xfrm>
                    <a:off x="8447018" y="4378432"/>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07" y="42074"/>
                          <a:pt x="0" y="32667"/>
                          <a:pt x="0" y="21037"/>
                        </a:cubicBezTo>
                        <a:close/>
                      </a:path>
                    </a:pathLst>
                  </a:custGeom>
                  <a:solidFill>
                    <a:srgbClr val="D8DCE6"/>
                  </a:solidFill>
                  <a:ln w="2339" cap="flat">
                    <a:noFill/>
                    <a:prstDash val="solid"/>
                    <a:miter/>
                  </a:ln>
                </p:spPr>
                <p:txBody>
                  <a:bodyPr rtlCol="0" anchor="ctr"/>
                  <a:lstStyle/>
                  <a:p>
                    <a:endParaRPr lang="en-US" sz="2160"/>
                  </a:p>
                </p:txBody>
              </p:sp>
              <p:sp>
                <p:nvSpPr>
                  <p:cNvPr id="413" name="Freeform: Shape 412">
                    <a:extLst>
                      <a:ext uri="{FF2B5EF4-FFF2-40B4-BE49-F238E27FC236}">
                        <a16:creationId xmlns:a16="http://schemas.microsoft.com/office/drawing/2014/main" id="{5AFB8B8F-E3C0-79C6-456D-D1CCFC9A153B}"/>
                      </a:ext>
                    </a:extLst>
                  </p:cNvPr>
                  <p:cNvSpPr/>
                  <p:nvPr userDrawn="1"/>
                </p:nvSpPr>
                <p:spPr>
                  <a:xfrm>
                    <a:off x="8447416" y="4378198"/>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97"/>
                          <a:pt x="0" y="32667"/>
                          <a:pt x="0" y="21037"/>
                        </a:cubicBezTo>
                        <a:close/>
                      </a:path>
                    </a:pathLst>
                  </a:custGeom>
                  <a:solidFill>
                    <a:srgbClr val="D8DCE6"/>
                  </a:solidFill>
                  <a:ln w="2339" cap="flat">
                    <a:noFill/>
                    <a:prstDash val="solid"/>
                    <a:miter/>
                  </a:ln>
                </p:spPr>
                <p:txBody>
                  <a:bodyPr rtlCol="0" anchor="ctr"/>
                  <a:lstStyle/>
                  <a:p>
                    <a:endParaRPr lang="en-US" sz="2160"/>
                  </a:p>
                </p:txBody>
              </p:sp>
              <p:sp>
                <p:nvSpPr>
                  <p:cNvPr id="414" name="Freeform: Shape 413">
                    <a:extLst>
                      <a:ext uri="{FF2B5EF4-FFF2-40B4-BE49-F238E27FC236}">
                        <a16:creationId xmlns:a16="http://schemas.microsoft.com/office/drawing/2014/main" id="{1831B771-94DB-7407-44CC-ECC59FF3484F}"/>
                      </a:ext>
                    </a:extLst>
                  </p:cNvPr>
                  <p:cNvSpPr/>
                  <p:nvPr userDrawn="1"/>
                </p:nvSpPr>
                <p:spPr>
                  <a:xfrm>
                    <a:off x="8447814" y="4377987"/>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74"/>
                          <a:pt x="0" y="32643"/>
                          <a:pt x="0" y="21037"/>
                        </a:cubicBezTo>
                        <a:close/>
                      </a:path>
                    </a:pathLst>
                  </a:custGeom>
                  <a:solidFill>
                    <a:srgbClr val="D9DCE6"/>
                  </a:solidFill>
                  <a:ln w="2339" cap="flat">
                    <a:noFill/>
                    <a:prstDash val="solid"/>
                    <a:miter/>
                  </a:ln>
                </p:spPr>
                <p:txBody>
                  <a:bodyPr rtlCol="0" anchor="ctr"/>
                  <a:lstStyle/>
                  <a:p>
                    <a:endParaRPr lang="en-US" sz="2160"/>
                  </a:p>
                </p:txBody>
              </p:sp>
              <p:sp>
                <p:nvSpPr>
                  <p:cNvPr id="415" name="Freeform: Shape 414">
                    <a:extLst>
                      <a:ext uri="{FF2B5EF4-FFF2-40B4-BE49-F238E27FC236}">
                        <a16:creationId xmlns:a16="http://schemas.microsoft.com/office/drawing/2014/main" id="{D5AE51A5-B741-CC5B-EF75-8B1C6F3910CA}"/>
                      </a:ext>
                    </a:extLst>
                  </p:cNvPr>
                  <p:cNvSpPr/>
                  <p:nvPr userDrawn="1"/>
                </p:nvSpPr>
                <p:spPr>
                  <a:xfrm>
                    <a:off x="8448235" y="4377753"/>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07" y="42097"/>
                          <a:pt x="0" y="32667"/>
                          <a:pt x="0" y="21037"/>
                        </a:cubicBezTo>
                        <a:close/>
                      </a:path>
                    </a:pathLst>
                  </a:custGeom>
                  <a:solidFill>
                    <a:srgbClr val="D9DCE6"/>
                  </a:solidFill>
                  <a:ln w="2339" cap="flat">
                    <a:noFill/>
                    <a:prstDash val="solid"/>
                    <a:miter/>
                  </a:ln>
                </p:spPr>
                <p:txBody>
                  <a:bodyPr rtlCol="0" anchor="ctr"/>
                  <a:lstStyle/>
                  <a:p>
                    <a:endParaRPr lang="en-US" sz="2160"/>
                  </a:p>
                </p:txBody>
              </p:sp>
              <p:sp>
                <p:nvSpPr>
                  <p:cNvPr id="416" name="Freeform: Shape 415">
                    <a:extLst>
                      <a:ext uri="{FF2B5EF4-FFF2-40B4-BE49-F238E27FC236}">
                        <a16:creationId xmlns:a16="http://schemas.microsoft.com/office/drawing/2014/main" id="{53AF27A3-FE2E-6066-A009-841B3CD848A0}"/>
                      </a:ext>
                    </a:extLst>
                  </p:cNvPr>
                  <p:cNvSpPr/>
                  <p:nvPr userDrawn="1"/>
                </p:nvSpPr>
                <p:spPr>
                  <a:xfrm>
                    <a:off x="8448633" y="4377519"/>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97"/>
                          <a:pt x="0" y="32667"/>
                          <a:pt x="0" y="21037"/>
                        </a:cubicBezTo>
                        <a:close/>
                      </a:path>
                    </a:pathLst>
                  </a:custGeom>
                  <a:solidFill>
                    <a:srgbClr val="D9DDE6"/>
                  </a:solidFill>
                  <a:ln w="2339" cap="flat">
                    <a:noFill/>
                    <a:prstDash val="solid"/>
                    <a:miter/>
                  </a:ln>
                </p:spPr>
                <p:txBody>
                  <a:bodyPr rtlCol="0" anchor="ctr"/>
                  <a:lstStyle/>
                  <a:p>
                    <a:endParaRPr lang="en-US" sz="2160"/>
                  </a:p>
                </p:txBody>
              </p:sp>
              <p:sp>
                <p:nvSpPr>
                  <p:cNvPr id="417" name="Freeform: Shape 416">
                    <a:extLst>
                      <a:ext uri="{FF2B5EF4-FFF2-40B4-BE49-F238E27FC236}">
                        <a16:creationId xmlns:a16="http://schemas.microsoft.com/office/drawing/2014/main" id="{EA52C698-021B-FC68-82B8-D471F9E39E46}"/>
                      </a:ext>
                    </a:extLst>
                  </p:cNvPr>
                  <p:cNvSpPr/>
                  <p:nvPr userDrawn="1"/>
                </p:nvSpPr>
                <p:spPr>
                  <a:xfrm>
                    <a:off x="8449031" y="4377309"/>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74"/>
                          <a:pt x="0" y="32667"/>
                          <a:pt x="0" y="21037"/>
                        </a:cubicBezTo>
                        <a:close/>
                      </a:path>
                    </a:pathLst>
                  </a:custGeom>
                  <a:solidFill>
                    <a:srgbClr val="DADDE7"/>
                  </a:solidFill>
                  <a:ln w="2339" cap="flat">
                    <a:noFill/>
                    <a:prstDash val="solid"/>
                    <a:miter/>
                  </a:ln>
                </p:spPr>
                <p:txBody>
                  <a:bodyPr rtlCol="0" anchor="ctr"/>
                  <a:lstStyle/>
                  <a:p>
                    <a:endParaRPr lang="en-US" sz="2160"/>
                  </a:p>
                </p:txBody>
              </p:sp>
              <p:sp>
                <p:nvSpPr>
                  <p:cNvPr id="418" name="Freeform: Shape 417">
                    <a:extLst>
                      <a:ext uri="{FF2B5EF4-FFF2-40B4-BE49-F238E27FC236}">
                        <a16:creationId xmlns:a16="http://schemas.microsoft.com/office/drawing/2014/main" id="{EAE2B3AE-D5EB-B78E-96B6-D9E135B31601}"/>
                      </a:ext>
                    </a:extLst>
                  </p:cNvPr>
                  <p:cNvSpPr/>
                  <p:nvPr userDrawn="1"/>
                </p:nvSpPr>
                <p:spPr>
                  <a:xfrm>
                    <a:off x="8449429" y="4377075"/>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97"/>
                          <a:pt x="0" y="32667"/>
                          <a:pt x="0" y="21037"/>
                        </a:cubicBezTo>
                        <a:close/>
                      </a:path>
                    </a:pathLst>
                  </a:custGeom>
                  <a:solidFill>
                    <a:srgbClr val="DADDE7"/>
                  </a:solidFill>
                  <a:ln w="2339" cap="flat">
                    <a:noFill/>
                    <a:prstDash val="solid"/>
                    <a:miter/>
                  </a:ln>
                </p:spPr>
                <p:txBody>
                  <a:bodyPr rtlCol="0" anchor="ctr"/>
                  <a:lstStyle/>
                  <a:p>
                    <a:endParaRPr lang="en-US" sz="2160"/>
                  </a:p>
                </p:txBody>
              </p:sp>
              <p:sp>
                <p:nvSpPr>
                  <p:cNvPr id="419" name="Freeform: Shape 418">
                    <a:extLst>
                      <a:ext uri="{FF2B5EF4-FFF2-40B4-BE49-F238E27FC236}">
                        <a16:creationId xmlns:a16="http://schemas.microsoft.com/office/drawing/2014/main" id="{6C548EF1-F4EC-AFB1-C456-F2B3FB6F0845}"/>
                      </a:ext>
                    </a:extLst>
                  </p:cNvPr>
                  <p:cNvSpPr/>
                  <p:nvPr userDrawn="1"/>
                </p:nvSpPr>
                <p:spPr>
                  <a:xfrm>
                    <a:off x="8449826" y="4376841"/>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97"/>
                          <a:pt x="0" y="32667"/>
                          <a:pt x="0" y="21037"/>
                        </a:cubicBezTo>
                        <a:close/>
                      </a:path>
                    </a:pathLst>
                  </a:custGeom>
                  <a:solidFill>
                    <a:srgbClr val="DADEE7"/>
                  </a:solidFill>
                  <a:ln w="2339" cap="flat">
                    <a:noFill/>
                    <a:prstDash val="solid"/>
                    <a:miter/>
                  </a:ln>
                </p:spPr>
                <p:txBody>
                  <a:bodyPr rtlCol="0" anchor="ctr"/>
                  <a:lstStyle/>
                  <a:p>
                    <a:endParaRPr lang="en-US" sz="2160"/>
                  </a:p>
                </p:txBody>
              </p:sp>
              <p:sp>
                <p:nvSpPr>
                  <p:cNvPr id="420" name="Freeform: Shape 419">
                    <a:extLst>
                      <a:ext uri="{FF2B5EF4-FFF2-40B4-BE49-F238E27FC236}">
                        <a16:creationId xmlns:a16="http://schemas.microsoft.com/office/drawing/2014/main" id="{B985A7AE-4B40-F9FF-5E56-C227D6A8D191}"/>
                      </a:ext>
                    </a:extLst>
                  </p:cNvPr>
                  <p:cNvSpPr/>
                  <p:nvPr userDrawn="1"/>
                </p:nvSpPr>
                <p:spPr>
                  <a:xfrm>
                    <a:off x="8450224" y="4376630"/>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74"/>
                          <a:pt x="0" y="32643"/>
                          <a:pt x="0" y="21037"/>
                        </a:cubicBezTo>
                        <a:close/>
                      </a:path>
                    </a:pathLst>
                  </a:custGeom>
                  <a:solidFill>
                    <a:srgbClr val="DBDEE7"/>
                  </a:solidFill>
                  <a:ln w="2339" cap="flat">
                    <a:noFill/>
                    <a:prstDash val="solid"/>
                    <a:miter/>
                  </a:ln>
                </p:spPr>
                <p:txBody>
                  <a:bodyPr rtlCol="0" anchor="ctr"/>
                  <a:lstStyle/>
                  <a:p>
                    <a:endParaRPr lang="en-US" sz="2160"/>
                  </a:p>
                </p:txBody>
              </p:sp>
              <p:sp>
                <p:nvSpPr>
                  <p:cNvPr id="421" name="Freeform: Shape 420">
                    <a:extLst>
                      <a:ext uri="{FF2B5EF4-FFF2-40B4-BE49-F238E27FC236}">
                        <a16:creationId xmlns:a16="http://schemas.microsoft.com/office/drawing/2014/main" id="{91A4414E-69D5-2C9D-3AED-6794E5E064CE}"/>
                      </a:ext>
                    </a:extLst>
                  </p:cNvPr>
                  <p:cNvSpPr/>
                  <p:nvPr userDrawn="1"/>
                </p:nvSpPr>
                <p:spPr>
                  <a:xfrm>
                    <a:off x="8450622" y="4376396"/>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74"/>
                          <a:pt x="0" y="32667"/>
                          <a:pt x="0" y="21037"/>
                        </a:cubicBezTo>
                        <a:close/>
                      </a:path>
                    </a:pathLst>
                  </a:custGeom>
                  <a:solidFill>
                    <a:srgbClr val="DBDEE7"/>
                  </a:solidFill>
                  <a:ln w="2339" cap="flat">
                    <a:noFill/>
                    <a:prstDash val="solid"/>
                    <a:miter/>
                  </a:ln>
                </p:spPr>
                <p:txBody>
                  <a:bodyPr rtlCol="0" anchor="ctr"/>
                  <a:lstStyle/>
                  <a:p>
                    <a:endParaRPr lang="en-US" sz="2160"/>
                  </a:p>
                </p:txBody>
              </p:sp>
              <p:sp>
                <p:nvSpPr>
                  <p:cNvPr id="422" name="Freeform: Shape 421">
                    <a:extLst>
                      <a:ext uri="{FF2B5EF4-FFF2-40B4-BE49-F238E27FC236}">
                        <a16:creationId xmlns:a16="http://schemas.microsoft.com/office/drawing/2014/main" id="{443D24D2-6D8C-7F52-9ED6-9125D9B14E31}"/>
                      </a:ext>
                    </a:extLst>
                  </p:cNvPr>
                  <p:cNvSpPr/>
                  <p:nvPr userDrawn="1"/>
                </p:nvSpPr>
                <p:spPr>
                  <a:xfrm>
                    <a:off x="8451020" y="4376162"/>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07" y="42097"/>
                          <a:pt x="0" y="32667"/>
                          <a:pt x="0" y="21037"/>
                        </a:cubicBezTo>
                        <a:close/>
                      </a:path>
                    </a:pathLst>
                  </a:custGeom>
                  <a:solidFill>
                    <a:srgbClr val="DBDEE8"/>
                  </a:solidFill>
                  <a:ln w="2339" cap="flat">
                    <a:noFill/>
                    <a:prstDash val="solid"/>
                    <a:miter/>
                  </a:ln>
                </p:spPr>
                <p:txBody>
                  <a:bodyPr rtlCol="0" anchor="ctr"/>
                  <a:lstStyle/>
                  <a:p>
                    <a:endParaRPr lang="en-US" sz="2160"/>
                  </a:p>
                </p:txBody>
              </p:sp>
              <p:sp>
                <p:nvSpPr>
                  <p:cNvPr id="423" name="Freeform: Shape 422">
                    <a:extLst>
                      <a:ext uri="{FF2B5EF4-FFF2-40B4-BE49-F238E27FC236}">
                        <a16:creationId xmlns:a16="http://schemas.microsoft.com/office/drawing/2014/main" id="{7096ADD3-B728-1020-1603-43FD95A89C36}"/>
                      </a:ext>
                    </a:extLst>
                  </p:cNvPr>
                  <p:cNvSpPr/>
                  <p:nvPr userDrawn="1"/>
                </p:nvSpPr>
                <p:spPr>
                  <a:xfrm>
                    <a:off x="8451394" y="4375928"/>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97"/>
                          <a:pt x="0" y="32667"/>
                          <a:pt x="0" y="21037"/>
                        </a:cubicBezTo>
                        <a:close/>
                      </a:path>
                    </a:pathLst>
                  </a:custGeom>
                  <a:solidFill>
                    <a:srgbClr val="DCDFE8"/>
                  </a:solidFill>
                  <a:ln w="2339" cap="flat">
                    <a:noFill/>
                    <a:prstDash val="solid"/>
                    <a:miter/>
                  </a:ln>
                </p:spPr>
                <p:txBody>
                  <a:bodyPr rtlCol="0" anchor="ctr"/>
                  <a:lstStyle/>
                  <a:p>
                    <a:endParaRPr lang="en-US" sz="2160"/>
                  </a:p>
                </p:txBody>
              </p:sp>
              <p:sp>
                <p:nvSpPr>
                  <p:cNvPr id="424" name="Freeform: Shape 423">
                    <a:extLst>
                      <a:ext uri="{FF2B5EF4-FFF2-40B4-BE49-F238E27FC236}">
                        <a16:creationId xmlns:a16="http://schemas.microsoft.com/office/drawing/2014/main" id="{61E4B92F-3812-AA11-42E4-F8D9DFC0F97A}"/>
                      </a:ext>
                    </a:extLst>
                  </p:cNvPr>
                  <p:cNvSpPr/>
                  <p:nvPr userDrawn="1"/>
                </p:nvSpPr>
                <p:spPr>
                  <a:xfrm>
                    <a:off x="8451792" y="4375694"/>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07" y="42097"/>
                          <a:pt x="0" y="32667"/>
                          <a:pt x="0" y="21037"/>
                        </a:cubicBezTo>
                        <a:close/>
                      </a:path>
                    </a:pathLst>
                  </a:custGeom>
                  <a:solidFill>
                    <a:srgbClr val="DCDFE8"/>
                  </a:solidFill>
                  <a:ln w="2339" cap="flat">
                    <a:noFill/>
                    <a:prstDash val="solid"/>
                    <a:miter/>
                  </a:ln>
                </p:spPr>
                <p:txBody>
                  <a:bodyPr rtlCol="0" anchor="ctr"/>
                  <a:lstStyle/>
                  <a:p>
                    <a:endParaRPr lang="en-US" sz="2160"/>
                  </a:p>
                </p:txBody>
              </p:sp>
              <p:sp>
                <p:nvSpPr>
                  <p:cNvPr id="425" name="Freeform: Shape 424">
                    <a:extLst>
                      <a:ext uri="{FF2B5EF4-FFF2-40B4-BE49-F238E27FC236}">
                        <a16:creationId xmlns:a16="http://schemas.microsoft.com/office/drawing/2014/main" id="{3AAF5499-D8B0-B713-6161-051600628070}"/>
                      </a:ext>
                    </a:extLst>
                  </p:cNvPr>
                  <p:cNvSpPr/>
                  <p:nvPr userDrawn="1"/>
                </p:nvSpPr>
                <p:spPr>
                  <a:xfrm>
                    <a:off x="8452166" y="4375460"/>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97"/>
                          <a:pt x="0" y="32667"/>
                          <a:pt x="0" y="21037"/>
                        </a:cubicBezTo>
                        <a:close/>
                      </a:path>
                    </a:pathLst>
                  </a:custGeom>
                  <a:solidFill>
                    <a:srgbClr val="DCDFE8"/>
                  </a:solidFill>
                  <a:ln w="2339" cap="flat">
                    <a:noFill/>
                    <a:prstDash val="solid"/>
                    <a:miter/>
                  </a:ln>
                </p:spPr>
                <p:txBody>
                  <a:bodyPr rtlCol="0" anchor="ctr"/>
                  <a:lstStyle/>
                  <a:p>
                    <a:endParaRPr lang="en-US" sz="2160"/>
                  </a:p>
                </p:txBody>
              </p:sp>
              <p:sp>
                <p:nvSpPr>
                  <p:cNvPr id="426" name="Freeform: Shape 425">
                    <a:extLst>
                      <a:ext uri="{FF2B5EF4-FFF2-40B4-BE49-F238E27FC236}">
                        <a16:creationId xmlns:a16="http://schemas.microsoft.com/office/drawing/2014/main" id="{97738CDB-6206-BCFE-22C6-45D59D19FC9A}"/>
                      </a:ext>
                    </a:extLst>
                  </p:cNvPr>
                  <p:cNvSpPr/>
                  <p:nvPr userDrawn="1"/>
                </p:nvSpPr>
                <p:spPr>
                  <a:xfrm>
                    <a:off x="8452564" y="4375226"/>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07" y="42097"/>
                          <a:pt x="0" y="32667"/>
                          <a:pt x="0" y="21037"/>
                        </a:cubicBezTo>
                        <a:close/>
                      </a:path>
                    </a:pathLst>
                  </a:custGeom>
                  <a:solidFill>
                    <a:srgbClr val="DCE0E8"/>
                  </a:solidFill>
                  <a:ln w="2339" cap="flat">
                    <a:noFill/>
                    <a:prstDash val="solid"/>
                    <a:miter/>
                  </a:ln>
                </p:spPr>
                <p:txBody>
                  <a:bodyPr rtlCol="0" anchor="ctr"/>
                  <a:lstStyle/>
                  <a:p>
                    <a:endParaRPr lang="en-US" sz="2160"/>
                  </a:p>
                </p:txBody>
              </p:sp>
              <p:sp>
                <p:nvSpPr>
                  <p:cNvPr id="427" name="Freeform: Shape 426">
                    <a:extLst>
                      <a:ext uri="{FF2B5EF4-FFF2-40B4-BE49-F238E27FC236}">
                        <a16:creationId xmlns:a16="http://schemas.microsoft.com/office/drawing/2014/main" id="{815F15DD-70E6-BE5C-8C64-860EA20FCEB7}"/>
                      </a:ext>
                    </a:extLst>
                  </p:cNvPr>
                  <p:cNvSpPr/>
                  <p:nvPr userDrawn="1"/>
                </p:nvSpPr>
                <p:spPr>
                  <a:xfrm>
                    <a:off x="8452939" y="4374992"/>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07" y="42097"/>
                          <a:pt x="0" y="32667"/>
                          <a:pt x="0" y="21037"/>
                        </a:cubicBezTo>
                        <a:close/>
                      </a:path>
                    </a:pathLst>
                  </a:custGeom>
                  <a:solidFill>
                    <a:srgbClr val="DDE0E9"/>
                  </a:solidFill>
                  <a:ln w="2339" cap="flat">
                    <a:noFill/>
                    <a:prstDash val="solid"/>
                    <a:miter/>
                  </a:ln>
                </p:spPr>
                <p:txBody>
                  <a:bodyPr rtlCol="0" anchor="ctr"/>
                  <a:lstStyle/>
                  <a:p>
                    <a:endParaRPr lang="en-US" sz="2160"/>
                  </a:p>
                </p:txBody>
              </p:sp>
              <p:sp>
                <p:nvSpPr>
                  <p:cNvPr id="428" name="Freeform: Shape 427">
                    <a:extLst>
                      <a:ext uri="{FF2B5EF4-FFF2-40B4-BE49-F238E27FC236}">
                        <a16:creationId xmlns:a16="http://schemas.microsoft.com/office/drawing/2014/main" id="{F5169089-D066-7519-E149-66D3B8DFE78B}"/>
                      </a:ext>
                    </a:extLst>
                  </p:cNvPr>
                  <p:cNvSpPr/>
                  <p:nvPr userDrawn="1"/>
                </p:nvSpPr>
                <p:spPr>
                  <a:xfrm>
                    <a:off x="8453313" y="4374758"/>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97"/>
                          <a:pt x="0" y="32667"/>
                          <a:pt x="0" y="21037"/>
                        </a:cubicBezTo>
                        <a:close/>
                      </a:path>
                    </a:pathLst>
                  </a:custGeom>
                  <a:solidFill>
                    <a:srgbClr val="DDE0E9"/>
                  </a:solidFill>
                  <a:ln w="2339" cap="flat">
                    <a:noFill/>
                    <a:prstDash val="solid"/>
                    <a:miter/>
                  </a:ln>
                </p:spPr>
                <p:txBody>
                  <a:bodyPr rtlCol="0" anchor="ctr"/>
                  <a:lstStyle/>
                  <a:p>
                    <a:endParaRPr lang="en-US" sz="2160"/>
                  </a:p>
                </p:txBody>
              </p:sp>
              <p:sp>
                <p:nvSpPr>
                  <p:cNvPr id="429" name="Freeform: Shape 428">
                    <a:extLst>
                      <a:ext uri="{FF2B5EF4-FFF2-40B4-BE49-F238E27FC236}">
                        <a16:creationId xmlns:a16="http://schemas.microsoft.com/office/drawing/2014/main" id="{799D473F-5110-FA61-69BC-9E00B460B1BD}"/>
                      </a:ext>
                    </a:extLst>
                  </p:cNvPr>
                  <p:cNvSpPr/>
                  <p:nvPr userDrawn="1"/>
                </p:nvSpPr>
                <p:spPr>
                  <a:xfrm>
                    <a:off x="8453688" y="4374524"/>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97"/>
                          <a:pt x="0" y="32667"/>
                          <a:pt x="0" y="21037"/>
                        </a:cubicBezTo>
                        <a:close/>
                      </a:path>
                    </a:pathLst>
                  </a:custGeom>
                  <a:solidFill>
                    <a:srgbClr val="DDE0E9"/>
                  </a:solidFill>
                  <a:ln w="2339" cap="flat">
                    <a:noFill/>
                    <a:prstDash val="solid"/>
                    <a:miter/>
                  </a:ln>
                </p:spPr>
                <p:txBody>
                  <a:bodyPr rtlCol="0" anchor="ctr"/>
                  <a:lstStyle/>
                  <a:p>
                    <a:endParaRPr lang="en-US" sz="2160"/>
                  </a:p>
                </p:txBody>
              </p:sp>
              <p:sp>
                <p:nvSpPr>
                  <p:cNvPr id="430" name="Freeform: Shape 429">
                    <a:extLst>
                      <a:ext uri="{FF2B5EF4-FFF2-40B4-BE49-F238E27FC236}">
                        <a16:creationId xmlns:a16="http://schemas.microsoft.com/office/drawing/2014/main" id="{489C8F4F-0E33-E02C-E076-BF13C149201E}"/>
                      </a:ext>
                    </a:extLst>
                  </p:cNvPr>
                  <p:cNvSpPr/>
                  <p:nvPr userDrawn="1"/>
                </p:nvSpPr>
                <p:spPr>
                  <a:xfrm>
                    <a:off x="8454062" y="4374290"/>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97"/>
                          <a:pt x="0" y="32667"/>
                          <a:pt x="0" y="21037"/>
                        </a:cubicBezTo>
                        <a:close/>
                      </a:path>
                    </a:pathLst>
                  </a:custGeom>
                  <a:solidFill>
                    <a:srgbClr val="DEE1E9"/>
                  </a:solidFill>
                  <a:ln w="2339" cap="flat">
                    <a:noFill/>
                    <a:prstDash val="solid"/>
                    <a:miter/>
                  </a:ln>
                </p:spPr>
                <p:txBody>
                  <a:bodyPr rtlCol="0" anchor="ctr"/>
                  <a:lstStyle/>
                  <a:p>
                    <a:endParaRPr lang="en-US" sz="2160"/>
                  </a:p>
                </p:txBody>
              </p:sp>
              <p:sp>
                <p:nvSpPr>
                  <p:cNvPr id="431" name="Freeform: Shape 430">
                    <a:extLst>
                      <a:ext uri="{FF2B5EF4-FFF2-40B4-BE49-F238E27FC236}">
                        <a16:creationId xmlns:a16="http://schemas.microsoft.com/office/drawing/2014/main" id="{DB2BDFA5-124E-D9D4-6A8E-5FED53715F28}"/>
                      </a:ext>
                    </a:extLst>
                  </p:cNvPr>
                  <p:cNvSpPr/>
                  <p:nvPr userDrawn="1"/>
                </p:nvSpPr>
                <p:spPr>
                  <a:xfrm>
                    <a:off x="8454436" y="4374056"/>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07" y="42074"/>
                          <a:pt x="0" y="32667"/>
                          <a:pt x="0" y="21037"/>
                        </a:cubicBezTo>
                        <a:close/>
                      </a:path>
                    </a:pathLst>
                  </a:custGeom>
                  <a:solidFill>
                    <a:srgbClr val="DEE1E9"/>
                  </a:solidFill>
                  <a:ln w="2339" cap="flat">
                    <a:noFill/>
                    <a:prstDash val="solid"/>
                    <a:miter/>
                  </a:ln>
                </p:spPr>
                <p:txBody>
                  <a:bodyPr rtlCol="0" anchor="ctr"/>
                  <a:lstStyle/>
                  <a:p>
                    <a:endParaRPr lang="en-US" sz="2160"/>
                  </a:p>
                </p:txBody>
              </p:sp>
              <p:sp>
                <p:nvSpPr>
                  <p:cNvPr id="432" name="Freeform: Shape 431">
                    <a:extLst>
                      <a:ext uri="{FF2B5EF4-FFF2-40B4-BE49-F238E27FC236}">
                        <a16:creationId xmlns:a16="http://schemas.microsoft.com/office/drawing/2014/main" id="{05779979-19EC-BC54-3314-9D8DADA04609}"/>
                      </a:ext>
                    </a:extLst>
                  </p:cNvPr>
                  <p:cNvSpPr/>
                  <p:nvPr userDrawn="1"/>
                </p:nvSpPr>
                <p:spPr>
                  <a:xfrm>
                    <a:off x="8454811" y="4373822"/>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07" y="42074"/>
                          <a:pt x="0" y="32643"/>
                          <a:pt x="0" y="21037"/>
                        </a:cubicBezTo>
                        <a:close/>
                      </a:path>
                    </a:pathLst>
                  </a:custGeom>
                  <a:solidFill>
                    <a:srgbClr val="DEE1EA"/>
                  </a:solidFill>
                  <a:ln w="2339" cap="flat">
                    <a:noFill/>
                    <a:prstDash val="solid"/>
                    <a:miter/>
                  </a:ln>
                </p:spPr>
                <p:txBody>
                  <a:bodyPr rtlCol="0" anchor="ctr"/>
                  <a:lstStyle/>
                  <a:p>
                    <a:endParaRPr lang="en-US" sz="2160"/>
                  </a:p>
                </p:txBody>
              </p:sp>
              <p:sp>
                <p:nvSpPr>
                  <p:cNvPr id="433" name="Freeform: Shape 432">
                    <a:extLst>
                      <a:ext uri="{FF2B5EF4-FFF2-40B4-BE49-F238E27FC236}">
                        <a16:creationId xmlns:a16="http://schemas.microsoft.com/office/drawing/2014/main" id="{C315D509-7B4D-4C3D-B75F-06372E91E82E}"/>
                      </a:ext>
                    </a:extLst>
                  </p:cNvPr>
                  <p:cNvSpPr/>
                  <p:nvPr userDrawn="1"/>
                </p:nvSpPr>
                <p:spPr>
                  <a:xfrm>
                    <a:off x="8455162" y="4373564"/>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97"/>
                          <a:pt x="0" y="32667"/>
                          <a:pt x="0" y="21037"/>
                        </a:cubicBezTo>
                        <a:close/>
                      </a:path>
                    </a:pathLst>
                  </a:custGeom>
                  <a:solidFill>
                    <a:srgbClr val="DFE1EA"/>
                  </a:solidFill>
                  <a:ln w="2339" cap="flat">
                    <a:noFill/>
                    <a:prstDash val="solid"/>
                    <a:miter/>
                  </a:ln>
                </p:spPr>
                <p:txBody>
                  <a:bodyPr rtlCol="0" anchor="ctr"/>
                  <a:lstStyle/>
                  <a:p>
                    <a:endParaRPr lang="en-US" sz="2160"/>
                  </a:p>
                </p:txBody>
              </p:sp>
              <p:sp>
                <p:nvSpPr>
                  <p:cNvPr id="434" name="Freeform: Shape 433">
                    <a:extLst>
                      <a:ext uri="{FF2B5EF4-FFF2-40B4-BE49-F238E27FC236}">
                        <a16:creationId xmlns:a16="http://schemas.microsoft.com/office/drawing/2014/main" id="{69075510-B360-2D2E-1FA4-6023F71398BA}"/>
                      </a:ext>
                    </a:extLst>
                  </p:cNvPr>
                  <p:cNvSpPr/>
                  <p:nvPr userDrawn="1"/>
                </p:nvSpPr>
                <p:spPr>
                  <a:xfrm>
                    <a:off x="8455536" y="4373330"/>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07" y="42097"/>
                          <a:pt x="0" y="32667"/>
                          <a:pt x="0" y="21037"/>
                        </a:cubicBezTo>
                        <a:close/>
                      </a:path>
                    </a:pathLst>
                  </a:custGeom>
                  <a:solidFill>
                    <a:srgbClr val="DFE2EA"/>
                  </a:solidFill>
                  <a:ln w="2339" cap="flat">
                    <a:noFill/>
                    <a:prstDash val="solid"/>
                    <a:miter/>
                  </a:ln>
                </p:spPr>
                <p:txBody>
                  <a:bodyPr rtlCol="0" anchor="ctr"/>
                  <a:lstStyle/>
                  <a:p>
                    <a:endParaRPr lang="en-US" sz="2160"/>
                  </a:p>
                </p:txBody>
              </p:sp>
              <p:sp>
                <p:nvSpPr>
                  <p:cNvPr id="435" name="Freeform: Shape 434">
                    <a:extLst>
                      <a:ext uri="{FF2B5EF4-FFF2-40B4-BE49-F238E27FC236}">
                        <a16:creationId xmlns:a16="http://schemas.microsoft.com/office/drawing/2014/main" id="{96E378DC-F8C7-0469-1926-7788D55B7524}"/>
                      </a:ext>
                    </a:extLst>
                  </p:cNvPr>
                  <p:cNvSpPr/>
                  <p:nvPr userDrawn="1"/>
                </p:nvSpPr>
                <p:spPr>
                  <a:xfrm>
                    <a:off x="8455887" y="4373096"/>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74"/>
                          <a:pt x="0" y="32667"/>
                          <a:pt x="0" y="21037"/>
                        </a:cubicBezTo>
                        <a:close/>
                      </a:path>
                    </a:pathLst>
                  </a:custGeom>
                  <a:solidFill>
                    <a:srgbClr val="DFE2EA"/>
                  </a:solidFill>
                  <a:ln w="2339" cap="flat">
                    <a:noFill/>
                    <a:prstDash val="solid"/>
                    <a:miter/>
                  </a:ln>
                </p:spPr>
                <p:txBody>
                  <a:bodyPr rtlCol="0" anchor="ctr"/>
                  <a:lstStyle/>
                  <a:p>
                    <a:endParaRPr lang="en-US" sz="2160"/>
                  </a:p>
                </p:txBody>
              </p:sp>
              <p:sp>
                <p:nvSpPr>
                  <p:cNvPr id="436" name="Freeform: Shape 435">
                    <a:extLst>
                      <a:ext uri="{FF2B5EF4-FFF2-40B4-BE49-F238E27FC236}">
                        <a16:creationId xmlns:a16="http://schemas.microsoft.com/office/drawing/2014/main" id="{2CF97E13-FFE4-272A-011B-4319892E8DE0}"/>
                      </a:ext>
                    </a:extLst>
                  </p:cNvPr>
                  <p:cNvSpPr/>
                  <p:nvPr userDrawn="1"/>
                </p:nvSpPr>
                <p:spPr>
                  <a:xfrm>
                    <a:off x="8456262" y="4372839"/>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07" y="42097"/>
                          <a:pt x="0" y="32667"/>
                          <a:pt x="0" y="21037"/>
                        </a:cubicBezTo>
                        <a:close/>
                      </a:path>
                    </a:pathLst>
                  </a:custGeom>
                  <a:solidFill>
                    <a:srgbClr val="DFE2EA"/>
                  </a:solidFill>
                  <a:ln w="2339" cap="flat">
                    <a:noFill/>
                    <a:prstDash val="solid"/>
                    <a:miter/>
                  </a:ln>
                </p:spPr>
                <p:txBody>
                  <a:bodyPr rtlCol="0" anchor="ctr"/>
                  <a:lstStyle/>
                  <a:p>
                    <a:endParaRPr lang="en-US" sz="2160"/>
                  </a:p>
                </p:txBody>
              </p:sp>
              <p:sp>
                <p:nvSpPr>
                  <p:cNvPr id="437" name="Freeform: Shape 436">
                    <a:extLst>
                      <a:ext uri="{FF2B5EF4-FFF2-40B4-BE49-F238E27FC236}">
                        <a16:creationId xmlns:a16="http://schemas.microsoft.com/office/drawing/2014/main" id="{8E389127-7521-FD94-5EFA-4039F80929F1}"/>
                      </a:ext>
                    </a:extLst>
                  </p:cNvPr>
                  <p:cNvSpPr/>
                  <p:nvPr userDrawn="1"/>
                </p:nvSpPr>
                <p:spPr>
                  <a:xfrm>
                    <a:off x="8456613" y="4372605"/>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97"/>
                          <a:pt x="0" y="32667"/>
                          <a:pt x="0" y="21037"/>
                        </a:cubicBezTo>
                        <a:close/>
                      </a:path>
                    </a:pathLst>
                  </a:custGeom>
                  <a:solidFill>
                    <a:srgbClr val="E0E3EB"/>
                  </a:solidFill>
                  <a:ln w="2339" cap="flat">
                    <a:noFill/>
                    <a:prstDash val="solid"/>
                    <a:miter/>
                  </a:ln>
                </p:spPr>
                <p:txBody>
                  <a:bodyPr rtlCol="0" anchor="ctr"/>
                  <a:lstStyle/>
                  <a:p>
                    <a:endParaRPr lang="en-US" sz="2160"/>
                  </a:p>
                </p:txBody>
              </p:sp>
              <p:sp>
                <p:nvSpPr>
                  <p:cNvPr id="438" name="Freeform: Shape 437">
                    <a:extLst>
                      <a:ext uri="{FF2B5EF4-FFF2-40B4-BE49-F238E27FC236}">
                        <a16:creationId xmlns:a16="http://schemas.microsoft.com/office/drawing/2014/main" id="{8320630F-8EFD-777B-F064-0EFCA7902DC6}"/>
                      </a:ext>
                    </a:extLst>
                  </p:cNvPr>
                  <p:cNvSpPr/>
                  <p:nvPr userDrawn="1"/>
                </p:nvSpPr>
                <p:spPr>
                  <a:xfrm>
                    <a:off x="8456964" y="4372371"/>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74"/>
                          <a:pt x="0" y="32667"/>
                          <a:pt x="0" y="21037"/>
                        </a:cubicBezTo>
                        <a:close/>
                      </a:path>
                    </a:pathLst>
                  </a:custGeom>
                  <a:solidFill>
                    <a:srgbClr val="E0E3EB"/>
                  </a:solidFill>
                  <a:ln w="2339" cap="flat">
                    <a:noFill/>
                    <a:prstDash val="solid"/>
                    <a:miter/>
                  </a:ln>
                </p:spPr>
                <p:txBody>
                  <a:bodyPr rtlCol="0" anchor="ctr"/>
                  <a:lstStyle/>
                  <a:p>
                    <a:endParaRPr lang="en-US" sz="2160"/>
                  </a:p>
                </p:txBody>
              </p:sp>
              <p:sp>
                <p:nvSpPr>
                  <p:cNvPr id="439" name="Freeform: Shape 438">
                    <a:extLst>
                      <a:ext uri="{FF2B5EF4-FFF2-40B4-BE49-F238E27FC236}">
                        <a16:creationId xmlns:a16="http://schemas.microsoft.com/office/drawing/2014/main" id="{21787EDC-BD08-3873-4228-70986C3A0BB5}"/>
                      </a:ext>
                    </a:extLst>
                  </p:cNvPr>
                  <p:cNvSpPr/>
                  <p:nvPr userDrawn="1"/>
                </p:nvSpPr>
                <p:spPr>
                  <a:xfrm>
                    <a:off x="8457315" y="4372114"/>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97"/>
                          <a:pt x="0" y="32667"/>
                          <a:pt x="0" y="21037"/>
                        </a:cubicBezTo>
                        <a:close/>
                      </a:path>
                    </a:pathLst>
                  </a:custGeom>
                  <a:solidFill>
                    <a:srgbClr val="E0E3EB"/>
                  </a:solidFill>
                  <a:ln w="2339" cap="flat">
                    <a:noFill/>
                    <a:prstDash val="solid"/>
                    <a:miter/>
                  </a:ln>
                </p:spPr>
                <p:txBody>
                  <a:bodyPr rtlCol="0" anchor="ctr"/>
                  <a:lstStyle/>
                  <a:p>
                    <a:endParaRPr lang="en-US" sz="2160"/>
                  </a:p>
                </p:txBody>
              </p:sp>
              <p:sp>
                <p:nvSpPr>
                  <p:cNvPr id="440" name="Freeform: Shape 439">
                    <a:extLst>
                      <a:ext uri="{FF2B5EF4-FFF2-40B4-BE49-F238E27FC236}">
                        <a16:creationId xmlns:a16="http://schemas.microsoft.com/office/drawing/2014/main" id="{983F7EDB-E105-D5ED-C189-3F672E326838}"/>
                      </a:ext>
                    </a:extLst>
                  </p:cNvPr>
                  <p:cNvSpPr/>
                  <p:nvPr userDrawn="1"/>
                </p:nvSpPr>
                <p:spPr>
                  <a:xfrm>
                    <a:off x="8457666" y="4371880"/>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74"/>
                          <a:pt x="0" y="32667"/>
                          <a:pt x="0" y="21037"/>
                        </a:cubicBezTo>
                        <a:close/>
                      </a:path>
                    </a:pathLst>
                  </a:custGeom>
                  <a:solidFill>
                    <a:srgbClr val="E1E3EB"/>
                  </a:solidFill>
                  <a:ln w="2339" cap="flat">
                    <a:noFill/>
                    <a:prstDash val="solid"/>
                    <a:miter/>
                  </a:ln>
                </p:spPr>
                <p:txBody>
                  <a:bodyPr rtlCol="0" anchor="ctr"/>
                  <a:lstStyle/>
                  <a:p>
                    <a:endParaRPr lang="en-US" sz="2160"/>
                  </a:p>
                </p:txBody>
              </p:sp>
              <p:sp>
                <p:nvSpPr>
                  <p:cNvPr id="441" name="Freeform: Shape 440">
                    <a:extLst>
                      <a:ext uri="{FF2B5EF4-FFF2-40B4-BE49-F238E27FC236}">
                        <a16:creationId xmlns:a16="http://schemas.microsoft.com/office/drawing/2014/main" id="{4942D738-D357-735B-F858-760BD17D8CCB}"/>
                      </a:ext>
                    </a:extLst>
                  </p:cNvPr>
                  <p:cNvSpPr/>
                  <p:nvPr userDrawn="1"/>
                </p:nvSpPr>
                <p:spPr>
                  <a:xfrm>
                    <a:off x="8458017" y="4371622"/>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97"/>
                          <a:pt x="0" y="32667"/>
                          <a:pt x="0" y="21037"/>
                        </a:cubicBezTo>
                        <a:close/>
                      </a:path>
                    </a:pathLst>
                  </a:custGeom>
                  <a:solidFill>
                    <a:srgbClr val="E1E4EB"/>
                  </a:solidFill>
                  <a:ln w="2339" cap="flat">
                    <a:noFill/>
                    <a:prstDash val="solid"/>
                    <a:miter/>
                  </a:ln>
                </p:spPr>
                <p:txBody>
                  <a:bodyPr rtlCol="0" anchor="ctr"/>
                  <a:lstStyle/>
                  <a:p>
                    <a:endParaRPr lang="en-US" sz="2160"/>
                  </a:p>
                </p:txBody>
              </p:sp>
              <p:sp>
                <p:nvSpPr>
                  <p:cNvPr id="442" name="Freeform: Shape 441">
                    <a:extLst>
                      <a:ext uri="{FF2B5EF4-FFF2-40B4-BE49-F238E27FC236}">
                        <a16:creationId xmlns:a16="http://schemas.microsoft.com/office/drawing/2014/main" id="{B30D68BE-867F-A03C-29F3-BA31AA45AAFB}"/>
                      </a:ext>
                    </a:extLst>
                  </p:cNvPr>
                  <p:cNvSpPr/>
                  <p:nvPr userDrawn="1"/>
                </p:nvSpPr>
                <p:spPr>
                  <a:xfrm>
                    <a:off x="8458368" y="4371388"/>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74"/>
                          <a:pt x="0" y="32667"/>
                          <a:pt x="0" y="21037"/>
                        </a:cubicBezTo>
                        <a:close/>
                      </a:path>
                    </a:pathLst>
                  </a:custGeom>
                  <a:solidFill>
                    <a:srgbClr val="E1E4EC"/>
                  </a:solidFill>
                  <a:ln w="2339" cap="flat">
                    <a:noFill/>
                    <a:prstDash val="solid"/>
                    <a:miter/>
                  </a:ln>
                </p:spPr>
                <p:txBody>
                  <a:bodyPr rtlCol="0" anchor="ctr"/>
                  <a:lstStyle/>
                  <a:p>
                    <a:endParaRPr lang="en-US" sz="2160"/>
                  </a:p>
                </p:txBody>
              </p:sp>
              <p:sp>
                <p:nvSpPr>
                  <p:cNvPr id="443" name="Freeform: Shape 442">
                    <a:extLst>
                      <a:ext uri="{FF2B5EF4-FFF2-40B4-BE49-F238E27FC236}">
                        <a16:creationId xmlns:a16="http://schemas.microsoft.com/office/drawing/2014/main" id="{6EBA6CEA-6B5D-0778-C7C2-6152B1FB771F}"/>
                      </a:ext>
                    </a:extLst>
                  </p:cNvPr>
                  <p:cNvSpPr/>
                  <p:nvPr userDrawn="1"/>
                </p:nvSpPr>
                <p:spPr>
                  <a:xfrm>
                    <a:off x="8458719" y="4371131"/>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07" y="42097"/>
                          <a:pt x="0" y="32667"/>
                          <a:pt x="0" y="21037"/>
                        </a:cubicBezTo>
                        <a:close/>
                      </a:path>
                    </a:pathLst>
                  </a:custGeom>
                  <a:solidFill>
                    <a:srgbClr val="E2E4EC"/>
                  </a:solidFill>
                  <a:ln w="2339" cap="flat">
                    <a:noFill/>
                    <a:prstDash val="solid"/>
                    <a:miter/>
                  </a:ln>
                </p:spPr>
                <p:txBody>
                  <a:bodyPr rtlCol="0" anchor="ctr"/>
                  <a:lstStyle/>
                  <a:p>
                    <a:endParaRPr lang="en-US" sz="2160"/>
                  </a:p>
                </p:txBody>
              </p:sp>
              <p:sp>
                <p:nvSpPr>
                  <p:cNvPr id="444" name="Freeform: Shape 443">
                    <a:extLst>
                      <a:ext uri="{FF2B5EF4-FFF2-40B4-BE49-F238E27FC236}">
                        <a16:creationId xmlns:a16="http://schemas.microsoft.com/office/drawing/2014/main" id="{7CEC4550-6D3C-8EAA-7F63-7CF26396B92B}"/>
                      </a:ext>
                    </a:extLst>
                  </p:cNvPr>
                  <p:cNvSpPr/>
                  <p:nvPr userDrawn="1"/>
                </p:nvSpPr>
                <p:spPr>
                  <a:xfrm>
                    <a:off x="8459046" y="4370873"/>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97"/>
                          <a:pt x="0" y="32667"/>
                          <a:pt x="0" y="21037"/>
                        </a:cubicBezTo>
                        <a:close/>
                      </a:path>
                    </a:pathLst>
                  </a:custGeom>
                  <a:solidFill>
                    <a:srgbClr val="E2E5EC"/>
                  </a:solidFill>
                  <a:ln w="2339" cap="flat">
                    <a:noFill/>
                    <a:prstDash val="solid"/>
                    <a:miter/>
                  </a:ln>
                </p:spPr>
                <p:txBody>
                  <a:bodyPr rtlCol="0" anchor="ctr"/>
                  <a:lstStyle/>
                  <a:p>
                    <a:endParaRPr lang="en-US" sz="2160"/>
                  </a:p>
                </p:txBody>
              </p:sp>
              <p:sp>
                <p:nvSpPr>
                  <p:cNvPr id="445" name="Freeform: Shape 444">
                    <a:extLst>
                      <a:ext uri="{FF2B5EF4-FFF2-40B4-BE49-F238E27FC236}">
                        <a16:creationId xmlns:a16="http://schemas.microsoft.com/office/drawing/2014/main" id="{FAB69673-4A6A-27A2-2B8B-0E244446591F}"/>
                      </a:ext>
                    </a:extLst>
                  </p:cNvPr>
                  <p:cNvSpPr/>
                  <p:nvPr userDrawn="1"/>
                </p:nvSpPr>
                <p:spPr>
                  <a:xfrm>
                    <a:off x="8459397" y="4370639"/>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07" y="42074"/>
                          <a:pt x="0" y="32667"/>
                          <a:pt x="0" y="21037"/>
                        </a:cubicBezTo>
                        <a:close/>
                      </a:path>
                    </a:pathLst>
                  </a:custGeom>
                  <a:solidFill>
                    <a:srgbClr val="E2E5EC"/>
                  </a:solidFill>
                  <a:ln w="2339" cap="flat">
                    <a:noFill/>
                    <a:prstDash val="solid"/>
                    <a:miter/>
                  </a:ln>
                </p:spPr>
                <p:txBody>
                  <a:bodyPr rtlCol="0" anchor="ctr"/>
                  <a:lstStyle/>
                  <a:p>
                    <a:endParaRPr lang="en-US" sz="2160"/>
                  </a:p>
                </p:txBody>
              </p:sp>
              <p:sp>
                <p:nvSpPr>
                  <p:cNvPr id="446" name="Freeform: Shape 445">
                    <a:extLst>
                      <a:ext uri="{FF2B5EF4-FFF2-40B4-BE49-F238E27FC236}">
                        <a16:creationId xmlns:a16="http://schemas.microsoft.com/office/drawing/2014/main" id="{06732E06-0D9D-E393-24D3-D5AB21E1B94A}"/>
                      </a:ext>
                    </a:extLst>
                  </p:cNvPr>
                  <p:cNvSpPr/>
                  <p:nvPr userDrawn="1"/>
                </p:nvSpPr>
                <p:spPr>
                  <a:xfrm>
                    <a:off x="8459725" y="4370382"/>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97"/>
                          <a:pt x="0" y="32667"/>
                          <a:pt x="0" y="21037"/>
                        </a:cubicBezTo>
                        <a:close/>
                      </a:path>
                    </a:pathLst>
                  </a:custGeom>
                  <a:solidFill>
                    <a:srgbClr val="E3E5EC"/>
                  </a:solidFill>
                  <a:ln w="2339" cap="flat">
                    <a:noFill/>
                    <a:prstDash val="solid"/>
                    <a:miter/>
                  </a:ln>
                </p:spPr>
                <p:txBody>
                  <a:bodyPr rtlCol="0" anchor="ctr"/>
                  <a:lstStyle/>
                  <a:p>
                    <a:endParaRPr lang="en-US" sz="2160"/>
                  </a:p>
                </p:txBody>
              </p:sp>
              <p:sp>
                <p:nvSpPr>
                  <p:cNvPr id="447" name="Freeform: Shape 446">
                    <a:extLst>
                      <a:ext uri="{FF2B5EF4-FFF2-40B4-BE49-F238E27FC236}">
                        <a16:creationId xmlns:a16="http://schemas.microsoft.com/office/drawing/2014/main" id="{E88E1CEA-D3B8-D17E-6DAC-468D6A63C864}"/>
                      </a:ext>
                    </a:extLst>
                  </p:cNvPr>
                  <p:cNvSpPr/>
                  <p:nvPr userDrawn="1"/>
                </p:nvSpPr>
                <p:spPr>
                  <a:xfrm>
                    <a:off x="8460052" y="4370125"/>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97"/>
                          <a:pt x="0" y="32667"/>
                          <a:pt x="0" y="21037"/>
                        </a:cubicBezTo>
                        <a:close/>
                      </a:path>
                    </a:pathLst>
                  </a:custGeom>
                  <a:solidFill>
                    <a:srgbClr val="E3E5ED"/>
                  </a:solidFill>
                  <a:ln w="2339" cap="flat">
                    <a:noFill/>
                    <a:prstDash val="solid"/>
                    <a:miter/>
                  </a:ln>
                </p:spPr>
                <p:txBody>
                  <a:bodyPr rtlCol="0" anchor="ctr"/>
                  <a:lstStyle/>
                  <a:p>
                    <a:endParaRPr lang="en-US" sz="2160"/>
                  </a:p>
                </p:txBody>
              </p:sp>
              <p:sp>
                <p:nvSpPr>
                  <p:cNvPr id="448" name="Freeform: Shape 447">
                    <a:extLst>
                      <a:ext uri="{FF2B5EF4-FFF2-40B4-BE49-F238E27FC236}">
                        <a16:creationId xmlns:a16="http://schemas.microsoft.com/office/drawing/2014/main" id="{77E78768-6D16-AFD5-1701-736A40206771}"/>
                      </a:ext>
                    </a:extLst>
                  </p:cNvPr>
                  <p:cNvSpPr/>
                  <p:nvPr userDrawn="1"/>
                </p:nvSpPr>
                <p:spPr>
                  <a:xfrm>
                    <a:off x="8460403" y="4369891"/>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07" y="42074"/>
                          <a:pt x="0" y="32667"/>
                          <a:pt x="0" y="21037"/>
                        </a:cubicBezTo>
                        <a:close/>
                      </a:path>
                    </a:pathLst>
                  </a:custGeom>
                  <a:solidFill>
                    <a:srgbClr val="E3E6ED"/>
                  </a:solidFill>
                  <a:ln w="2339" cap="flat">
                    <a:noFill/>
                    <a:prstDash val="solid"/>
                    <a:miter/>
                  </a:ln>
                </p:spPr>
                <p:txBody>
                  <a:bodyPr rtlCol="0" anchor="ctr"/>
                  <a:lstStyle/>
                  <a:p>
                    <a:endParaRPr lang="en-US" sz="2160"/>
                  </a:p>
                </p:txBody>
              </p:sp>
              <p:sp>
                <p:nvSpPr>
                  <p:cNvPr id="449" name="Freeform: Shape 448">
                    <a:extLst>
                      <a:ext uri="{FF2B5EF4-FFF2-40B4-BE49-F238E27FC236}">
                        <a16:creationId xmlns:a16="http://schemas.microsoft.com/office/drawing/2014/main" id="{119F834C-A698-0802-FA4B-4FAF6B62985F}"/>
                      </a:ext>
                    </a:extLst>
                  </p:cNvPr>
                  <p:cNvSpPr/>
                  <p:nvPr userDrawn="1"/>
                </p:nvSpPr>
                <p:spPr>
                  <a:xfrm>
                    <a:off x="8460731" y="4369633"/>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07" y="42097"/>
                          <a:pt x="0" y="32667"/>
                          <a:pt x="0" y="21037"/>
                        </a:cubicBezTo>
                        <a:close/>
                      </a:path>
                    </a:pathLst>
                  </a:custGeom>
                  <a:solidFill>
                    <a:srgbClr val="E3E6ED"/>
                  </a:solidFill>
                  <a:ln w="2339" cap="flat">
                    <a:noFill/>
                    <a:prstDash val="solid"/>
                    <a:miter/>
                  </a:ln>
                </p:spPr>
                <p:txBody>
                  <a:bodyPr rtlCol="0" anchor="ctr"/>
                  <a:lstStyle/>
                  <a:p>
                    <a:endParaRPr lang="en-US" sz="2160"/>
                  </a:p>
                </p:txBody>
              </p:sp>
              <p:sp>
                <p:nvSpPr>
                  <p:cNvPr id="450" name="Freeform: Shape 449">
                    <a:extLst>
                      <a:ext uri="{FF2B5EF4-FFF2-40B4-BE49-F238E27FC236}">
                        <a16:creationId xmlns:a16="http://schemas.microsoft.com/office/drawing/2014/main" id="{31CB67B3-F60A-6556-5261-113685E2B506}"/>
                      </a:ext>
                    </a:extLst>
                  </p:cNvPr>
                  <p:cNvSpPr/>
                  <p:nvPr userDrawn="1"/>
                </p:nvSpPr>
                <p:spPr>
                  <a:xfrm>
                    <a:off x="8461059" y="4369376"/>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07" y="42097"/>
                          <a:pt x="0" y="32667"/>
                          <a:pt x="0" y="21037"/>
                        </a:cubicBezTo>
                        <a:close/>
                      </a:path>
                    </a:pathLst>
                  </a:custGeom>
                  <a:solidFill>
                    <a:srgbClr val="E4E6ED"/>
                  </a:solidFill>
                  <a:ln w="2339" cap="flat">
                    <a:noFill/>
                    <a:prstDash val="solid"/>
                    <a:miter/>
                  </a:ln>
                </p:spPr>
                <p:txBody>
                  <a:bodyPr rtlCol="0" anchor="ctr"/>
                  <a:lstStyle/>
                  <a:p>
                    <a:endParaRPr lang="en-US" sz="2160"/>
                  </a:p>
                </p:txBody>
              </p:sp>
              <p:sp>
                <p:nvSpPr>
                  <p:cNvPr id="451" name="Freeform: Shape 450">
                    <a:extLst>
                      <a:ext uri="{FF2B5EF4-FFF2-40B4-BE49-F238E27FC236}">
                        <a16:creationId xmlns:a16="http://schemas.microsoft.com/office/drawing/2014/main" id="{7440B663-6638-66F2-C019-57E3016BF97D}"/>
                      </a:ext>
                    </a:extLst>
                  </p:cNvPr>
                  <p:cNvSpPr/>
                  <p:nvPr userDrawn="1"/>
                </p:nvSpPr>
                <p:spPr>
                  <a:xfrm>
                    <a:off x="8461363" y="4369118"/>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97"/>
                          <a:pt x="0" y="32667"/>
                          <a:pt x="0" y="21037"/>
                        </a:cubicBezTo>
                        <a:close/>
                      </a:path>
                    </a:pathLst>
                  </a:custGeom>
                  <a:solidFill>
                    <a:srgbClr val="E4E6ED"/>
                  </a:solidFill>
                  <a:ln w="2339" cap="flat">
                    <a:noFill/>
                    <a:prstDash val="solid"/>
                    <a:miter/>
                  </a:ln>
                </p:spPr>
                <p:txBody>
                  <a:bodyPr rtlCol="0" anchor="ctr"/>
                  <a:lstStyle/>
                  <a:p>
                    <a:endParaRPr lang="en-US" sz="2160"/>
                  </a:p>
                </p:txBody>
              </p:sp>
              <p:sp>
                <p:nvSpPr>
                  <p:cNvPr id="452" name="Freeform: Shape 451">
                    <a:extLst>
                      <a:ext uri="{FF2B5EF4-FFF2-40B4-BE49-F238E27FC236}">
                        <a16:creationId xmlns:a16="http://schemas.microsoft.com/office/drawing/2014/main" id="{FD7677C8-F4E8-AA9B-C4AA-FB76F9277AB4}"/>
                      </a:ext>
                    </a:extLst>
                  </p:cNvPr>
                  <p:cNvSpPr/>
                  <p:nvPr userDrawn="1"/>
                </p:nvSpPr>
                <p:spPr>
                  <a:xfrm>
                    <a:off x="8461690" y="4368861"/>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97"/>
                          <a:pt x="0" y="32667"/>
                          <a:pt x="0" y="21037"/>
                        </a:cubicBezTo>
                        <a:close/>
                      </a:path>
                    </a:pathLst>
                  </a:custGeom>
                  <a:solidFill>
                    <a:srgbClr val="E4E7EE"/>
                  </a:solidFill>
                  <a:ln w="2339" cap="flat">
                    <a:noFill/>
                    <a:prstDash val="solid"/>
                    <a:miter/>
                  </a:ln>
                </p:spPr>
                <p:txBody>
                  <a:bodyPr rtlCol="0" anchor="ctr"/>
                  <a:lstStyle/>
                  <a:p>
                    <a:endParaRPr lang="en-US" sz="2160"/>
                  </a:p>
                </p:txBody>
              </p:sp>
              <p:sp>
                <p:nvSpPr>
                  <p:cNvPr id="453" name="Freeform: Shape 452">
                    <a:extLst>
                      <a:ext uri="{FF2B5EF4-FFF2-40B4-BE49-F238E27FC236}">
                        <a16:creationId xmlns:a16="http://schemas.microsoft.com/office/drawing/2014/main" id="{74BB0F45-8444-8456-5A5D-39FF4D09F7B0}"/>
                      </a:ext>
                    </a:extLst>
                  </p:cNvPr>
                  <p:cNvSpPr/>
                  <p:nvPr userDrawn="1"/>
                </p:nvSpPr>
                <p:spPr>
                  <a:xfrm>
                    <a:off x="8462018" y="4368604"/>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07" y="42097"/>
                          <a:pt x="0" y="32667"/>
                          <a:pt x="0" y="21037"/>
                        </a:cubicBezTo>
                        <a:close/>
                      </a:path>
                    </a:pathLst>
                  </a:custGeom>
                  <a:solidFill>
                    <a:srgbClr val="E5E7EE"/>
                  </a:solidFill>
                  <a:ln w="2339" cap="flat">
                    <a:noFill/>
                    <a:prstDash val="solid"/>
                    <a:miter/>
                  </a:ln>
                </p:spPr>
                <p:txBody>
                  <a:bodyPr rtlCol="0" anchor="ctr"/>
                  <a:lstStyle/>
                  <a:p>
                    <a:endParaRPr lang="en-US" sz="2160"/>
                  </a:p>
                </p:txBody>
              </p:sp>
              <p:sp>
                <p:nvSpPr>
                  <p:cNvPr id="454" name="Freeform: Shape 453">
                    <a:extLst>
                      <a:ext uri="{FF2B5EF4-FFF2-40B4-BE49-F238E27FC236}">
                        <a16:creationId xmlns:a16="http://schemas.microsoft.com/office/drawing/2014/main" id="{4E7DA1EA-B15B-0ACD-69BB-658274D9A48F}"/>
                      </a:ext>
                    </a:extLst>
                  </p:cNvPr>
                  <p:cNvSpPr/>
                  <p:nvPr userDrawn="1"/>
                </p:nvSpPr>
                <p:spPr>
                  <a:xfrm>
                    <a:off x="8462322" y="4368370"/>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74"/>
                          <a:pt x="0" y="32643"/>
                          <a:pt x="0" y="21037"/>
                        </a:cubicBezTo>
                        <a:close/>
                      </a:path>
                    </a:pathLst>
                  </a:custGeom>
                  <a:solidFill>
                    <a:srgbClr val="E5E7EE"/>
                  </a:solidFill>
                  <a:ln w="2339" cap="flat">
                    <a:noFill/>
                    <a:prstDash val="solid"/>
                    <a:miter/>
                  </a:ln>
                </p:spPr>
                <p:txBody>
                  <a:bodyPr rtlCol="0" anchor="ctr"/>
                  <a:lstStyle/>
                  <a:p>
                    <a:endParaRPr lang="en-US" sz="2160"/>
                  </a:p>
                </p:txBody>
              </p:sp>
              <p:sp>
                <p:nvSpPr>
                  <p:cNvPr id="455" name="Freeform: Shape 454">
                    <a:extLst>
                      <a:ext uri="{FF2B5EF4-FFF2-40B4-BE49-F238E27FC236}">
                        <a16:creationId xmlns:a16="http://schemas.microsoft.com/office/drawing/2014/main" id="{E05414D4-707D-9473-2AD5-DE03E07A9599}"/>
                      </a:ext>
                    </a:extLst>
                  </p:cNvPr>
                  <p:cNvSpPr/>
                  <p:nvPr userDrawn="1"/>
                </p:nvSpPr>
                <p:spPr>
                  <a:xfrm>
                    <a:off x="8462650" y="4368112"/>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07" y="42074"/>
                          <a:pt x="0" y="32667"/>
                          <a:pt x="0" y="21037"/>
                        </a:cubicBezTo>
                        <a:close/>
                      </a:path>
                    </a:pathLst>
                  </a:custGeom>
                  <a:solidFill>
                    <a:srgbClr val="E5E8EE"/>
                  </a:solidFill>
                  <a:ln w="2339" cap="flat">
                    <a:noFill/>
                    <a:prstDash val="solid"/>
                    <a:miter/>
                  </a:ln>
                </p:spPr>
                <p:txBody>
                  <a:bodyPr rtlCol="0" anchor="ctr"/>
                  <a:lstStyle/>
                  <a:p>
                    <a:endParaRPr lang="en-US" sz="2160"/>
                  </a:p>
                </p:txBody>
              </p:sp>
              <p:sp>
                <p:nvSpPr>
                  <p:cNvPr id="456" name="Freeform: Shape 455">
                    <a:extLst>
                      <a:ext uri="{FF2B5EF4-FFF2-40B4-BE49-F238E27FC236}">
                        <a16:creationId xmlns:a16="http://schemas.microsoft.com/office/drawing/2014/main" id="{C398BDF1-2E2B-88B0-1739-89B04B7494C6}"/>
                      </a:ext>
                    </a:extLst>
                  </p:cNvPr>
                  <p:cNvSpPr/>
                  <p:nvPr userDrawn="1"/>
                </p:nvSpPr>
                <p:spPr>
                  <a:xfrm>
                    <a:off x="8463048" y="4367761"/>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97"/>
                          <a:pt x="0" y="32667"/>
                          <a:pt x="0" y="21037"/>
                        </a:cubicBezTo>
                        <a:close/>
                      </a:path>
                    </a:pathLst>
                  </a:custGeom>
                  <a:solidFill>
                    <a:srgbClr val="E6E8EE"/>
                  </a:solidFill>
                  <a:ln w="2339" cap="flat">
                    <a:noFill/>
                    <a:prstDash val="solid"/>
                    <a:miter/>
                  </a:ln>
                </p:spPr>
                <p:txBody>
                  <a:bodyPr rtlCol="0" anchor="ctr"/>
                  <a:lstStyle/>
                  <a:p>
                    <a:endParaRPr lang="en-US" sz="2160"/>
                  </a:p>
                </p:txBody>
              </p:sp>
              <p:sp>
                <p:nvSpPr>
                  <p:cNvPr id="457" name="Freeform: Shape 456">
                    <a:extLst>
                      <a:ext uri="{FF2B5EF4-FFF2-40B4-BE49-F238E27FC236}">
                        <a16:creationId xmlns:a16="http://schemas.microsoft.com/office/drawing/2014/main" id="{F541EDCB-F468-3379-86C2-91209714AB6C}"/>
                      </a:ext>
                    </a:extLst>
                  </p:cNvPr>
                  <p:cNvSpPr/>
                  <p:nvPr userDrawn="1"/>
                </p:nvSpPr>
                <p:spPr>
                  <a:xfrm>
                    <a:off x="8463539" y="4367363"/>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74"/>
                          <a:pt x="0" y="32667"/>
                          <a:pt x="0" y="21037"/>
                        </a:cubicBezTo>
                        <a:close/>
                      </a:path>
                    </a:pathLst>
                  </a:custGeom>
                  <a:solidFill>
                    <a:srgbClr val="E6E8EF"/>
                  </a:solidFill>
                  <a:ln w="2339" cap="flat">
                    <a:noFill/>
                    <a:prstDash val="solid"/>
                    <a:miter/>
                  </a:ln>
                </p:spPr>
                <p:txBody>
                  <a:bodyPr rtlCol="0" anchor="ctr"/>
                  <a:lstStyle/>
                  <a:p>
                    <a:endParaRPr lang="en-US" sz="2160"/>
                  </a:p>
                </p:txBody>
              </p:sp>
              <p:sp>
                <p:nvSpPr>
                  <p:cNvPr id="458" name="Freeform: Shape 457">
                    <a:extLst>
                      <a:ext uri="{FF2B5EF4-FFF2-40B4-BE49-F238E27FC236}">
                        <a16:creationId xmlns:a16="http://schemas.microsoft.com/office/drawing/2014/main" id="{DD9BD855-1828-7AB2-3212-98EA0ED29B92}"/>
                      </a:ext>
                    </a:extLst>
                  </p:cNvPr>
                  <p:cNvSpPr/>
                  <p:nvPr userDrawn="1"/>
                </p:nvSpPr>
                <p:spPr>
                  <a:xfrm>
                    <a:off x="8464030" y="4366942"/>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07" y="42097"/>
                          <a:pt x="0" y="32667"/>
                          <a:pt x="0" y="21037"/>
                        </a:cubicBezTo>
                        <a:close/>
                      </a:path>
                    </a:pathLst>
                  </a:custGeom>
                  <a:solidFill>
                    <a:srgbClr val="E6E8EF"/>
                  </a:solidFill>
                  <a:ln w="2339" cap="flat">
                    <a:noFill/>
                    <a:prstDash val="solid"/>
                    <a:miter/>
                  </a:ln>
                </p:spPr>
                <p:txBody>
                  <a:bodyPr rtlCol="0" anchor="ctr"/>
                  <a:lstStyle/>
                  <a:p>
                    <a:endParaRPr lang="en-US" sz="2160"/>
                  </a:p>
                </p:txBody>
              </p:sp>
              <p:sp>
                <p:nvSpPr>
                  <p:cNvPr id="459" name="Freeform: Shape 458">
                    <a:extLst>
                      <a:ext uri="{FF2B5EF4-FFF2-40B4-BE49-F238E27FC236}">
                        <a16:creationId xmlns:a16="http://schemas.microsoft.com/office/drawing/2014/main" id="{3B286818-4EB5-359B-DC7B-A824CD95CF04}"/>
                      </a:ext>
                    </a:extLst>
                  </p:cNvPr>
                  <p:cNvSpPr/>
                  <p:nvPr userDrawn="1"/>
                </p:nvSpPr>
                <p:spPr>
                  <a:xfrm>
                    <a:off x="8464498" y="4366544"/>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74"/>
                          <a:pt x="0" y="32667"/>
                          <a:pt x="0" y="21037"/>
                        </a:cubicBezTo>
                        <a:close/>
                      </a:path>
                    </a:pathLst>
                  </a:custGeom>
                  <a:solidFill>
                    <a:srgbClr val="E7E9EF"/>
                  </a:solidFill>
                  <a:ln w="2339" cap="flat">
                    <a:noFill/>
                    <a:prstDash val="solid"/>
                    <a:miter/>
                  </a:ln>
                </p:spPr>
                <p:txBody>
                  <a:bodyPr rtlCol="0" anchor="ctr"/>
                  <a:lstStyle/>
                  <a:p>
                    <a:endParaRPr lang="en-US" sz="2160"/>
                  </a:p>
                </p:txBody>
              </p:sp>
              <p:sp>
                <p:nvSpPr>
                  <p:cNvPr id="460" name="Freeform: Shape 459">
                    <a:extLst>
                      <a:ext uri="{FF2B5EF4-FFF2-40B4-BE49-F238E27FC236}">
                        <a16:creationId xmlns:a16="http://schemas.microsoft.com/office/drawing/2014/main" id="{4F502FF0-AD24-8A1D-E8FB-70D70C342624}"/>
                      </a:ext>
                    </a:extLst>
                  </p:cNvPr>
                  <p:cNvSpPr/>
                  <p:nvPr userDrawn="1"/>
                </p:nvSpPr>
                <p:spPr>
                  <a:xfrm>
                    <a:off x="8464966" y="4366123"/>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97"/>
                          <a:pt x="0" y="32667"/>
                          <a:pt x="0" y="21037"/>
                        </a:cubicBezTo>
                        <a:close/>
                      </a:path>
                    </a:pathLst>
                  </a:custGeom>
                  <a:solidFill>
                    <a:srgbClr val="E7E9EF"/>
                  </a:solidFill>
                  <a:ln w="2339" cap="flat">
                    <a:noFill/>
                    <a:prstDash val="solid"/>
                    <a:miter/>
                  </a:ln>
                </p:spPr>
                <p:txBody>
                  <a:bodyPr rtlCol="0" anchor="ctr"/>
                  <a:lstStyle/>
                  <a:p>
                    <a:endParaRPr lang="en-US" sz="2160"/>
                  </a:p>
                </p:txBody>
              </p:sp>
              <p:sp>
                <p:nvSpPr>
                  <p:cNvPr id="461" name="Freeform: Shape 460">
                    <a:extLst>
                      <a:ext uri="{FF2B5EF4-FFF2-40B4-BE49-F238E27FC236}">
                        <a16:creationId xmlns:a16="http://schemas.microsoft.com/office/drawing/2014/main" id="{B40F71CB-EED7-C164-B247-44A92B191B79}"/>
                      </a:ext>
                    </a:extLst>
                  </p:cNvPr>
                  <p:cNvSpPr/>
                  <p:nvPr userDrawn="1"/>
                </p:nvSpPr>
                <p:spPr>
                  <a:xfrm>
                    <a:off x="8465434" y="4365725"/>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74"/>
                          <a:pt x="0" y="32667"/>
                          <a:pt x="0" y="21037"/>
                        </a:cubicBezTo>
                        <a:close/>
                      </a:path>
                    </a:pathLst>
                  </a:custGeom>
                  <a:solidFill>
                    <a:srgbClr val="E7E9EF"/>
                  </a:solidFill>
                  <a:ln w="2339" cap="flat">
                    <a:noFill/>
                    <a:prstDash val="solid"/>
                    <a:miter/>
                  </a:ln>
                </p:spPr>
                <p:txBody>
                  <a:bodyPr rtlCol="0" anchor="ctr"/>
                  <a:lstStyle/>
                  <a:p>
                    <a:endParaRPr lang="en-US" sz="2160"/>
                  </a:p>
                </p:txBody>
              </p:sp>
              <p:sp>
                <p:nvSpPr>
                  <p:cNvPr id="462" name="Freeform: Shape 461">
                    <a:extLst>
                      <a:ext uri="{FF2B5EF4-FFF2-40B4-BE49-F238E27FC236}">
                        <a16:creationId xmlns:a16="http://schemas.microsoft.com/office/drawing/2014/main" id="{BA8135C4-FFFE-C444-454F-99674D3F7073}"/>
                      </a:ext>
                    </a:extLst>
                  </p:cNvPr>
                  <p:cNvSpPr/>
                  <p:nvPr userDrawn="1"/>
                </p:nvSpPr>
                <p:spPr>
                  <a:xfrm>
                    <a:off x="8465902" y="4365304"/>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97"/>
                          <a:pt x="0" y="32667"/>
                          <a:pt x="0" y="21037"/>
                        </a:cubicBezTo>
                        <a:close/>
                      </a:path>
                    </a:pathLst>
                  </a:custGeom>
                  <a:solidFill>
                    <a:srgbClr val="E7EAF0"/>
                  </a:solidFill>
                  <a:ln w="2339" cap="flat">
                    <a:noFill/>
                    <a:prstDash val="solid"/>
                    <a:miter/>
                  </a:ln>
                </p:spPr>
                <p:txBody>
                  <a:bodyPr rtlCol="0" anchor="ctr"/>
                  <a:lstStyle/>
                  <a:p>
                    <a:endParaRPr lang="en-US" sz="2160"/>
                  </a:p>
                </p:txBody>
              </p:sp>
              <p:sp>
                <p:nvSpPr>
                  <p:cNvPr id="463" name="Freeform: Shape 462">
                    <a:extLst>
                      <a:ext uri="{FF2B5EF4-FFF2-40B4-BE49-F238E27FC236}">
                        <a16:creationId xmlns:a16="http://schemas.microsoft.com/office/drawing/2014/main" id="{A55D4538-5C0E-FDAB-AB1F-9B68553C9129}"/>
                      </a:ext>
                    </a:extLst>
                  </p:cNvPr>
                  <p:cNvSpPr/>
                  <p:nvPr userDrawn="1"/>
                </p:nvSpPr>
                <p:spPr>
                  <a:xfrm>
                    <a:off x="8466347" y="4364906"/>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74"/>
                          <a:pt x="0" y="32667"/>
                          <a:pt x="0" y="21037"/>
                        </a:cubicBezTo>
                        <a:close/>
                      </a:path>
                    </a:pathLst>
                  </a:custGeom>
                  <a:solidFill>
                    <a:srgbClr val="E8EAF0"/>
                  </a:solidFill>
                  <a:ln w="2339" cap="flat">
                    <a:noFill/>
                    <a:prstDash val="solid"/>
                    <a:miter/>
                  </a:ln>
                </p:spPr>
                <p:txBody>
                  <a:bodyPr rtlCol="0" anchor="ctr"/>
                  <a:lstStyle/>
                  <a:p>
                    <a:endParaRPr lang="en-US" sz="2160"/>
                  </a:p>
                </p:txBody>
              </p:sp>
              <p:sp>
                <p:nvSpPr>
                  <p:cNvPr id="464" name="Freeform: Shape 463">
                    <a:extLst>
                      <a:ext uri="{FF2B5EF4-FFF2-40B4-BE49-F238E27FC236}">
                        <a16:creationId xmlns:a16="http://schemas.microsoft.com/office/drawing/2014/main" id="{7CC606ED-318C-DC91-D838-9DC6B767B499}"/>
                      </a:ext>
                    </a:extLst>
                  </p:cNvPr>
                  <p:cNvSpPr/>
                  <p:nvPr userDrawn="1"/>
                </p:nvSpPr>
                <p:spPr>
                  <a:xfrm>
                    <a:off x="8466815" y="4364485"/>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07" y="42097"/>
                          <a:pt x="0" y="32667"/>
                          <a:pt x="0" y="21037"/>
                        </a:cubicBezTo>
                        <a:close/>
                      </a:path>
                    </a:pathLst>
                  </a:custGeom>
                  <a:solidFill>
                    <a:srgbClr val="E8EAF0"/>
                  </a:solidFill>
                  <a:ln w="2339" cap="flat">
                    <a:noFill/>
                    <a:prstDash val="solid"/>
                    <a:miter/>
                  </a:ln>
                </p:spPr>
                <p:txBody>
                  <a:bodyPr rtlCol="0" anchor="ctr"/>
                  <a:lstStyle/>
                  <a:p>
                    <a:endParaRPr lang="en-US" sz="2160"/>
                  </a:p>
                </p:txBody>
              </p:sp>
              <p:sp>
                <p:nvSpPr>
                  <p:cNvPr id="465" name="Freeform: Shape 464">
                    <a:extLst>
                      <a:ext uri="{FF2B5EF4-FFF2-40B4-BE49-F238E27FC236}">
                        <a16:creationId xmlns:a16="http://schemas.microsoft.com/office/drawing/2014/main" id="{69A1DC14-B021-F8A1-3D99-7E6BC8D0B026}"/>
                      </a:ext>
                    </a:extLst>
                  </p:cNvPr>
                  <p:cNvSpPr/>
                  <p:nvPr userDrawn="1"/>
                </p:nvSpPr>
                <p:spPr>
                  <a:xfrm>
                    <a:off x="8467260" y="4364064"/>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07" y="42097"/>
                          <a:pt x="0" y="32667"/>
                          <a:pt x="0" y="21037"/>
                        </a:cubicBezTo>
                        <a:close/>
                      </a:path>
                    </a:pathLst>
                  </a:custGeom>
                  <a:solidFill>
                    <a:srgbClr val="E8EAF0"/>
                  </a:solidFill>
                  <a:ln w="2339" cap="flat">
                    <a:noFill/>
                    <a:prstDash val="solid"/>
                    <a:miter/>
                  </a:ln>
                </p:spPr>
                <p:txBody>
                  <a:bodyPr rtlCol="0" anchor="ctr"/>
                  <a:lstStyle/>
                  <a:p>
                    <a:endParaRPr lang="en-US" sz="2160"/>
                  </a:p>
                </p:txBody>
              </p:sp>
              <p:sp>
                <p:nvSpPr>
                  <p:cNvPr id="466" name="Freeform: Shape 465">
                    <a:extLst>
                      <a:ext uri="{FF2B5EF4-FFF2-40B4-BE49-F238E27FC236}">
                        <a16:creationId xmlns:a16="http://schemas.microsoft.com/office/drawing/2014/main" id="{29A915D6-F55C-D844-7653-4319DD2213C5}"/>
                      </a:ext>
                    </a:extLst>
                  </p:cNvPr>
                  <p:cNvSpPr/>
                  <p:nvPr userDrawn="1"/>
                </p:nvSpPr>
                <p:spPr>
                  <a:xfrm>
                    <a:off x="8467681" y="4363666"/>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74"/>
                          <a:pt x="0" y="32667"/>
                          <a:pt x="0" y="21037"/>
                        </a:cubicBezTo>
                        <a:close/>
                      </a:path>
                    </a:pathLst>
                  </a:custGeom>
                  <a:solidFill>
                    <a:srgbClr val="E9EBF0"/>
                  </a:solidFill>
                  <a:ln w="2339" cap="flat">
                    <a:noFill/>
                    <a:prstDash val="solid"/>
                    <a:miter/>
                  </a:ln>
                </p:spPr>
                <p:txBody>
                  <a:bodyPr rtlCol="0" anchor="ctr"/>
                  <a:lstStyle/>
                  <a:p>
                    <a:endParaRPr lang="en-US" sz="2160"/>
                  </a:p>
                </p:txBody>
              </p:sp>
              <p:sp>
                <p:nvSpPr>
                  <p:cNvPr id="467" name="Freeform: Shape 466">
                    <a:extLst>
                      <a:ext uri="{FF2B5EF4-FFF2-40B4-BE49-F238E27FC236}">
                        <a16:creationId xmlns:a16="http://schemas.microsoft.com/office/drawing/2014/main" id="{463094DB-97A5-BEA0-7969-1B7E0B1F1B91}"/>
                      </a:ext>
                    </a:extLst>
                  </p:cNvPr>
                  <p:cNvSpPr/>
                  <p:nvPr userDrawn="1"/>
                </p:nvSpPr>
                <p:spPr>
                  <a:xfrm>
                    <a:off x="8468125" y="4363245"/>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97"/>
                          <a:pt x="0" y="32667"/>
                          <a:pt x="0" y="21037"/>
                        </a:cubicBezTo>
                        <a:close/>
                      </a:path>
                    </a:pathLst>
                  </a:custGeom>
                  <a:solidFill>
                    <a:srgbClr val="E9EBF1"/>
                  </a:solidFill>
                  <a:ln w="2339" cap="flat">
                    <a:noFill/>
                    <a:prstDash val="solid"/>
                    <a:miter/>
                  </a:ln>
                </p:spPr>
                <p:txBody>
                  <a:bodyPr rtlCol="0" anchor="ctr"/>
                  <a:lstStyle/>
                  <a:p>
                    <a:endParaRPr lang="en-US" sz="2160"/>
                  </a:p>
                </p:txBody>
              </p:sp>
              <p:sp>
                <p:nvSpPr>
                  <p:cNvPr id="468" name="Freeform: Shape 467">
                    <a:extLst>
                      <a:ext uri="{FF2B5EF4-FFF2-40B4-BE49-F238E27FC236}">
                        <a16:creationId xmlns:a16="http://schemas.microsoft.com/office/drawing/2014/main" id="{32A745A0-A1C7-1328-E38F-F1A5DE3F9B85}"/>
                      </a:ext>
                    </a:extLst>
                  </p:cNvPr>
                  <p:cNvSpPr/>
                  <p:nvPr userDrawn="1"/>
                </p:nvSpPr>
                <p:spPr>
                  <a:xfrm>
                    <a:off x="8468547" y="4362824"/>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97"/>
                          <a:pt x="0" y="32667"/>
                          <a:pt x="0" y="21037"/>
                        </a:cubicBezTo>
                        <a:close/>
                      </a:path>
                    </a:pathLst>
                  </a:custGeom>
                  <a:solidFill>
                    <a:srgbClr val="E9EBF1"/>
                  </a:solidFill>
                  <a:ln w="2339" cap="flat">
                    <a:noFill/>
                    <a:prstDash val="solid"/>
                    <a:miter/>
                  </a:ln>
                </p:spPr>
                <p:txBody>
                  <a:bodyPr rtlCol="0" anchor="ctr"/>
                  <a:lstStyle/>
                  <a:p>
                    <a:endParaRPr lang="en-US" sz="2160"/>
                  </a:p>
                </p:txBody>
              </p:sp>
              <p:sp>
                <p:nvSpPr>
                  <p:cNvPr id="469" name="Freeform: Shape 468">
                    <a:extLst>
                      <a:ext uri="{FF2B5EF4-FFF2-40B4-BE49-F238E27FC236}">
                        <a16:creationId xmlns:a16="http://schemas.microsoft.com/office/drawing/2014/main" id="{E86220EF-827B-FB9D-3B46-112F890D8151}"/>
                      </a:ext>
                    </a:extLst>
                  </p:cNvPr>
                  <p:cNvSpPr/>
                  <p:nvPr userDrawn="1"/>
                </p:nvSpPr>
                <p:spPr>
                  <a:xfrm>
                    <a:off x="8468991" y="4362426"/>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07" y="42074"/>
                          <a:pt x="0" y="32667"/>
                          <a:pt x="0" y="21037"/>
                        </a:cubicBezTo>
                        <a:close/>
                      </a:path>
                    </a:pathLst>
                  </a:custGeom>
                  <a:solidFill>
                    <a:srgbClr val="EAECF1"/>
                  </a:solidFill>
                  <a:ln w="2339" cap="flat">
                    <a:noFill/>
                    <a:prstDash val="solid"/>
                    <a:miter/>
                  </a:ln>
                </p:spPr>
                <p:txBody>
                  <a:bodyPr rtlCol="0" anchor="ctr"/>
                  <a:lstStyle/>
                  <a:p>
                    <a:endParaRPr lang="en-US" sz="2160"/>
                  </a:p>
                </p:txBody>
              </p:sp>
              <p:sp>
                <p:nvSpPr>
                  <p:cNvPr id="470" name="Freeform: Shape 469">
                    <a:extLst>
                      <a:ext uri="{FF2B5EF4-FFF2-40B4-BE49-F238E27FC236}">
                        <a16:creationId xmlns:a16="http://schemas.microsoft.com/office/drawing/2014/main" id="{86C9D181-96F8-63A6-6BFB-9945382E478C}"/>
                      </a:ext>
                    </a:extLst>
                  </p:cNvPr>
                  <p:cNvSpPr/>
                  <p:nvPr userDrawn="1"/>
                </p:nvSpPr>
                <p:spPr>
                  <a:xfrm>
                    <a:off x="8469389" y="4362005"/>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97"/>
                          <a:pt x="0" y="32667"/>
                          <a:pt x="0" y="21037"/>
                        </a:cubicBezTo>
                        <a:close/>
                      </a:path>
                    </a:pathLst>
                  </a:custGeom>
                  <a:solidFill>
                    <a:srgbClr val="EAECF1"/>
                  </a:solidFill>
                  <a:ln w="2339" cap="flat">
                    <a:noFill/>
                    <a:prstDash val="solid"/>
                    <a:miter/>
                  </a:ln>
                </p:spPr>
                <p:txBody>
                  <a:bodyPr rtlCol="0" anchor="ctr"/>
                  <a:lstStyle/>
                  <a:p>
                    <a:endParaRPr lang="en-US" sz="2160"/>
                  </a:p>
                </p:txBody>
              </p:sp>
              <p:sp>
                <p:nvSpPr>
                  <p:cNvPr id="471" name="Freeform: Shape 470">
                    <a:extLst>
                      <a:ext uri="{FF2B5EF4-FFF2-40B4-BE49-F238E27FC236}">
                        <a16:creationId xmlns:a16="http://schemas.microsoft.com/office/drawing/2014/main" id="{54E3E05E-8849-9164-C12C-7762250DAA8D}"/>
                      </a:ext>
                    </a:extLst>
                  </p:cNvPr>
                  <p:cNvSpPr/>
                  <p:nvPr userDrawn="1"/>
                </p:nvSpPr>
                <p:spPr>
                  <a:xfrm>
                    <a:off x="8469810" y="4361584"/>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97"/>
                          <a:pt x="0" y="32667"/>
                          <a:pt x="0" y="21037"/>
                        </a:cubicBezTo>
                        <a:close/>
                      </a:path>
                    </a:pathLst>
                  </a:custGeom>
                  <a:solidFill>
                    <a:srgbClr val="EAECF1"/>
                  </a:solidFill>
                  <a:ln w="2339" cap="flat">
                    <a:noFill/>
                    <a:prstDash val="solid"/>
                    <a:miter/>
                  </a:ln>
                </p:spPr>
                <p:txBody>
                  <a:bodyPr rtlCol="0" anchor="ctr"/>
                  <a:lstStyle/>
                  <a:p>
                    <a:endParaRPr lang="en-US" sz="2160"/>
                  </a:p>
                </p:txBody>
              </p:sp>
              <p:sp>
                <p:nvSpPr>
                  <p:cNvPr id="472" name="Freeform: Shape 471">
                    <a:extLst>
                      <a:ext uri="{FF2B5EF4-FFF2-40B4-BE49-F238E27FC236}">
                        <a16:creationId xmlns:a16="http://schemas.microsoft.com/office/drawing/2014/main" id="{AE63AE51-17C8-4494-E593-39E588030573}"/>
                      </a:ext>
                    </a:extLst>
                  </p:cNvPr>
                  <p:cNvSpPr/>
                  <p:nvPr userDrawn="1"/>
                </p:nvSpPr>
                <p:spPr>
                  <a:xfrm>
                    <a:off x="8470231" y="4361186"/>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07" y="42074"/>
                          <a:pt x="0" y="32667"/>
                          <a:pt x="0" y="21037"/>
                        </a:cubicBezTo>
                        <a:close/>
                      </a:path>
                    </a:pathLst>
                  </a:custGeom>
                  <a:solidFill>
                    <a:srgbClr val="EBECF2"/>
                  </a:solidFill>
                  <a:ln w="2339" cap="flat">
                    <a:noFill/>
                    <a:prstDash val="solid"/>
                    <a:miter/>
                  </a:ln>
                </p:spPr>
                <p:txBody>
                  <a:bodyPr rtlCol="0" anchor="ctr"/>
                  <a:lstStyle/>
                  <a:p>
                    <a:endParaRPr lang="en-US" sz="2160"/>
                  </a:p>
                </p:txBody>
              </p:sp>
              <p:sp>
                <p:nvSpPr>
                  <p:cNvPr id="473" name="Freeform: Shape 472">
                    <a:extLst>
                      <a:ext uri="{FF2B5EF4-FFF2-40B4-BE49-F238E27FC236}">
                        <a16:creationId xmlns:a16="http://schemas.microsoft.com/office/drawing/2014/main" id="{3694AC3A-2866-DB3D-BFD5-21F51A7C3C96}"/>
                      </a:ext>
                    </a:extLst>
                  </p:cNvPr>
                  <p:cNvSpPr/>
                  <p:nvPr userDrawn="1"/>
                </p:nvSpPr>
                <p:spPr>
                  <a:xfrm>
                    <a:off x="8470629" y="4360765"/>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07" y="42097"/>
                          <a:pt x="0" y="32667"/>
                          <a:pt x="0" y="21037"/>
                        </a:cubicBezTo>
                        <a:close/>
                      </a:path>
                    </a:pathLst>
                  </a:custGeom>
                  <a:solidFill>
                    <a:srgbClr val="EBEDF2"/>
                  </a:solidFill>
                  <a:ln w="2339" cap="flat">
                    <a:noFill/>
                    <a:prstDash val="solid"/>
                    <a:miter/>
                  </a:ln>
                </p:spPr>
                <p:txBody>
                  <a:bodyPr rtlCol="0" anchor="ctr"/>
                  <a:lstStyle/>
                  <a:p>
                    <a:endParaRPr lang="en-US" sz="2160"/>
                  </a:p>
                </p:txBody>
              </p:sp>
              <p:sp>
                <p:nvSpPr>
                  <p:cNvPr id="474" name="Freeform: Shape 473">
                    <a:extLst>
                      <a:ext uri="{FF2B5EF4-FFF2-40B4-BE49-F238E27FC236}">
                        <a16:creationId xmlns:a16="http://schemas.microsoft.com/office/drawing/2014/main" id="{A75A8EC2-CE78-AC66-0E99-FA146AE8D7C4}"/>
                      </a:ext>
                    </a:extLst>
                  </p:cNvPr>
                  <p:cNvSpPr/>
                  <p:nvPr userDrawn="1"/>
                </p:nvSpPr>
                <p:spPr>
                  <a:xfrm>
                    <a:off x="8471027" y="4360343"/>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07" y="42097"/>
                          <a:pt x="0" y="32667"/>
                          <a:pt x="0" y="21037"/>
                        </a:cubicBezTo>
                        <a:close/>
                      </a:path>
                    </a:pathLst>
                  </a:custGeom>
                  <a:solidFill>
                    <a:srgbClr val="EBEDF2"/>
                  </a:solidFill>
                  <a:ln w="2339" cap="flat">
                    <a:noFill/>
                    <a:prstDash val="solid"/>
                    <a:miter/>
                  </a:ln>
                </p:spPr>
                <p:txBody>
                  <a:bodyPr rtlCol="0" anchor="ctr"/>
                  <a:lstStyle/>
                  <a:p>
                    <a:endParaRPr lang="en-US" sz="2160"/>
                  </a:p>
                </p:txBody>
              </p:sp>
              <p:sp>
                <p:nvSpPr>
                  <p:cNvPr id="475" name="Freeform: Shape 474">
                    <a:extLst>
                      <a:ext uri="{FF2B5EF4-FFF2-40B4-BE49-F238E27FC236}">
                        <a16:creationId xmlns:a16="http://schemas.microsoft.com/office/drawing/2014/main" id="{28AA380C-3154-5430-4751-C42DEBF11C58}"/>
                      </a:ext>
                    </a:extLst>
                  </p:cNvPr>
                  <p:cNvSpPr/>
                  <p:nvPr userDrawn="1"/>
                </p:nvSpPr>
                <p:spPr>
                  <a:xfrm>
                    <a:off x="8471425" y="4359922"/>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07" y="42097"/>
                          <a:pt x="0" y="32667"/>
                          <a:pt x="0" y="21037"/>
                        </a:cubicBezTo>
                        <a:close/>
                      </a:path>
                    </a:pathLst>
                  </a:custGeom>
                  <a:solidFill>
                    <a:srgbClr val="EBEDF2"/>
                  </a:solidFill>
                  <a:ln w="2339" cap="flat">
                    <a:noFill/>
                    <a:prstDash val="solid"/>
                    <a:miter/>
                  </a:ln>
                </p:spPr>
                <p:txBody>
                  <a:bodyPr rtlCol="0" anchor="ctr"/>
                  <a:lstStyle/>
                  <a:p>
                    <a:endParaRPr lang="en-US" sz="2160"/>
                  </a:p>
                </p:txBody>
              </p:sp>
              <p:sp>
                <p:nvSpPr>
                  <p:cNvPr id="476" name="Freeform: Shape 475">
                    <a:extLst>
                      <a:ext uri="{FF2B5EF4-FFF2-40B4-BE49-F238E27FC236}">
                        <a16:creationId xmlns:a16="http://schemas.microsoft.com/office/drawing/2014/main" id="{DE9C600B-54D6-C138-D767-03E7059AD085}"/>
                      </a:ext>
                    </a:extLst>
                  </p:cNvPr>
                  <p:cNvSpPr/>
                  <p:nvPr userDrawn="1"/>
                </p:nvSpPr>
                <p:spPr>
                  <a:xfrm>
                    <a:off x="8471799" y="4359501"/>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97"/>
                          <a:pt x="0" y="32667"/>
                          <a:pt x="0" y="21037"/>
                        </a:cubicBezTo>
                        <a:close/>
                      </a:path>
                    </a:pathLst>
                  </a:custGeom>
                  <a:solidFill>
                    <a:srgbClr val="ECEDF2"/>
                  </a:solidFill>
                  <a:ln w="2339" cap="flat">
                    <a:noFill/>
                    <a:prstDash val="solid"/>
                    <a:miter/>
                  </a:ln>
                </p:spPr>
                <p:txBody>
                  <a:bodyPr rtlCol="0" anchor="ctr"/>
                  <a:lstStyle/>
                  <a:p>
                    <a:endParaRPr lang="en-US" sz="2160"/>
                  </a:p>
                </p:txBody>
              </p:sp>
              <p:sp>
                <p:nvSpPr>
                  <p:cNvPr id="477" name="Freeform: Shape 476">
                    <a:extLst>
                      <a:ext uri="{FF2B5EF4-FFF2-40B4-BE49-F238E27FC236}">
                        <a16:creationId xmlns:a16="http://schemas.microsoft.com/office/drawing/2014/main" id="{58548667-9977-3AB8-E265-731109175838}"/>
                      </a:ext>
                    </a:extLst>
                  </p:cNvPr>
                  <p:cNvSpPr/>
                  <p:nvPr userDrawn="1"/>
                </p:nvSpPr>
                <p:spPr>
                  <a:xfrm>
                    <a:off x="8472174" y="4359103"/>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74"/>
                          <a:pt x="0" y="32667"/>
                          <a:pt x="0" y="21037"/>
                        </a:cubicBezTo>
                        <a:close/>
                      </a:path>
                    </a:pathLst>
                  </a:custGeom>
                  <a:solidFill>
                    <a:srgbClr val="ECEEF3"/>
                  </a:solidFill>
                  <a:ln w="2339" cap="flat">
                    <a:noFill/>
                    <a:prstDash val="solid"/>
                    <a:miter/>
                  </a:ln>
                </p:spPr>
                <p:txBody>
                  <a:bodyPr rtlCol="0" anchor="ctr"/>
                  <a:lstStyle/>
                  <a:p>
                    <a:endParaRPr lang="en-US" sz="2160"/>
                  </a:p>
                </p:txBody>
              </p:sp>
              <p:sp>
                <p:nvSpPr>
                  <p:cNvPr id="478" name="Freeform: Shape 477">
                    <a:extLst>
                      <a:ext uri="{FF2B5EF4-FFF2-40B4-BE49-F238E27FC236}">
                        <a16:creationId xmlns:a16="http://schemas.microsoft.com/office/drawing/2014/main" id="{D8B37B86-C294-B3E6-7EFE-C39E4E64C78A}"/>
                      </a:ext>
                    </a:extLst>
                  </p:cNvPr>
                  <p:cNvSpPr/>
                  <p:nvPr userDrawn="1"/>
                </p:nvSpPr>
                <p:spPr>
                  <a:xfrm>
                    <a:off x="8472548" y="4358682"/>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74"/>
                          <a:pt x="0" y="32667"/>
                          <a:pt x="0" y="21037"/>
                        </a:cubicBezTo>
                        <a:close/>
                      </a:path>
                    </a:pathLst>
                  </a:custGeom>
                  <a:solidFill>
                    <a:srgbClr val="ECEEF3"/>
                  </a:solidFill>
                  <a:ln w="2339" cap="flat">
                    <a:noFill/>
                    <a:prstDash val="solid"/>
                    <a:miter/>
                  </a:ln>
                </p:spPr>
                <p:txBody>
                  <a:bodyPr rtlCol="0" anchor="ctr"/>
                  <a:lstStyle/>
                  <a:p>
                    <a:endParaRPr lang="en-US" sz="2160"/>
                  </a:p>
                </p:txBody>
              </p:sp>
              <p:sp>
                <p:nvSpPr>
                  <p:cNvPr id="479" name="Freeform: Shape 478">
                    <a:extLst>
                      <a:ext uri="{FF2B5EF4-FFF2-40B4-BE49-F238E27FC236}">
                        <a16:creationId xmlns:a16="http://schemas.microsoft.com/office/drawing/2014/main" id="{63FA0585-AB96-2558-AAEA-E43666FDB139}"/>
                      </a:ext>
                    </a:extLst>
                  </p:cNvPr>
                  <p:cNvSpPr/>
                  <p:nvPr userDrawn="1"/>
                </p:nvSpPr>
                <p:spPr>
                  <a:xfrm>
                    <a:off x="8472922" y="4358261"/>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97"/>
                          <a:pt x="0" y="32667"/>
                          <a:pt x="0" y="21037"/>
                        </a:cubicBezTo>
                        <a:close/>
                      </a:path>
                    </a:pathLst>
                  </a:custGeom>
                  <a:solidFill>
                    <a:srgbClr val="EDEEF3"/>
                  </a:solidFill>
                  <a:ln w="2339" cap="flat">
                    <a:noFill/>
                    <a:prstDash val="solid"/>
                    <a:miter/>
                  </a:ln>
                </p:spPr>
                <p:txBody>
                  <a:bodyPr rtlCol="0" anchor="ctr"/>
                  <a:lstStyle/>
                  <a:p>
                    <a:endParaRPr lang="en-US" sz="2160"/>
                  </a:p>
                </p:txBody>
              </p:sp>
              <p:sp>
                <p:nvSpPr>
                  <p:cNvPr id="480" name="Freeform: Shape 479">
                    <a:extLst>
                      <a:ext uri="{FF2B5EF4-FFF2-40B4-BE49-F238E27FC236}">
                        <a16:creationId xmlns:a16="http://schemas.microsoft.com/office/drawing/2014/main" id="{B3623D4A-9484-17C1-671A-5E96175FC962}"/>
                      </a:ext>
                    </a:extLst>
                  </p:cNvPr>
                  <p:cNvSpPr/>
                  <p:nvPr userDrawn="1"/>
                </p:nvSpPr>
                <p:spPr>
                  <a:xfrm>
                    <a:off x="8473297" y="4357840"/>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97"/>
                          <a:pt x="0" y="32667"/>
                          <a:pt x="0" y="21037"/>
                        </a:cubicBezTo>
                        <a:close/>
                      </a:path>
                    </a:pathLst>
                  </a:custGeom>
                  <a:solidFill>
                    <a:srgbClr val="EDEFF3"/>
                  </a:solidFill>
                  <a:ln w="2339" cap="flat">
                    <a:noFill/>
                    <a:prstDash val="solid"/>
                    <a:miter/>
                  </a:ln>
                </p:spPr>
                <p:txBody>
                  <a:bodyPr rtlCol="0" anchor="ctr"/>
                  <a:lstStyle/>
                  <a:p>
                    <a:endParaRPr lang="en-US" sz="2160"/>
                  </a:p>
                </p:txBody>
              </p:sp>
              <p:sp>
                <p:nvSpPr>
                  <p:cNvPr id="481" name="Freeform: Shape 480">
                    <a:extLst>
                      <a:ext uri="{FF2B5EF4-FFF2-40B4-BE49-F238E27FC236}">
                        <a16:creationId xmlns:a16="http://schemas.microsoft.com/office/drawing/2014/main" id="{6184D78B-72E1-89BE-E5B5-C9B60B4AD866}"/>
                      </a:ext>
                    </a:extLst>
                  </p:cNvPr>
                  <p:cNvSpPr/>
                  <p:nvPr userDrawn="1"/>
                </p:nvSpPr>
                <p:spPr>
                  <a:xfrm>
                    <a:off x="8473648" y="4357418"/>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97"/>
                          <a:pt x="0" y="32667"/>
                          <a:pt x="0" y="21037"/>
                        </a:cubicBezTo>
                        <a:close/>
                      </a:path>
                    </a:pathLst>
                  </a:custGeom>
                  <a:solidFill>
                    <a:srgbClr val="EDEFF3"/>
                  </a:solidFill>
                  <a:ln w="2339" cap="flat">
                    <a:noFill/>
                    <a:prstDash val="solid"/>
                    <a:miter/>
                  </a:ln>
                </p:spPr>
                <p:txBody>
                  <a:bodyPr rtlCol="0" anchor="ctr"/>
                  <a:lstStyle/>
                  <a:p>
                    <a:endParaRPr lang="en-US" sz="2160"/>
                  </a:p>
                </p:txBody>
              </p:sp>
              <p:sp>
                <p:nvSpPr>
                  <p:cNvPr id="482" name="Freeform: Shape 481">
                    <a:extLst>
                      <a:ext uri="{FF2B5EF4-FFF2-40B4-BE49-F238E27FC236}">
                        <a16:creationId xmlns:a16="http://schemas.microsoft.com/office/drawing/2014/main" id="{B8EF9F5E-2FCF-3B26-7E0F-8809322E2285}"/>
                      </a:ext>
                    </a:extLst>
                  </p:cNvPr>
                  <p:cNvSpPr/>
                  <p:nvPr userDrawn="1"/>
                </p:nvSpPr>
                <p:spPr>
                  <a:xfrm>
                    <a:off x="8474022" y="4356997"/>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07" y="42097"/>
                          <a:pt x="0" y="32667"/>
                          <a:pt x="0" y="21037"/>
                        </a:cubicBezTo>
                        <a:close/>
                      </a:path>
                    </a:pathLst>
                  </a:custGeom>
                  <a:solidFill>
                    <a:srgbClr val="EEEFF4"/>
                  </a:solidFill>
                  <a:ln w="2339" cap="flat">
                    <a:noFill/>
                    <a:prstDash val="solid"/>
                    <a:miter/>
                  </a:ln>
                </p:spPr>
                <p:txBody>
                  <a:bodyPr rtlCol="0" anchor="ctr"/>
                  <a:lstStyle/>
                  <a:p>
                    <a:endParaRPr lang="en-US" sz="2160"/>
                  </a:p>
                </p:txBody>
              </p:sp>
              <p:sp>
                <p:nvSpPr>
                  <p:cNvPr id="483" name="Freeform: Shape 482">
                    <a:extLst>
                      <a:ext uri="{FF2B5EF4-FFF2-40B4-BE49-F238E27FC236}">
                        <a16:creationId xmlns:a16="http://schemas.microsoft.com/office/drawing/2014/main" id="{C4BD3F9A-6A9C-C26A-A623-2274961379C5}"/>
                      </a:ext>
                    </a:extLst>
                  </p:cNvPr>
                  <p:cNvSpPr/>
                  <p:nvPr userDrawn="1"/>
                </p:nvSpPr>
                <p:spPr>
                  <a:xfrm>
                    <a:off x="8474373" y="4356576"/>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07" y="42097"/>
                          <a:pt x="0" y="32667"/>
                          <a:pt x="0" y="21037"/>
                        </a:cubicBezTo>
                        <a:close/>
                      </a:path>
                    </a:pathLst>
                  </a:custGeom>
                  <a:solidFill>
                    <a:srgbClr val="EEEFF4"/>
                  </a:solidFill>
                  <a:ln w="2339" cap="flat">
                    <a:noFill/>
                    <a:prstDash val="solid"/>
                    <a:miter/>
                  </a:ln>
                </p:spPr>
                <p:txBody>
                  <a:bodyPr rtlCol="0" anchor="ctr"/>
                  <a:lstStyle/>
                  <a:p>
                    <a:endParaRPr lang="en-US" sz="2160"/>
                  </a:p>
                </p:txBody>
              </p:sp>
              <p:sp>
                <p:nvSpPr>
                  <p:cNvPr id="484" name="Freeform: Shape 483">
                    <a:extLst>
                      <a:ext uri="{FF2B5EF4-FFF2-40B4-BE49-F238E27FC236}">
                        <a16:creationId xmlns:a16="http://schemas.microsoft.com/office/drawing/2014/main" id="{FDA31F23-068A-3123-7341-ADD54CC57F49}"/>
                      </a:ext>
                    </a:extLst>
                  </p:cNvPr>
                  <p:cNvSpPr/>
                  <p:nvPr userDrawn="1"/>
                </p:nvSpPr>
                <p:spPr>
                  <a:xfrm>
                    <a:off x="8474701" y="4356178"/>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74"/>
                          <a:pt x="0" y="32667"/>
                          <a:pt x="0" y="21037"/>
                        </a:cubicBezTo>
                        <a:close/>
                      </a:path>
                    </a:pathLst>
                  </a:custGeom>
                  <a:solidFill>
                    <a:srgbClr val="EEF0F4"/>
                  </a:solidFill>
                  <a:ln w="2339" cap="flat">
                    <a:noFill/>
                    <a:prstDash val="solid"/>
                    <a:miter/>
                  </a:ln>
                </p:spPr>
                <p:txBody>
                  <a:bodyPr rtlCol="0" anchor="ctr"/>
                  <a:lstStyle/>
                  <a:p>
                    <a:endParaRPr lang="en-US" sz="2160"/>
                  </a:p>
                </p:txBody>
              </p:sp>
              <p:sp>
                <p:nvSpPr>
                  <p:cNvPr id="485" name="Freeform: Shape 484">
                    <a:extLst>
                      <a:ext uri="{FF2B5EF4-FFF2-40B4-BE49-F238E27FC236}">
                        <a16:creationId xmlns:a16="http://schemas.microsoft.com/office/drawing/2014/main" id="{3F1BD666-B591-A39B-9984-FE10193C8B06}"/>
                      </a:ext>
                    </a:extLst>
                  </p:cNvPr>
                  <p:cNvSpPr/>
                  <p:nvPr userDrawn="1"/>
                </p:nvSpPr>
                <p:spPr>
                  <a:xfrm>
                    <a:off x="8475052" y="4355757"/>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07" y="42074"/>
                          <a:pt x="0" y="32667"/>
                          <a:pt x="0" y="21037"/>
                        </a:cubicBezTo>
                        <a:close/>
                      </a:path>
                    </a:pathLst>
                  </a:custGeom>
                  <a:solidFill>
                    <a:srgbClr val="EEF0F4"/>
                  </a:solidFill>
                  <a:ln w="2339" cap="flat">
                    <a:noFill/>
                    <a:prstDash val="solid"/>
                    <a:miter/>
                  </a:ln>
                </p:spPr>
                <p:txBody>
                  <a:bodyPr rtlCol="0" anchor="ctr"/>
                  <a:lstStyle/>
                  <a:p>
                    <a:endParaRPr lang="en-US" sz="2160"/>
                  </a:p>
                </p:txBody>
              </p:sp>
              <p:sp>
                <p:nvSpPr>
                  <p:cNvPr id="486" name="Freeform: Shape 485">
                    <a:extLst>
                      <a:ext uri="{FF2B5EF4-FFF2-40B4-BE49-F238E27FC236}">
                        <a16:creationId xmlns:a16="http://schemas.microsoft.com/office/drawing/2014/main" id="{FBF9206A-8191-01E3-47D4-4BD3D23A7349}"/>
                      </a:ext>
                    </a:extLst>
                  </p:cNvPr>
                  <p:cNvSpPr/>
                  <p:nvPr userDrawn="1"/>
                </p:nvSpPr>
                <p:spPr>
                  <a:xfrm>
                    <a:off x="8475379" y="4355336"/>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74"/>
                          <a:pt x="0" y="32667"/>
                          <a:pt x="0" y="21037"/>
                        </a:cubicBezTo>
                        <a:close/>
                      </a:path>
                    </a:pathLst>
                  </a:custGeom>
                  <a:solidFill>
                    <a:srgbClr val="EFF0F4"/>
                  </a:solidFill>
                  <a:ln w="2339" cap="flat">
                    <a:noFill/>
                    <a:prstDash val="solid"/>
                    <a:miter/>
                  </a:ln>
                </p:spPr>
                <p:txBody>
                  <a:bodyPr rtlCol="0" anchor="ctr"/>
                  <a:lstStyle/>
                  <a:p>
                    <a:endParaRPr lang="en-US" sz="2160"/>
                  </a:p>
                </p:txBody>
              </p:sp>
              <p:sp>
                <p:nvSpPr>
                  <p:cNvPr id="487" name="Freeform: Shape 486">
                    <a:extLst>
                      <a:ext uri="{FF2B5EF4-FFF2-40B4-BE49-F238E27FC236}">
                        <a16:creationId xmlns:a16="http://schemas.microsoft.com/office/drawing/2014/main" id="{CB295DE9-C87B-BAD4-771A-C20232BD93E6}"/>
                      </a:ext>
                    </a:extLst>
                  </p:cNvPr>
                  <p:cNvSpPr/>
                  <p:nvPr userDrawn="1"/>
                </p:nvSpPr>
                <p:spPr>
                  <a:xfrm>
                    <a:off x="8475707" y="4354915"/>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74"/>
                          <a:pt x="0" y="32667"/>
                          <a:pt x="0" y="21037"/>
                        </a:cubicBezTo>
                        <a:close/>
                      </a:path>
                    </a:pathLst>
                  </a:custGeom>
                  <a:solidFill>
                    <a:srgbClr val="EFF1F5"/>
                  </a:solidFill>
                  <a:ln w="2339" cap="flat">
                    <a:noFill/>
                    <a:prstDash val="solid"/>
                    <a:miter/>
                  </a:ln>
                </p:spPr>
                <p:txBody>
                  <a:bodyPr rtlCol="0" anchor="ctr"/>
                  <a:lstStyle/>
                  <a:p>
                    <a:endParaRPr lang="en-US" sz="2160"/>
                  </a:p>
                </p:txBody>
              </p:sp>
              <p:sp>
                <p:nvSpPr>
                  <p:cNvPr id="488" name="Freeform: Shape 487">
                    <a:extLst>
                      <a:ext uri="{FF2B5EF4-FFF2-40B4-BE49-F238E27FC236}">
                        <a16:creationId xmlns:a16="http://schemas.microsoft.com/office/drawing/2014/main" id="{D6F71277-865D-4FFB-7C5E-3C0592BC1182}"/>
                      </a:ext>
                    </a:extLst>
                  </p:cNvPr>
                  <p:cNvSpPr/>
                  <p:nvPr userDrawn="1"/>
                </p:nvSpPr>
                <p:spPr>
                  <a:xfrm>
                    <a:off x="8476035" y="4354493"/>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07" y="42097"/>
                          <a:pt x="0" y="32667"/>
                          <a:pt x="0" y="21037"/>
                        </a:cubicBezTo>
                        <a:close/>
                      </a:path>
                    </a:pathLst>
                  </a:custGeom>
                  <a:solidFill>
                    <a:srgbClr val="EFF1F5"/>
                  </a:solidFill>
                  <a:ln w="2339" cap="flat">
                    <a:noFill/>
                    <a:prstDash val="solid"/>
                    <a:miter/>
                  </a:ln>
                </p:spPr>
                <p:txBody>
                  <a:bodyPr rtlCol="0" anchor="ctr"/>
                  <a:lstStyle/>
                  <a:p>
                    <a:endParaRPr lang="en-US" sz="2160"/>
                  </a:p>
                </p:txBody>
              </p:sp>
              <p:sp>
                <p:nvSpPr>
                  <p:cNvPr id="489" name="Freeform: Shape 488">
                    <a:extLst>
                      <a:ext uri="{FF2B5EF4-FFF2-40B4-BE49-F238E27FC236}">
                        <a16:creationId xmlns:a16="http://schemas.microsoft.com/office/drawing/2014/main" id="{08514A47-CF59-8A0D-BCCE-6C457FE453C6}"/>
                      </a:ext>
                    </a:extLst>
                  </p:cNvPr>
                  <p:cNvSpPr/>
                  <p:nvPr userDrawn="1"/>
                </p:nvSpPr>
                <p:spPr>
                  <a:xfrm>
                    <a:off x="8476339" y="4354072"/>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97"/>
                          <a:pt x="0" y="32667"/>
                          <a:pt x="0" y="21037"/>
                        </a:cubicBezTo>
                        <a:close/>
                      </a:path>
                    </a:pathLst>
                  </a:custGeom>
                  <a:solidFill>
                    <a:srgbClr val="F0F1F5"/>
                  </a:solidFill>
                  <a:ln w="2339" cap="flat">
                    <a:noFill/>
                    <a:prstDash val="solid"/>
                    <a:miter/>
                  </a:ln>
                </p:spPr>
                <p:txBody>
                  <a:bodyPr rtlCol="0" anchor="ctr"/>
                  <a:lstStyle/>
                  <a:p>
                    <a:endParaRPr lang="en-US" sz="2160"/>
                  </a:p>
                </p:txBody>
              </p:sp>
              <p:sp>
                <p:nvSpPr>
                  <p:cNvPr id="490" name="Freeform: Shape 489">
                    <a:extLst>
                      <a:ext uri="{FF2B5EF4-FFF2-40B4-BE49-F238E27FC236}">
                        <a16:creationId xmlns:a16="http://schemas.microsoft.com/office/drawing/2014/main" id="{7B1D977D-B0ED-D46D-AAC1-E5F46EE8EA6C}"/>
                      </a:ext>
                    </a:extLst>
                  </p:cNvPr>
                  <p:cNvSpPr/>
                  <p:nvPr userDrawn="1"/>
                </p:nvSpPr>
                <p:spPr>
                  <a:xfrm>
                    <a:off x="8476666" y="4353651"/>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07" y="42097"/>
                          <a:pt x="0" y="32667"/>
                          <a:pt x="0" y="21037"/>
                        </a:cubicBezTo>
                        <a:close/>
                      </a:path>
                    </a:pathLst>
                  </a:custGeom>
                  <a:solidFill>
                    <a:srgbClr val="F0F1F5"/>
                  </a:solidFill>
                  <a:ln w="2339" cap="flat">
                    <a:noFill/>
                    <a:prstDash val="solid"/>
                    <a:miter/>
                  </a:ln>
                </p:spPr>
                <p:txBody>
                  <a:bodyPr rtlCol="0" anchor="ctr"/>
                  <a:lstStyle/>
                  <a:p>
                    <a:endParaRPr lang="en-US" sz="2160"/>
                  </a:p>
                </p:txBody>
              </p:sp>
              <p:sp>
                <p:nvSpPr>
                  <p:cNvPr id="491" name="Freeform: Shape 490">
                    <a:extLst>
                      <a:ext uri="{FF2B5EF4-FFF2-40B4-BE49-F238E27FC236}">
                        <a16:creationId xmlns:a16="http://schemas.microsoft.com/office/drawing/2014/main" id="{4D8418E9-DEE1-9260-93B8-B2C8D826FF8D}"/>
                      </a:ext>
                    </a:extLst>
                  </p:cNvPr>
                  <p:cNvSpPr/>
                  <p:nvPr userDrawn="1"/>
                </p:nvSpPr>
                <p:spPr>
                  <a:xfrm>
                    <a:off x="8476971" y="4353230"/>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07" y="42097"/>
                          <a:pt x="0" y="32667"/>
                          <a:pt x="0" y="21037"/>
                        </a:cubicBezTo>
                        <a:close/>
                      </a:path>
                    </a:pathLst>
                  </a:custGeom>
                  <a:solidFill>
                    <a:srgbClr val="F0F2F5"/>
                  </a:solidFill>
                  <a:ln w="2339" cap="flat">
                    <a:noFill/>
                    <a:prstDash val="solid"/>
                    <a:miter/>
                  </a:ln>
                </p:spPr>
                <p:txBody>
                  <a:bodyPr rtlCol="0" anchor="ctr"/>
                  <a:lstStyle/>
                  <a:p>
                    <a:endParaRPr lang="en-US" sz="2160"/>
                  </a:p>
                </p:txBody>
              </p:sp>
              <p:sp>
                <p:nvSpPr>
                  <p:cNvPr id="492" name="Freeform: Shape 491">
                    <a:extLst>
                      <a:ext uri="{FF2B5EF4-FFF2-40B4-BE49-F238E27FC236}">
                        <a16:creationId xmlns:a16="http://schemas.microsoft.com/office/drawing/2014/main" id="{061E7564-7133-3961-176E-DBDC9D15BA96}"/>
                      </a:ext>
                    </a:extLst>
                  </p:cNvPr>
                  <p:cNvSpPr/>
                  <p:nvPr userDrawn="1"/>
                </p:nvSpPr>
                <p:spPr>
                  <a:xfrm>
                    <a:off x="8477275" y="4352809"/>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07" y="42097"/>
                          <a:pt x="0" y="32667"/>
                          <a:pt x="0" y="21037"/>
                        </a:cubicBezTo>
                        <a:close/>
                      </a:path>
                    </a:pathLst>
                  </a:custGeom>
                  <a:solidFill>
                    <a:srgbClr val="F1F2F6"/>
                  </a:solidFill>
                  <a:ln w="2339" cap="flat">
                    <a:noFill/>
                    <a:prstDash val="solid"/>
                    <a:miter/>
                  </a:ln>
                </p:spPr>
                <p:txBody>
                  <a:bodyPr rtlCol="0" anchor="ctr"/>
                  <a:lstStyle/>
                  <a:p>
                    <a:endParaRPr lang="en-US" sz="2160"/>
                  </a:p>
                </p:txBody>
              </p:sp>
              <p:sp>
                <p:nvSpPr>
                  <p:cNvPr id="493" name="Freeform: Shape 492">
                    <a:extLst>
                      <a:ext uri="{FF2B5EF4-FFF2-40B4-BE49-F238E27FC236}">
                        <a16:creationId xmlns:a16="http://schemas.microsoft.com/office/drawing/2014/main" id="{90952968-018A-26DB-A37B-62FDA805B0FB}"/>
                      </a:ext>
                    </a:extLst>
                  </p:cNvPr>
                  <p:cNvSpPr/>
                  <p:nvPr userDrawn="1"/>
                </p:nvSpPr>
                <p:spPr>
                  <a:xfrm>
                    <a:off x="8477556" y="4352387"/>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97"/>
                          <a:pt x="0" y="32667"/>
                          <a:pt x="0" y="21037"/>
                        </a:cubicBezTo>
                        <a:close/>
                      </a:path>
                    </a:pathLst>
                  </a:custGeom>
                  <a:solidFill>
                    <a:srgbClr val="F1F2F6"/>
                  </a:solidFill>
                  <a:ln w="2339" cap="flat">
                    <a:noFill/>
                    <a:prstDash val="solid"/>
                    <a:miter/>
                  </a:ln>
                </p:spPr>
                <p:txBody>
                  <a:bodyPr rtlCol="0" anchor="ctr"/>
                  <a:lstStyle/>
                  <a:p>
                    <a:endParaRPr lang="en-US" sz="2160"/>
                  </a:p>
                </p:txBody>
              </p:sp>
              <p:sp>
                <p:nvSpPr>
                  <p:cNvPr id="494" name="Freeform: Shape 493">
                    <a:extLst>
                      <a:ext uri="{FF2B5EF4-FFF2-40B4-BE49-F238E27FC236}">
                        <a16:creationId xmlns:a16="http://schemas.microsoft.com/office/drawing/2014/main" id="{65421C63-4B19-145A-63F8-9FB1B3B20A24}"/>
                      </a:ext>
                    </a:extLst>
                  </p:cNvPr>
                  <p:cNvSpPr/>
                  <p:nvPr userDrawn="1"/>
                </p:nvSpPr>
                <p:spPr>
                  <a:xfrm>
                    <a:off x="8477860" y="4351966"/>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07" y="42097"/>
                          <a:pt x="0" y="32667"/>
                          <a:pt x="0" y="21037"/>
                        </a:cubicBezTo>
                        <a:close/>
                      </a:path>
                    </a:pathLst>
                  </a:custGeom>
                  <a:solidFill>
                    <a:srgbClr val="F1F2F6"/>
                  </a:solidFill>
                  <a:ln w="2339" cap="flat">
                    <a:noFill/>
                    <a:prstDash val="solid"/>
                    <a:miter/>
                  </a:ln>
                </p:spPr>
                <p:txBody>
                  <a:bodyPr rtlCol="0" anchor="ctr"/>
                  <a:lstStyle/>
                  <a:p>
                    <a:endParaRPr lang="en-US" sz="2160"/>
                  </a:p>
                </p:txBody>
              </p:sp>
              <p:sp>
                <p:nvSpPr>
                  <p:cNvPr id="495" name="Freeform: Shape 494">
                    <a:extLst>
                      <a:ext uri="{FF2B5EF4-FFF2-40B4-BE49-F238E27FC236}">
                        <a16:creationId xmlns:a16="http://schemas.microsoft.com/office/drawing/2014/main" id="{DFEB6E37-D2F7-111F-20EC-10FBE28FEAF5}"/>
                      </a:ext>
                    </a:extLst>
                  </p:cNvPr>
                  <p:cNvSpPr/>
                  <p:nvPr userDrawn="1"/>
                </p:nvSpPr>
                <p:spPr>
                  <a:xfrm>
                    <a:off x="8478141" y="4351545"/>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07" y="42097"/>
                          <a:pt x="0" y="32667"/>
                          <a:pt x="0" y="21037"/>
                        </a:cubicBezTo>
                        <a:close/>
                      </a:path>
                    </a:pathLst>
                  </a:custGeom>
                  <a:solidFill>
                    <a:srgbClr val="F2F3F6"/>
                  </a:solidFill>
                  <a:ln w="2339" cap="flat">
                    <a:noFill/>
                    <a:prstDash val="solid"/>
                    <a:miter/>
                  </a:ln>
                </p:spPr>
                <p:txBody>
                  <a:bodyPr rtlCol="0" anchor="ctr"/>
                  <a:lstStyle/>
                  <a:p>
                    <a:endParaRPr lang="en-US" sz="2160"/>
                  </a:p>
                </p:txBody>
              </p:sp>
              <p:sp>
                <p:nvSpPr>
                  <p:cNvPr id="496" name="Freeform: Shape 495">
                    <a:extLst>
                      <a:ext uri="{FF2B5EF4-FFF2-40B4-BE49-F238E27FC236}">
                        <a16:creationId xmlns:a16="http://schemas.microsoft.com/office/drawing/2014/main" id="{1A9F2A73-ED66-13D6-7B17-67D9E1BB3BF4}"/>
                      </a:ext>
                    </a:extLst>
                  </p:cNvPr>
                  <p:cNvSpPr/>
                  <p:nvPr userDrawn="1"/>
                </p:nvSpPr>
                <p:spPr>
                  <a:xfrm>
                    <a:off x="8478421" y="4351124"/>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07" y="42097"/>
                          <a:pt x="0" y="32667"/>
                          <a:pt x="0" y="21037"/>
                        </a:cubicBezTo>
                        <a:close/>
                      </a:path>
                    </a:pathLst>
                  </a:custGeom>
                  <a:solidFill>
                    <a:srgbClr val="F2F3F6"/>
                  </a:solidFill>
                  <a:ln w="2339" cap="flat">
                    <a:noFill/>
                    <a:prstDash val="solid"/>
                    <a:miter/>
                  </a:ln>
                </p:spPr>
                <p:txBody>
                  <a:bodyPr rtlCol="0" anchor="ctr"/>
                  <a:lstStyle/>
                  <a:p>
                    <a:endParaRPr lang="en-US" sz="2160"/>
                  </a:p>
                </p:txBody>
              </p:sp>
              <p:sp>
                <p:nvSpPr>
                  <p:cNvPr id="497" name="Freeform: Shape 496">
                    <a:extLst>
                      <a:ext uri="{FF2B5EF4-FFF2-40B4-BE49-F238E27FC236}">
                        <a16:creationId xmlns:a16="http://schemas.microsoft.com/office/drawing/2014/main" id="{8DB49F88-DB19-DB74-51A3-288822C239CC}"/>
                      </a:ext>
                    </a:extLst>
                  </p:cNvPr>
                  <p:cNvSpPr/>
                  <p:nvPr userDrawn="1"/>
                </p:nvSpPr>
                <p:spPr>
                  <a:xfrm>
                    <a:off x="8478702" y="4350703"/>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07" y="42097"/>
                          <a:pt x="0" y="32667"/>
                          <a:pt x="0" y="21037"/>
                        </a:cubicBezTo>
                        <a:close/>
                      </a:path>
                    </a:pathLst>
                  </a:custGeom>
                  <a:solidFill>
                    <a:srgbClr val="F2F3F7"/>
                  </a:solidFill>
                  <a:ln w="2339" cap="flat">
                    <a:noFill/>
                    <a:prstDash val="solid"/>
                    <a:miter/>
                  </a:ln>
                </p:spPr>
                <p:txBody>
                  <a:bodyPr rtlCol="0" anchor="ctr"/>
                  <a:lstStyle/>
                  <a:p>
                    <a:endParaRPr lang="en-US" sz="2160"/>
                  </a:p>
                </p:txBody>
              </p:sp>
              <p:sp>
                <p:nvSpPr>
                  <p:cNvPr id="498" name="Freeform: Shape 497">
                    <a:extLst>
                      <a:ext uri="{FF2B5EF4-FFF2-40B4-BE49-F238E27FC236}">
                        <a16:creationId xmlns:a16="http://schemas.microsoft.com/office/drawing/2014/main" id="{57BF51F9-57BD-EB5E-7F8F-BC6C46B49679}"/>
                      </a:ext>
                    </a:extLst>
                  </p:cNvPr>
                  <p:cNvSpPr/>
                  <p:nvPr userDrawn="1"/>
                </p:nvSpPr>
                <p:spPr>
                  <a:xfrm>
                    <a:off x="8478960" y="4350281"/>
                    <a:ext cx="42096" cy="42096"/>
                  </a:xfrm>
                  <a:custGeom>
                    <a:avLst/>
                    <a:gdLst>
                      <a:gd name="connsiteX0" fmla="*/ 0 w 42096"/>
                      <a:gd name="connsiteY0" fmla="*/ 21037 h 42096"/>
                      <a:gd name="connsiteX1" fmla="*/ 21037 w 42096"/>
                      <a:gd name="connsiteY1" fmla="*/ 0 h 42096"/>
                      <a:gd name="connsiteX2" fmla="*/ 42097 w 42096"/>
                      <a:gd name="connsiteY2" fmla="*/ 21037 h 42096"/>
                      <a:gd name="connsiteX3" fmla="*/ 21037 w 42096"/>
                      <a:gd name="connsiteY3" fmla="*/ 42097 h 42096"/>
                      <a:gd name="connsiteX4" fmla="*/ 0 w 42096"/>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37"/>
                        </a:moveTo>
                        <a:cubicBezTo>
                          <a:pt x="0" y="9430"/>
                          <a:pt x="9430" y="0"/>
                          <a:pt x="21037" y="0"/>
                        </a:cubicBezTo>
                        <a:cubicBezTo>
                          <a:pt x="32667" y="0"/>
                          <a:pt x="42097" y="9430"/>
                          <a:pt x="42097" y="21037"/>
                        </a:cubicBezTo>
                        <a:cubicBezTo>
                          <a:pt x="42097" y="32667"/>
                          <a:pt x="32667" y="42097"/>
                          <a:pt x="21037" y="42097"/>
                        </a:cubicBezTo>
                        <a:cubicBezTo>
                          <a:pt x="9430" y="42097"/>
                          <a:pt x="0" y="32667"/>
                          <a:pt x="0" y="21037"/>
                        </a:cubicBezTo>
                        <a:close/>
                      </a:path>
                    </a:pathLst>
                  </a:custGeom>
                  <a:solidFill>
                    <a:srgbClr val="F2F4F7"/>
                  </a:solidFill>
                  <a:ln w="2339" cap="flat">
                    <a:noFill/>
                    <a:prstDash val="solid"/>
                    <a:miter/>
                  </a:ln>
                </p:spPr>
                <p:txBody>
                  <a:bodyPr rtlCol="0" anchor="ctr"/>
                  <a:lstStyle/>
                  <a:p>
                    <a:endParaRPr lang="en-US" sz="2160"/>
                  </a:p>
                </p:txBody>
              </p:sp>
              <p:sp>
                <p:nvSpPr>
                  <p:cNvPr id="499" name="Freeform: Shape 498">
                    <a:extLst>
                      <a:ext uri="{FF2B5EF4-FFF2-40B4-BE49-F238E27FC236}">
                        <a16:creationId xmlns:a16="http://schemas.microsoft.com/office/drawing/2014/main" id="{85E80ECF-071A-FEE0-7561-F383C856454C}"/>
                      </a:ext>
                    </a:extLst>
                  </p:cNvPr>
                  <p:cNvSpPr/>
                  <p:nvPr userDrawn="1"/>
                </p:nvSpPr>
                <p:spPr>
                  <a:xfrm>
                    <a:off x="8479217" y="4349860"/>
                    <a:ext cx="42073" cy="42096"/>
                  </a:xfrm>
                  <a:custGeom>
                    <a:avLst/>
                    <a:gdLst>
                      <a:gd name="connsiteX0" fmla="*/ 0 w 42073"/>
                      <a:gd name="connsiteY0" fmla="*/ 21037 h 42096"/>
                      <a:gd name="connsiteX1" fmla="*/ 21037 w 42073"/>
                      <a:gd name="connsiteY1" fmla="*/ 0 h 42096"/>
                      <a:gd name="connsiteX2" fmla="*/ 42074 w 42073"/>
                      <a:gd name="connsiteY2" fmla="*/ 21037 h 42096"/>
                      <a:gd name="connsiteX3" fmla="*/ 21037 w 42073"/>
                      <a:gd name="connsiteY3" fmla="*/ 42097 h 42096"/>
                      <a:gd name="connsiteX4" fmla="*/ 0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37"/>
                        </a:moveTo>
                        <a:cubicBezTo>
                          <a:pt x="0" y="9430"/>
                          <a:pt x="9430" y="0"/>
                          <a:pt x="21037" y="0"/>
                        </a:cubicBezTo>
                        <a:cubicBezTo>
                          <a:pt x="32667" y="0"/>
                          <a:pt x="42074" y="9430"/>
                          <a:pt x="42074" y="21037"/>
                        </a:cubicBezTo>
                        <a:cubicBezTo>
                          <a:pt x="42074" y="32667"/>
                          <a:pt x="32643" y="42097"/>
                          <a:pt x="21037" y="42097"/>
                        </a:cubicBezTo>
                        <a:cubicBezTo>
                          <a:pt x="9430" y="42097"/>
                          <a:pt x="0" y="32667"/>
                          <a:pt x="0" y="21037"/>
                        </a:cubicBezTo>
                        <a:close/>
                      </a:path>
                    </a:pathLst>
                  </a:custGeom>
                  <a:solidFill>
                    <a:srgbClr val="F3F4F7"/>
                  </a:solidFill>
                  <a:ln w="2339" cap="flat">
                    <a:noFill/>
                    <a:prstDash val="solid"/>
                    <a:miter/>
                  </a:ln>
                </p:spPr>
                <p:txBody>
                  <a:bodyPr rtlCol="0" anchor="ctr"/>
                  <a:lstStyle/>
                  <a:p>
                    <a:endParaRPr lang="en-US" sz="2160"/>
                  </a:p>
                </p:txBody>
              </p:sp>
              <p:sp>
                <p:nvSpPr>
                  <p:cNvPr id="500" name="Freeform: Shape 499">
                    <a:extLst>
                      <a:ext uri="{FF2B5EF4-FFF2-40B4-BE49-F238E27FC236}">
                        <a16:creationId xmlns:a16="http://schemas.microsoft.com/office/drawing/2014/main" id="{C3E1A6A1-FD99-04F1-509A-008AB380F268}"/>
                      </a:ext>
                    </a:extLst>
                  </p:cNvPr>
                  <p:cNvSpPr/>
                  <p:nvPr userDrawn="1"/>
                </p:nvSpPr>
                <p:spPr>
                  <a:xfrm>
                    <a:off x="8479474" y="4349439"/>
                    <a:ext cx="42073" cy="42096"/>
                  </a:xfrm>
                  <a:custGeom>
                    <a:avLst/>
                    <a:gdLst>
                      <a:gd name="connsiteX0" fmla="*/ 0 w 42073"/>
                      <a:gd name="connsiteY0" fmla="*/ 21037 h 42096"/>
                      <a:gd name="connsiteX1" fmla="*/ 21037 w 42073"/>
                      <a:gd name="connsiteY1" fmla="*/ 0 h 42096"/>
                      <a:gd name="connsiteX2" fmla="*/ 42074 w 42073"/>
                      <a:gd name="connsiteY2" fmla="*/ 21037 h 42096"/>
                      <a:gd name="connsiteX3" fmla="*/ 21037 w 42073"/>
                      <a:gd name="connsiteY3" fmla="*/ 42097 h 42096"/>
                      <a:gd name="connsiteX4" fmla="*/ 0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37"/>
                        </a:moveTo>
                        <a:cubicBezTo>
                          <a:pt x="0" y="9430"/>
                          <a:pt x="9430" y="0"/>
                          <a:pt x="21037" y="0"/>
                        </a:cubicBezTo>
                        <a:cubicBezTo>
                          <a:pt x="32667" y="0"/>
                          <a:pt x="42074" y="9430"/>
                          <a:pt x="42074" y="21037"/>
                        </a:cubicBezTo>
                        <a:cubicBezTo>
                          <a:pt x="42074" y="32667"/>
                          <a:pt x="32643" y="42097"/>
                          <a:pt x="21037" y="42097"/>
                        </a:cubicBezTo>
                        <a:cubicBezTo>
                          <a:pt x="9430" y="42097"/>
                          <a:pt x="0" y="32667"/>
                          <a:pt x="0" y="21037"/>
                        </a:cubicBezTo>
                        <a:close/>
                      </a:path>
                    </a:pathLst>
                  </a:custGeom>
                  <a:solidFill>
                    <a:srgbClr val="F3F4F7"/>
                  </a:solidFill>
                  <a:ln w="2339" cap="flat">
                    <a:noFill/>
                    <a:prstDash val="solid"/>
                    <a:miter/>
                  </a:ln>
                </p:spPr>
                <p:txBody>
                  <a:bodyPr rtlCol="0" anchor="ctr"/>
                  <a:lstStyle/>
                  <a:p>
                    <a:endParaRPr lang="en-US" sz="2160"/>
                  </a:p>
                </p:txBody>
              </p:sp>
              <p:sp>
                <p:nvSpPr>
                  <p:cNvPr id="501" name="Freeform: Shape 500">
                    <a:extLst>
                      <a:ext uri="{FF2B5EF4-FFF2-40B4-BE49-F238E27FC236}">
                        <a16:creationId xmlns:a16="http://schemas.microsoft.com/office/drawing/2014/main" id="{44465A16-0DE6-19E2-8BB4-46EE8C85CE4B}"/>
                      </a:ext>
                    </a:extLst>
                  </p:cNvPr>
                  <p:cNvSpPr/>
                  <p:nvPr userDrawn="1"/>
                </p:nvSpPr>
                <p:spPr>
                  <a:xfrm>
                    <a:off x="8479732" y="4349018"/>
                    <a:ext cx="42073" cy="42096"/>
                  </a:xfrm>
                  <a:custGeom>
                    <a:avLst/>
                    <a:gdLst>
                      <a:gd name="connsiteX0" fmla="*/ 0 w 42073"/>
                      <a:gd name="connsiteY0" fmla="*/ 21037 h 42096"/>
                      <a:gd name="connsiteX1" fmla="*/ 21037 w 42073"/>
                      <a:gd name="connsiteY1" fmla="*/ 0 h 42096"/>
                      <a:gd name="connsiteX2" fmla="*/ 42074 w 42073"/>
                      <a:gd name="connsiteY2" fmla="*/ 21037 h 42096"/>
                      <a:gd name="connsiteX3" fmla="*/ 21037 w 42073"/>
                      <a:gd name="connsiteY3" fmla="*/ 42097 h 42096"/>
                      <a:gd name="connsiteX4" fmla="*/ 0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37"/>
                        </a:moveTo>
                        <a:cubicBezTo>
                          <a:pt x="0" y="9430"/>
                          <a:pt x="9430" y="0"/>
                          <a:pt x="21037" y="0"/>
                        </a:cubicBezTo>
                        <a:cubicBezTo>
                          <a:pt x="32667" y="0"/>
                          <a:pt x="42074" y="9430"/>
                          <a:pt x="42074" y="21037"/>
                        </a:cubicBezTo>
                        <a:cubicBezTo>
                          <a:pt x="42074" y="32667"/>
                          <a:pt x="32643" y="42097"/>
                          <a:pt x="21037" y="42097"/>
                        </a:cubicBezTo>
                        <a:cubicBezTo>
                          <a:pt x="9430" y="42097"/>
                          <a:pt x="0" y="32667"/>
                          <a:pt x="0" y="21037"/>
                        </a:cubicBezTo>
                        <a:close/>
                      </a:path>
                    </a:pathLst>
                  </a:custGeom>
                  <a:solidFill>
                    <a:srgbClr val="F3F4F7"/>
                  </a:solidFill>
                  <a:ln w="2339" cap="flat">
                    <a:noFill/>
                    <a:prstDash val="solid"/>
                    <a:miter/>
                  </a:ln>
                </p:spPr>
                <p:txBody>
                  <a:bodyPr rtlCol="0" anchor="ctr"/>
                  <a:lstStyle/>
                  <a:p>
                    <a:endParaRPr lang="en-US" sz="2160"/>
                  </a:p>
                </p:txBody>
              </p:sp>
              <p:sp>
                <p:nvSpPr>
                  <p:cNvPr id="502" name="Freeform: Shape 501">
                    <a:extLst>
                      <a:ext uri="{FF2B5EF4-FFF2-40B4-BE49-F238E27FC236}">
                        <a16:creationId xmlns:a16="http://schemas.microsoft.com/office/drawing/2014/main" id="{A68C4C43-AED1-EAE1-BA47-2D86294D42F4}"/>
                      </a:ext>
                    </a:extLst>
                  </p:cNvPr>
                  <p:cNvSpPr/>
                  <p:nvPr userDrawn="1"/>
                </p:nvSpPr>
                <p:spPr>
                  <a:xfrm>
                    <a:off x="8479989" y="4348597"/>
                    <a:ext cx="42073" cy="42096"/>
                  </a:xfrm>
                  <a:custGeom>
                    <a:avLst/>
                    <a:gdLst>
                      <a:gd name="connsiteX0" fmla="*/ 0 w 42073"/>
                      <a:gd name="connsiteY0" fmla="*/ 21037 h 42096"/>
                      <a:gd name="connsiteX1" fmla="*/ 21037 w 42073"/>
                      <a:gd name="connsiteY1" fmla="*/ 0 h 42096"/>
                      <a:gd name="connsiteX2" fmla="*/ 42074 w 42073"/>
                      <a:gd name="connsiteY2" fmla="*/ 21037 h 42096"/>
                      <a:gd name="connsiteX3" fmla="*/ 21037 w 42073"/>
                      <a:gd name="connsiteY3" fmla="*/ 42097 h 42096"/>
                      <a:gd name="connsiteX4" fmla="*/ 0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37"/>
                        </a:moveTo>
                        <a:cubicBezTo>
                          <a:pt x="0" y="9430"/>
                          <a:pt x="9430" y="0"/>
                          <a:pt x="21037" y="0"/>
                        </a:cubicBezTo>
                        <a:cubicBezTo>
                          <a:pt x="32667" y="0"/>
                          <a:pt x="42074" y="9430"/>
                          <a:pt x="42074" y="21037"/>
                        </a:cubicBezTo>
                        <a:cubicBezTo>
                          <a:pt x="42074" y="32667"/>
                          <a:pt x="32643" y="42097"/>
                          <a:pt x="21037" y="42097"/>
                        </a:cubicBezTo>
                        <a:cubicBezTo>
                          <a:pt x="9407" y="42097"/>
                          <a:pt x="0" y="32667"/>
                          <a:pt x="0" y="21037"/>
                        </a:cubicBezTo>
                        <a:close/>
                      </a:path>
                    </a:pathLst>
                  </a:custGeom>
                  <a:solidFill>
                    <a:srgbClr val="F4F5F8"/>
                  </a:solidFill>
                  <a:ln w="2339" cap="flat">
                    <a:noFill/>
                    <a:prstDash val="solid"/>
                    <a:miter/>
                  </a:ln>
                </p:spPr>
                <p:txBody>
                  <a:bodyPr rtlCol="0" anchor="ctr"/>
                  <a:lstStyle/>
                  <a:p>
                    <a:endParaRPr lang="en-US" sz="2160"/>
                  </a:p>
                </p:txBody>
              </p:sp>
              <p:sp>
                <p:nvSpPr>
                  <p:cNvPr id="503" name="Freeform: Shape 502">
                    <a:extLst>
                      <a:ext uri="{FF2B5EF4-FFF2-40B4-BE49-F238E27FC236}">
                        <a16:creationId xmlns:a16="http://schemas.microsoft.com/office/drawing/2014/main" id="{81DC80D6-F0D8-2674-09D6-5A6AD902FADE}"/>
                      </a:ext>
                    </a:extLst>
                  </p:cNvPr>
                  <p:cNvSpPr/>
                  <p:nvPr userDrawn="1"/>
                </p:nvSpPr>
                <p:spPr>
                  <a:xfrm>
                    <a:off x="8480223" y="4348175"/>
                    <a:ext cx="42073" cy="42096"/>
                  </a:xfrm>
                  <a:custGeom>
                    <a:avLst/>
                    <a:gdLst>
                      <a:gd name="connsiteX0" fmla="*/ 0 w 42073"/>
                      <a:gd name="connsiteY0" fmla="*/ 21037 h 42096"/>
                      <a:gd name="connsiteX1" fmla="*/ 21037 w 42073"/>
                      <a:gd name="connsiteY1" fmla="*/ 0 h 42096"/>
                      <a:gd name="connsiteX2" fmla="*/ 42074 w 42073"/>
                      <a:gd name="connsiteY2" fmla="*/ 21037 h 42096"/>
                      <a:gd name="connsiteX3" fmla="*/ 21037 w 42073"/>
                      <a:gd name="connsiteY3" fmla="*/ 42097 h 42096"/>
                      <a:gd name="connsiteX4" fmla="*/ 0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37"/>
                        </a:moveTo>
                        <a:cubicBezTo>
                          <a:pt x="0" y="9430"/>
                          <a:pt x="9430" y="0"/>
                          <a:pt x="21037" y="0"/>
                        </a:cubicBezTo>
                        <a:cubicBezTo>
                          <a:pt x="32667" y="0"/>
                          <a:pt x="42074" y="9430"/>
                          <a:pt x="42074" y="21037"/>
                        </a:cubicBezTo>
                        <a:cubicBezTo>
                          <a:pt x="42074" y="32667"/>
                          <a:pt x="32643" y="42097"/>
                          <a:pt x="21037" y="42097"/>
                        </a:cubicBezTo>
                        <a:cubicBezTo>
                          <a:pt x="9407" y="42097"/>
                          <a:pt x="0" y="32667"/>
                          <a:pt x="0" y="21037"/>
                        </a:cubicBezTo>
                        <a:close/>
                      </a:path>
                    </a:pathLst>
                  </a:custGeom>
                  <a:solidFill>
                    <a:srgbClr val="F4F5F8"/>
                  </a:solidFill>
                  <a:ln w="2339" cap="flat">
                    <a:noFill/>
                    <a:prstDash val="solid"/>
                    <a:miter/>
                  </a:ln>
                </p:spPr>
                <p:txBody>
                  <a:bodyPr rtlCol="0" anchor="ctr"/>
                  <a:lstStyle/>
                  <a:p>
                    <a:endParaRPr lang="en-US" sz="2160"/>
                  </a:p>
                </p:txBody>
              </p:sp>
              <p:sp>
                <p:nvSpPr>
                  <p:cNvPr id="504" name="Freeform: Shape 503">
                    <a:extLst>
                      <a:ext uri="{FF2B5EF4-FFF2-40B4-BE49-F238E27FC236}">
                        <a16:creationId xmlns:a16="http://schemas.microsoft.com/office/drawing/2014/main" id="{40B039AD-DBF7-C720-518F-198E97434FE9}"/>
                      </a:ext>
                    </a:extLst>
                  </p:cNvPr>
                  <p:cNvSpPr/>
                  <p:nvPr userDrawn="1"/>
                </p:nvSpPr>
                <p:spPr>
                  <a:xfrm>
                    <a:off x="8480457" y="4347754"/>
                    <a:ext cx="42073" cy="42096"/>
                  </a:xfrm>
                  <a:custGeom>
                    <a:avLst/>
                    <a:gdLst>
                      <a:gd name="connsiteX0" fmla="*/ 0 w 42073"/>
                      <a:gd name="connsiteY0" fmla="*/ 21037 h 42096"/>
                      <a:gd name="connsiteX1" fmla="*/ 21037 w 42073"/>
                      <a:gd name="connsiteY1" fmla="*/ 0 h 42096"/>
                      <a:gd name="connsiteX2" fmla="*/ 42074 w 42073"/>
                      <a:gd name="connsiteY2" fmla="*/ 21037 h 42096"/>
                      <a:gd name="connsiteX3" fmla="*/ 21037 w 42073"/>
                      <a:gd name="connsiteY3" fmla="*/ 42097 h 42096"/>
                      <a:gd name="connsiteX4" fmla="*/ 0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37"/>
                        </a:moveTo>
                        <a:cubicBezTo>
                          <a:pt x="0" y="9430"/>
                          <a:pt x="9430" y="0"/>
                          <a:pt x="21037" y="0"/>
                        </a:cubicBezTo>
                        <a:cubicBezTo>
                          <a:pt x="32667" y="0"/>
                          <a:pt x="42074" y="9430"/>
                          <a:pt x="42074" y="21037"/>
                        </a:cubicBezTo>
                        <a:cubicBezTo>
                          <a:pt x="42074" y="32667"/>
                          <a:pt x="32643" y="42097"/>
                          <a:pt x="21037" y="42097"/>
                        </a:cubicBezTo>
                        <a:cubicBezTo>
                          <a:pt x="9430" y="42097"/>
                          <a:pt x="0" y="32667"/>
                          <a:pt x="0" y="21037"/>
                        </a:cubicBezTo>
                        <a:close/>
                      </a:path>
                    </a:pathLst>
                  </a:custGeom>
                  <a:solidFill>
                    <a:srgbClr val="F4F5F8"/>
                  </a:solidFill>
                  <a:ln w="2339" cap="flat">
                    <a:noFill/>
                    <a:prstDash val="solid"/>
                    <a:miter/>
                  </a:ln>
                </p:spPr>
                <p:txBody>
                  <a:bodyPr rtlCol="0" anchor="ctr"/>
                  <a:lstStyle/>
                  <a:p>
                    <a:endParaRPr lang="en-US" sz="2160"/>
                  </a:p>
                </p:txBody>
              </p:sp>
              <p:sp>
                <p:nvSpPr>
                  <p:cNvPr id="505" name="Freeform: Shape 504">
                    <a:extLst>
                      <a:ext uri="{FF2B5EF4-FFF2-40B4-BE49-F238E27FC236}">
                        <a16:creationId xmlns:a16="http://schemas.microsoft.com/office/drawing/2014/main" id="{C1F6AE39-9D46-8F61-FA42-32A21D6D11FA}"/>
                      </a:ext>
                    </a:extLst>
                  </p:cNvPr>
                  <p:cNvSpPr/>
                  <p:nvPr userDrawn="1"/>
                </p:nvSpPr>
                <p:spPr>
                  <a:xfrm>
                    <a:off x="8480691" y="4347356"/>
                    <a:ext cx="42073" cy="42096"/>
                  </a:xfrm>
                  <a:custGeom>
                    <a:avLst/>
                    <a:gdLst>
                      <a:gd name="connsiteX0" fmla="*/ 0 w 42073"/>
                      <a:gd name="connsiteY0" fmla="*/ 21037 h 42096"/>
                      <a:gd name="connsiteX1" fmla="*/ 21037 w 42073"/>
                      <a:gd name="connsiteY1" fmla="*/ 0 h 42096"/>
                      <a:gd name="connsiteX2" fmla="*/ 42074 w 42073"/>
                      <a:gd name="connsiteY2" fmla="*/ 21037 h 42096"/>
                      <a:gd name="connsiteX3" fmla="*/ 21037 w 42073"/>
                      <a:gd name="connsiteY3" fmla="*/ 42097 h 42096"/>
                      <a:gd name="connsiteX4" fmla="*/ 0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37"/>
                        </a:moveTo>
                        <a:cubicBezTo>
                          <a:pt x="0" y="9430"/>
                          <a:pt x="9430" y="0"/>
                          <a:pt x="21037" y="0"/>
                        </a:cubicBezTo>
                        <a:cubicBezTo>
                          <a:pt x="32667" y="0"/>
                          <a:pt x="42074" y="9430"/>
                          <a:pt x="42074" y="21037"/>
                        </a:cubicBezTo>
                        <a:cubicBezTo>
                          <a:pt x="42074" y="32667"/>
                          <a:pt x="32643" y="42097"/>
                          <a:pt x="21037" y="42097"/>
                        </a:cubicBezTo>
                        <a:cubicBezTo>
                          <a:pt x="9407" y="42074"/>
                          <a:pt x="0" y="32667"/>
                          <a:pt x="0" y="21037"/>
                        </a:cubicBezTo>
                        <a:close/>
                      </a:path>
                    </a:pathLst>
                  </a:custGeom>
                  <a:solidFill>
                    <a:srgbClr val="F5F6F8"/>
                  </a:solidFill>
                  <a:ln w="2339" cap="flat">
                    <a:noFill/>
                    <a:prstDash val="solid"/>
                    <a:miter/>
                  </a:ln>
                </p:spPr>
                <p:txBody>
                  <a:bodyPr rtlCol="0" anchor="ctr"/>
                  <a:lstStyle/>
                  <a:p>
                    <a:endParaRPr lang="en-US" sz="2160"/>
                  </a:p>
                </p:txBody>
              </p:sp>
              <p:sp>
                <p:nvSpPr>
                  <p:cNvPr id="506" name="Freeform: Shape 505">
                    <a:extLst>
                      <a:ext uri="{FF2B5EF4-FFF2-40B4-BE49-F238E27FC236}">
                        <a16:creationId xmlns:a16="http://schemas.microsoft.com/office/drawing/2014/main" id="{50DBDBC9-2F58-F2B9-5462-78292D76F4FD}"/>
                      </a:ext>
                    </a:extLst>
                  </p:cNvPr>
                  <p:cNvSpPr/>
                  <p:nvPr userDrawn="1"/>
                </p:nvSpPr>
                <p:spPr>
                  <a:xfrm>
                    <a:off x="8480902" y="4346935"/>
                    <a:ext cx="42073" cy="42096"/>
                  </a:xfrm>
                  <a:custGeom>
                    <a:avLst/>
                    <a:gdLst>
                      <a:gd name="connsiteX0" fmla="*/ 0 w 42073"/>
                      <a:gd name="connsiteY0" fmla="*/ 21037 h 42096"/>
                      <a:gd name="connsiteX1" fmla="*/ 21037 w 42073"/>
                      <a:gd name="connsiteY1" fmla="*/ 0 h 42096"/>
                      <a:gd name="connsiteX2" fmla="*/ 42074 w 42073"/>
                      <a:gd name="connsiteY2" fmla="*/ 21037 h 42096"/>
                      <a:gd name="connsiteX3" fmla="*/ 21037 w 42073"/>
                      <a:gd name="connsiteY3" fmla="*/ 42097 h 42096"/>
                      <a:gd name="connsiteX4" fmla="*/ 0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37"/>
                        </a:moveTo>
                        <a:cubicBezTo>
                          <a:pt x="0" y="9430"/>
                          <a:pt x="9430" y="0"/>
                          <a:pt x="21037" y="0"/>
                        </a:cubicBezTo>
                        <a:cubicBezTo>
                          <a:pt x="32667" y="0"/>
                          <a:pt x="42074" y="9430"/>
                          <a:pt x="42074" y="21037"/>
                        </a:cubicBezTo>
                        <a:cubicBezTo>
                          <a:pt x="42074" y="32667"/>
                          <a:pt x="32643" y="42097"/>
                          <a:pt x="21037" y="42097"/>
                        </a:cubicBezTo>
                        <a:cubicBezTo>
                          <a:pt x="9430" y="42074"/>
                          <a:pt x="0" y="32667"/>
                          <a:pt x="0" y="21037"/>
                        </a:cubicBezTo>
                        <a:close/>
                      </a:path>
                    </a:pathLst>
                  </a:custGeom>
                  <a:solidFill>
                    <a:srgbClr val="F5F6F8"/>
                  </a:solidFill>
                  <a:ln w="2339" cap="flat">
                    <a:noFill/>
                    <a:prstDash val="solid"/>
                    <a:miter/>
                  </a:ln>
                </p:spPr>
                <p:txBody>
                  <a:bodyPr rtlCol="0" anchor="ctr"/>
                  <a:lstStyle/>
                  <a:p>
                    <a:endParaRPr lang="en-US" sz="2160"/>
                  </a:p>
                </p:txBody>
              </p:sp>
              <p:sp>
                <p:nvSpPr>
                  <p:cNvPr id="507" name="Freeform: Shape 506">
                    <a:extLst>
                      <a:ext uri="{FF2B5EF4-FFF2-40B4-BE49-F238E27FC236}">
                        <a16:creationId xmlns:a16="http://schemas.microsoft.com/office/drawing/2014/main" id="{8008055E-6D4A-BFC4-A1E8-57038731439B}"/>
                      </a:ext>
                    </a:extLst>
                  </p:cNvPr>
                  <p:cNvSpPr/>
                  <p:nvPr userDrawn="1"/>
                </p:nvSpPr>
                <p:spPr>
                  <a:xfrm>
                    <a:off x="8481136" y="4346514"/>
                    <a:ext cx="42073" cy="42096"/>
                  </a:xfrm>
                  <a:custGeom>
                    <a:avLst/>
                    <a:gdLst>
                      <a:gd name="connsiteX0" fmla="*/ 0 w 42073"/>
                      <a:gd name="connsiteY0" fmla="*/ 21037 h 42096"/>
                      <a:gd name="connsiteX1" fmla="*/ 21037 w 42073"/>
                      <a:gd name="connsiteY1" fmla="*/ 0 h 42096"/>
                      <a:gd name="connsiteX2" fmla="*/ 42074 w 42073"/>
                      <a:gd name="connsiteY2" fmla="*/ 21037 h 42096"/>
                      <a:gd name="connsiteX3" fmla="*/ 21037 w 42073"/>
                      <a:gd name="connsiteY3" fmla="*/ 42097 h 42096"/>
                      <a:gd name="connsiteX4" fmla="*/ 0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37"/>
                        </a:moveTo>
                        <a:cubicBezTo>
                          <a:pt x="0" y="9430"/>
                          <a:pt x="9430" y="0"/>
                          <a:pt x="21037" y="0"/>
                        </a:cubicBezTo>
                        <a:cubicBezTo>
                          <a:pt x="32667" y="0"/>
                          <a:pt x="42074" y="9430"/>
                          <a:pt x="42074" y="21037"/>
                        </a:cubicBezTo>
                        <a:cubicBezTo>
                          <a:pt x="42074" y="32667"/>
                          <a:pt x="32643" y="42097"/>
                          <a:pt x="21037" y="42097"/>
                        </a:cubicBezTo>
                        <a:cubicBezTo>
                          <a:pt x="9407" y="42074"/>
                          <a:pt x="0" y="32667"/>
                          <a:pt x="0" y="21037"/>
                        </a:cubicBezTo>
                        <a:close/>
                      </a:path>
                    </a:pathLst>
                  </a:custGeom>
                  <a:solidFill>
                    <a:srgbClr val="F5F6F9"/>
                  </a:solidFill>
                  <a:ln w="2339" cap="flat">
                    <a:noFill/>
                    <a:prstDash val="solid"/>
                    <a:miter/>
                  </a:ln>
                </p:spPr>
                <p:txBody>
                  <a:bodyPr rtlCol="0" anchor="ctr"/>
                  <a:lstStyle/>
                  <a:p>
                    <a:endParaRPr lang="en-US" sz="2160"/>
                  </a:p>
                </p:txBody>
              </p:sp>
              <p:sp>
                <p:nvSpPr>
                  <p:cNvPr id="508" name="Freeform: Shape 507">
                    <a:extLst>
                      <a:ext uri="{FF2B5EF4-FFF2-40B4-BE49-F238E27FC236}">
                        <a16:creationId xmlns:a16="http://schemas.microsoft.com/office/drawing/2014/main" id="{4B620994-125C-DC0D-46C4-5D772568290B}"/>
                      </a:ext>
                    </a:extLst>
                  </p:cNvPr>
                  <p:cNvSpPr/>
                  <p:nvPr userDrawn="1"/>
                </p:nvSpPr>
                <p:spPr>
                  <a:xfrm>
                    <a:off x="8481346" y="4346093"/>
                    <a:ext cx="42073" cy="42096"/>
                  </a:xfrm>
                  <a:custGeom>
                    <a:avLst/>
                    <a:gdLst>
                      <a:gd name="connsiteX0" fmla="*/ 0 w 42073"/>
                      <a:gd name="connsiteY0" fmla="*/ 21037 h 42096"/>
                      <a:gd name="connsiteX1" fmla="*/ 21037 w 42073"/>
                      <a:gd name="connsiteY1" fmla="*/ 0 h 42096"/>
                      <a:gd name="connsiteX2" fmla="*/ 42074 w 42073"/>
                      <a:gd name="connsiteY2" fmla="*/ 21037 h 42096"/>
                      <a:gd name="connsiteX3" fmla="*/ 21037 w 42073"/>
                      <a:gd name="connsiteY3" fmla="*/ 42097 h 42096"/>
                      <a:gd name="connsiteX4" fmla="*/ 0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37"/>
                        </a:moveTo>
                        <a:cubicBezTo>
                          <a:pt x="0" y="9430"/>
                          <a:pt x="9430" y="0"/>
                          <a:pt x="21037" y="0"/>
                        </a:cubicBezTo>
                        <a:cubicBezTo>
                          <a:pt x="32667" y="0"/>
                          <a:pt x="42074" y="9430"/>
                          <a:pt x="42074" y="21037"/>
                        </a:cubicBezTo>
                        <a:cubicBezTo>
                          <a:pt x="42074" y="32667"/>
                          <a:pt x="32643" y="42097"/>
                          <a:pt x="21037" y="42097"/>
                        </a:cubicBezTo>
                        <a:cubicBezTo>
                          <a:pt x="9407" y="42074"/>
                          <a:pt x="0" y="32667"/>
                          <a:pt x="0" y="21037"/>
                        </a:cubicBezTo>
                        <a:close/>
                      </a:path>
                    </a:pathLst>
                  </a:custGeom>
                  <a:solidFill>
                    <a:srgbClr val="F6F6F9"/>
                  </a:solidFill>
                  <a:ln w="2339" cap="flat">
                    <a:noFill/>
                    <a:prstDash val="solid"/>
                    <a:miter/>
                  </a:ln>
                </p:spPr>
                <p:txBody>
                  <a:bodyPr rtlCol="0" anchor="ctr"/>
                  <a:lstStyle/>
                  <a:p>
                    <a:endParaRPr lang="en-US" sz="2160"/>
                  </a:p>
                </p:txBody>
              </p:sp>
              <p:sp>
                <p:nvSpPr>
                  <p:cNvPr id="509" name="Freeform: Shape 508">
                    <a:extLst>
                      <a:ext uri="{FF2B5EF4-FFF2-40B4-BE49-F238E27FC236}">
                        <a16:creationId xmlns:a16="http://schemas.microsoft.com/office/drawing/2014/main" id="{4E1814A7-DB36-F77A-6217-3A5BEB74932A}"/>
                      </a:ext>
                    </a:extLst>
                  </p:cNvPr>
                  <p:cNvSpPr/>
                  <p:nvPr userDrawn="1"/>
                </p:nvSpPr>
                <p:spPr>
                  <a:xfrm>
                    <a:off x="8481557" y="4345671"/>
                    <a:ext cx="42073" cy="42096"/>
                  </a:xfrm>
                  <a:custGeom>
                    <a:avLst/>
                    <a:gdLst>
                      <a:gd name="connsiteX0" fmla="*/ 0 w 42073"/>
                      <a:gd name="connsiteY0" fmla="*/ 21037 h 42096"/>
                      <a:gd name="connsiteX1" fmla="*/ 21037 w 42073"/>
                      <a:gd name="connsiteY1" fmla="*/ 0 h 42096"/>
                      <a:gd name="connsiteX2" fmla="*/ 42074 w 42073"/>
                      <a:gd name="connsiteY2" fmla="*/ 21037 h 42096"/>
                      <a:gd name="connsiteX3" fmla="*/ 21037 w 42073"/>
                      <a:gd name="connsiteY3" fmla="*/ 42097 h 42096"/>
                      <a:gd name="connsiteX4" fmla="*/ 0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37"/>
                        </a:moveTo>
                        <a:cubicBezTo>
                          <a:pt x="0" y="9430"/>
                          <a:pt x="9430" y="0"/>
                          <a:pt x="21037" y="0"/>
                        </a:cubicBezTo>
                        <a:cubicBezTo>
                          <a:pt x="32667" y="0"/>
                          <a:pt x="42074" y="9430"/>
                          <a:pt x="42074" y="21037"/>
                        </a:cubicBezTo>
                        <a:cubicBezTo>
                          <a:pt x="42074" y="32667"/>
                          <a:pt x="32643" y="42097"/>
                          <a:pt x="21037" y="42097"/>
                        </a:cubicBezTo>
                        <a:cubicBezTo>
                          <a:pt x="9407" y="42074"/>
                          <a:pt x="0" y="32667"/>
                          <a:pt x="0" y="21037"/>
                        </a:cubicBezTo>
                        <a:close/>
                      </a:path>
                    </a:pathLst>
                  </a:custGeom>
                  <a:solidFill>
                    <a:srgbClr val="F6F7F9"/>
                  </a:solidFill>
                  <a:ln w="2339" cap="flat">
                    <a:noFill/>
                    <a:prstDash val="solid"/>
                    <a:miter/>
                  </a:ln>
                </p:spPr>
                <p:txBody>
                  <a:bodyPr rtlCol="0" anchor="ctr"/>
                  <a:lstStyle/>
                  <a:p>
                    <a:endParaRPr lang="en-US" sz="2160"/>
                  </a:p>
                </p:txBody>
              </p:sp>
              <p:sp>
                <p:nvSpPr>
                  <p:cNvPr id="510" name="Freeform: Shape 509">
                    <a:extLst>
                      <a:ext uri="{FF2B5EF4-FFF2-40B4-BE49-F238E27FC236}">
                        <a16:creationId xmlns:a16="http://schemas.microsoft.com/office/drawing/2014/main" id="{6E5A64D5-C306-5A2F-AA37-8A7878F67681}"/>
                      </a:ext>
                    </a:extLst>
                  </p:cNvPr>
                  <p:cNvSpPr/>
                  <p:nvPr userDrawn="1"/>
                </p:nvSpPr>
                <p:spPr>
                  <a:xfrm>
                    <a:off x="8481744" y="4345250"/>
                    <a:ext cx="42073" cy="42096"/>
                  </a:xfrm>
                  <a:custGeom>
                    <a:avLst/>
                    <a:gdLst>
                      <a:gd name="connsiteX0" fmla="*/ 0 w 42073"/>
                      <a:gd name="connsiteY0" fmla="*/ 21037 h 42096"/>
                      <a:gd name="connsiteX1" fmla="*/ 21037 w 42073"/>
                      <a:gd name="connsiteY1" fmla="*/ 0 h 42096"/>
                      <a:gd name="connsiteX2" fmla="*/ 42074 w 42073"/>
                      <a:gd name="connsiteY2" fmla="*/ 21037 h 42096"/>
                      <a:gd name="connsiteX3" fmla="*/ 21037 w 42073"/>
                      <a:gd name="connsiteY3" fmla="*/ 42097 h 42096"/>
                      <a:gd name="connsiteX4" fmla="*/ 0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37"/>
                        </a:moveTo>
                        <a:cubicBezTo>
                          <a:pt x="0" y="9430"/>
                          <a:pt x="9430" y="0"/>
                          <a:pt x="21037" y="0"/>
                        </a:cubicBezTo>
                        <a:cubicBezTo>
                          <a:pt x="32667" y="0"/>
                          <a:pt x="42074" y="9430"/>
                          <a:pt x="42074" y="21037"/>
                        </a:cubicBezTo>
                        <a:cubicBezTo>
                          <a:pt x="42074" y="32667"/>
                          <a:pt x="32643" y="42097"/>
                          <a:pt x="21037" y="42097"/>
                        </a:cubicBezTo>
                        <a:cubicBezTo>
                          <a:pt x="9430" y="42097"/>
                          <a:pt x="0" y="32667"/>
                          <a:pt x="0" y="21037"/>
                        </a:cubicBezTo>
                        <a:close/>
                      </a:path>
                    </a:pathLst>
                  </a:custGeom>
                  <a:solidFill>
                    <a:srgbClr val="F6F7F9"/>
                  </a:solidFill>
                  <a:ln w="2339" cap="flat">
                    <a:noFill/>
                    <a:prstDash val="solid"/>
                    <a:miter/>
                  </a:ln>
                </p:spPr>
                <p:txBody>
                  <a:bodyPr rtlCol="0" anchor="ctr"/>
                  <a:lstStyle/>
                  <a:p>
                    <a:endParaRPr lang="en-US" sz="2160"/>
                  </a:p>
                </p:txBody>
              </p:sp>
              <p:sp>
                <p:nvSpPr>
                  <p:cNvPr id="511" name="Freeform: Shape 510">
                    <a:extLst>
                      <a:ext uri="{FF2B5EF4-FFF2-40B4-BE49-F238E27FC236}">
                        <a16:creationId xmlns:a16="http://schemas.microsoft.com/office/drawing/2014/main" id="{45592199-A2D4-BD33-AC8E-A5766B3E8DC9}"/>
                      </a:ext>
                    </a:extLst>
                  </p:cNvPr>
                  <p:cNvSpPr/>
                  <p:nvPr userDrawn="1"/>
                </p:nvSpPr>
                <p:spPr>
                  <a:xfrm>
                    <a:off x="8481955" y="4344829"/>
                    <a:ext cx="42073" cy="42096"/>
                  </a:xfrm>
                  <a:custGeom>
                    <a:avLst/>
                    <a:gdLst>
                      <a:gd name="connsiteX0" fmla="*/ 0 w 42073"/>
                      <a:gd name="connsiteY0" fmla="*/ 21037 h 42096"/>
                      <a:gd name="connsiteX1" fmla="*/ 21037 w 42073"/>
                      <a:gd name="connsiteY1" fmla="*/ 0 h 42096"/>
                      <a:gd name="connsiteX2" fmla="*/ 42074 w 42073"/>
                      <a:gd name="connsiteY2" fmla="*/ 21037 h 42096"/>
                      <a:gd name="connsiteX3" fmla="*/ 21037 w 42073"/>
                      <a:gd name="connsiteY3" fmla="*/ 42097 h 42096"/>
                      <a:gd name="connsiteX4" fmla="*/ 0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37"/>
                        </a:moveTo>
                        <a:cubicBezTo>
                          <a:pt x="0" y="9430"/>
                          <a:pt x="9430" y="0"/>
                          <a:pt x="21037" y="0"/>
                        </a:cubicBezTo>
                        <a:cubicBezTo>
                          <a:pt x="32667" y="0"/>
                          <a:pt x="42074" y="9430"/>
                          <a:pt x="42074" y="21037"/>
                        </a:cubicBezTo>
                        <a:cubicBezTo>
                          <a:pt x="42074" y="32667"/>
                          <a:pt x="32643" y="42097"/>
                          <a:pt x="21037" y="42097"/>
                        </a:cubicBezTo>
                        <a:cubicBezTo>
                          <a:pt x="9407" y="42097"/>
                          <a:pt x="0" y="32667"/>
                          <a:pt x="0" y="21037"/>
                        </a:cubicBezTo>
                        <a:close/>
                      </a:path>
                    </a:pathLst>
                  </a:custGeom>
                  <a:solidFill>
                    <a:srgbClr val="F6F7F9"/>
                  </a:solidFill>
                  <a:ln w="2339" cap="flat">
                    <a:noFill/>
                    <a:prstDash val="solid"/>
                    <a:miter/>
                  </a:ln>
                </p:spPr>
                <p:txBody>
                  <a:bodyPr rtlCol="0" anchor="ctr"/>
                  <a:lstStyle/>
                  <a:p>
                    <a:endParaRPr lang="en-US" sz="2160"/>
                  </a:p>
                </p:txBody>
              </p:sp>
              <p:sp>
                <p:nvSpPr>
                  <p:cNvPr id="512" name="Freeform: Shape 511">
                    <a:extLst>
                      <a:ext uri="{FF2B5EF4-FFF2-40B4-BE49-F238E27FC236}">
                        <a16:creationId xmlns:a16="http://schemas.microsoft.com/office/drawing/2014/main" id="{91AF4F22-D7E2-8A12-3068-3ACD7BA5035B}"/>
                      </a:ext>
                    </a:extLst>
                  </p:cNvPr>
                  <p:cNvSpPr/>
                  <p:nvPr userDrawn="1"/>
                </p:nvSpPr>
                <p:spPr>
                  <a:xfrm>
                    <a:off x="8482142" y="4344408"/>
                    <a:ext cx="42073" cy="42096"/>
                  </a:xfrm>
                  <a:custGeom>
                    <a:avLst/>
                    <a:gdLst>
                      <a:gd name="connsiteX0" fmla="*/ 0 w 42073"/>
                      <a:gd name="connsiteY0" fmla="*/ 21037 h 42096"/>
                      <a:gd name="connsiteX1" fmla="*/ 21037 w 42073"/>
                      <a:gd name="connsiteY1" fmla="*/ 0 h 42096"/>
                      <a:gd name="connsiteX2" fmla="*/ 42074 w 42073"/>
                      <a:gd name="connsiteY2" fmla="*/ 21037 h 42096"/>
                      <a:gd name="connsiteX3" fmla="*/ 21037 w 42073"/>
                      <a:gd name="connsiteY3" fmla="*/ 42097 h 42096"/>
                      <a:gd name="connsiteX4" fmla="*/ 0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37"/>
                        </a:moveTo>
                        <a:cubicBezTo>
                          <a:pt x="0" y="9430"/>
                          <a:pt x="9430" y="0"/>
                          <a:pt x="21037" y="0"/>
                        </a:cubicBezTo>
                        <a:cubicBezTo>
                          <a:pt x="32667" y="0"/>
                          <a:pt x="42074" y="9430"/>
                          <a:pt x="42074" y="21037"/>
                        </a:cubicBezTo>
                        <a:cubicBezTo>
                          <a:pt x="42074" y="32667"/>
                          <a:pt x="32643" y="42097"/>
                          <a:pt x="21037" y="42097"/>
                        </a:cubicBezTo>
                        <a:cubicBezTo>
                          <a:pt x="9407" y="42097"/>
                          <a:pt x="0" y="32667"/>
                          <a:pt x="0" y="21037"/>
                        </a:cubicBezTo>
                        <a:close/>
                      </a:path>
                    </a:pathLst>
                  </a:custGeom>
                  <a:solidFill>
                    <a:srgbClr val="F7F7FA"/>
                  </a:solidFill>
                  <a:ln w="2339" cap="flat">
                    <a:noFill/>
                    <a:prstDash val="solid"/>
                    <a:miter/>
                  </a:ln>
                </p:spPr>
                <p:txBody>
                  <a:bodyPr rtlCol="0" anchor="ctr"/>
                  <a:lstStyle/>
                  <a:p>
                    <a:endParaRPr lang="en-US" sz="2160"/>
                  </a:p>
                </p:txBody>
              </p:sp>
              <p:sp>
                <p:nvSpPr>
                  <p:cNvPr id="513" name="Freeform: Shape 512">
                    <a:extLst>
                      <a:ext uri="{FF2B5EF4-FFF2-40B4-BE49-F238E27FC236}">
                        <a16:creationId xmlns:a16="http://schemas.microsoft.com/office/drawing/2014/main" id="{645606EB-9C13-A0A3-7CFC-29EE9CA0635A}"/>
                      </a:ext>
                    </a:extLst>
                  </p:cNvPr>
                  <p:cNvSpPr/>
                  <p:nvPr userDrawn="1"/>
                </p:nvSpPr>
                <p:spPr>
                  <a:xfrm>
                    <a:off x="8482329" y="4343987"/>
                    <a:ext cx="42073" cy="42096"/>
                  </a:xfrm>
                  <a:custGeom>
                    <a:avLst/>
                    <a:gdLst>
                      <a:gd name="connsiteX0" fmla="*/ 0 w 42073"/>
                      <a:gd name="connsiteY0" fmla="*/ 21037 h 42096"/>
                      <a:gd name="connsiteX1" fmla="*/ 21037 w 42073"/>
                      <a:gd name="connsiteY1" fmla="*/ 0 h 42096"/>
                      <a:gd name="connsiteX2" fmla="*/ 42074 w 42073"/>
                      <a:gd name="connsiteY2" fmla="*/ 21037 h 42096"/>
                      <a:gd name="connsiteX3" fmla="*/ 21037 w 42073"/>
                      <a:gd name="connsiteY3" fmla="*/ 42097 h 42096"/>
                      <a:gd name="connsiteX4" fmla="*/ 0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37"/>
                        </a:moveTo>
                        <a:cubicBezTo>
                          <a:pt x="0" y="9430"/>
                          <a:pt x="9430" y="0"/>
                          <a:pt x="21037" y="0"/>
                        </a:cubicBezTo>
                        <a:cubicBezTo>
                          <a:pt x="32667" y="0"/>
                          <a:pt x="42074" y="9430"/>
                          <a:pt x="42074" y="21037"/>
                        </a:cubicBezTo>
                        <a:cubicBezTo>
                          <a:pt x="42074" y="32667"/>
                          <a:pt x="32643" y="42097"/>
                          <a:pt x="21037" y="42097"/>
                        </a:cubicBezTo>
                        <a:cubicBezTo>
                          <a:pt x="9407" y="42097"/>
                          <a:pt x="0" y="32667"/>
                          <a:pt x="0" y="21037"/>
                        </a:cubicBezTo>
                        <a:close/>
                      </a:path>
                    </a:pathLst>
                  </a:custGeom>
                  <a:solidFill>
                    <a:srgbClr val="F7F8FA"/>
                  </a:solidFill>
                  <a:ln w="2339" cap="flat">
                    <a:noFill/>
                    <a:prstDash val="solid"/>
                    <a:miter/>
                  </a:ln>
                </p:spPr>
                <p:txBody>
                  <a:bodyPr rtlCol="0" anchor="ctr"/>
                  <a:lstStyle/>
                  <a:p>
                    <a:endParaRPr lang="en-US" sz="2160"/>
                  </a:p>
                </p:txBody>
              </p:sp>
              <p:sp>
                <p:nvSpPr>
                  <p:cNvPr id="514" name="Freeform: Shape 513">
                    <a:extLst>
                      <a:ext uri="{FF2B5EF4-FFF2-40B4-BE49-F238E27FC236}">
                        <a16:creationId xmlns:a16="http://schemas.microsoft.com/office/drawing/2014/main" id="{8EAD7349-35F2-26F6-9D25-EB0801AF227D}"/>
                      </a:ext>
                    </a:extLst>
                  </p:cNvPr>
                  <p:cNvSpPr/>
                  <p:nvPr userDrawn="1"/>
                </p:nvSpPr>
                <p:spPr>
                  <a:xfrm>
                    <a:off x="8482517" y="4343565"/>
                    <a:ext cx="42073" cy="42096"/>
                  </a:xfrm>
                  <a:custGeom>
                    <a:avLst/>
                    <a:gdLst>
                      <a:gd name="connsiteX0" fmla="*/ 0 w 42073"/>
                      <a:gd name="connsiteY0" fmla="*/ 21037 h 42096"/>
                      <a:gd name="connsiteX1" fmla="*/ 21037 w 42073"/>
                      <a:gd name="connsiteY1" fmla="*/ 0 h 42096"/>
                      <a:gd name="connsiteX2" fmla="*/ 42074 w 42073"/>
                      <a:gd name="connsiteY2" fmla="*/ 21037 h 42096"/>
                      <a:gd name="connsiteX3" fmla="*/ 21037 w 42073"/>
                      <a:gd name="connsiteY3" fmla="*/ 42097 h 42096"/>
                      <a:gd name="connsiteX4" fmla="*/ 0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37"/>
                        </a:moveTo>
                        <a:cubicBezTo>
                          <a:pt x="0" y="9430"/>
                          <a:pt x="9430" y="0"/>
                          <a:pt x="21037" y="0"/>
                        </a:cubicBezTo>
                        <a:cubicBezTo>
                          <a:pt x="32667" y="0"/>
                          <a:pt x="42074" y="9430"/>
                          <a:pt x="42074" y="21037"/>
                        </a:cubicBezTo>
                        <a:cubicBezTo>
                          <a:pt x="42074" y="32667"/>
                          <a:pt x="32643" y="42097"/>
                          <a:pt x="21037" y="42097"/>
                        </a:cubicBezTo>
                        <a:cubicBezTo>
                          <a:pt x="9407" y="42097"/>
                          <a:pt x="0" y="32667"/>
                          <a:pt x="0" y="21037"/>
                        </a:cubicBezTo>
                        <a:close/>
                      </a:path>
                    </a:pathLst>
                  </a:custGeom>
                  <a:solidFill>
                    <a:srgbClr val="F7F8FA"/>
                  </a:solidFill>
                  <a:ln w="2339" cap="flat">
                    <a:noFill/>
                    <a:prstDash val="solid"/>
                    <a:miter/>
                  </a:ln>
                </p:spPr>
                <p:txBody>
                  <a:bodyPr rtlCol="0" anchor="ctr"/>
                  <a:lstStyle/>
                  <a:p>
                    <a:endParaRPr lang="en-US" sz="2160"/>
                  </a:p>
                </p:txBody>
              </p:sp>
              <p:sp>
                <p:nvSpPr>
                  <p:cNvPr id="515" name="Freeform: Shape 514">
                    <a:extLst>
                      <a:ext uri="{FF2B5EF4-FFF2-40B4-BE49-F238E27FC236}">
                        <a16:creationId xmlns:a16="http://schemas.microsoft.com/office/drawing/2014/main" id="{6AF2DAF3-F5E0-4A24-2DE2-3E9DDA8B6E0D}"/>
                      </a:ext>
                    </a:extLst>
                  </p:cNvPr>
                  <p:cNvSpPr/>
                  <p:nvPr userDrawn="1"/>
                </p:nvSpPr>
                <p:spPr>
                  <a:xfrm>
                    <a:off x="8482680" y="4343144"/>
                    <a:ext cx="42073" cy="42096"/>
                  </a:xfrm>
                  <a:custGeom>
                    <a:avLst/>
                    <a:gdLst>
                      <a:gd name="connsiteX0" fmla="*/ 0 w 42073"/>
                      <a:gd name="connsiteY0" fmla="*/ 21037 h 42096"/>
                      <a:gd name="connsiteX1" fmla="*/ 21037 w 42073"/>
                      <a:gd name="connsiteY1" fmla="*/ 0 h 42096"/>
                      <a:gd name="connsiteX2" fmla="*/ 42074 w 42073"/>
                      <a:gd name="connsiteY2" fmla="*/ 21037 h 42096"/>
                      <a:gd name="connsiteX3" fmla="*/ 21037 w 42073"/>
                      <a:gd name="connsiteY3" fmla="*/ 42097 h 42096"/>
                      <a:gd name="connsiteX4" fmla="*/ 0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37"/>
                        </a:moveTo>
                        <a:cubicBezTo>
                          <a:pt x="0" y="9430"/>
                          <a:pt x="9430" y="0"/>
                          <a:pt x="21037" y="0"/>
                        </a:cubicBezTo>
                        <a:cubicBezTo>
                          <a:pt x="32667" y="0"/>
                          <a:pt x="42074" y="9430"/>
                          <a:pt x="42074" y="21037"/>
                        </a:cubicBezTo>
                        <a:cubicBezTo>
                          <a:pt x="42074" y="32667"/>
                          <a:pt x="32643" y="42097"/>
                          <a:pt x="21037" y="42097"/>
                        </a:cubicBezTo>
                        <a:cubicBezTo>
                          <a:pt x="9430" y="42097"/>
                          <a:pt x="0" y="32667"/>
                          <a:pt x="0" y="21037"/>
                        </a:cubicBezTo>
                        <a:close/>
                      </a:path>
                    </a:pathLst>
                  </a:custGeom>
                  <a:solidFill>
                    <a:srgbClr val="F8F8FA"/>
                  </a:solidFill>
                  <a:ln w="2339" cap="flat">
                    <a:noFill/>
                    <a:prstDash val="solid"/>
                    <a:miter/>
                  </a:ln>
                </p:spPr>
                <p:txBody>
                  <a:bodyPr rtlCol="0" anchor="ctr"/>
                  <a:lstStyle/>
                  <a:p>
                    <a:endParaRPr lang="en-US" sz="2160"/>
                  </a:p>
                </p:txBody>
              </p:sp>
              <p:sp>
                <p:nvSpPr>
                  <p:cNvPr id="516" name="Freeform: Shape 515">
                    <a:extLst>
                      <a:ext uri="{FF2B5EF4-FFF2-40B4-BE49-F238E27FC236}">
                        <a16:creationId xmlns:a16="http://schemas.microsoft.com/office/drawing/2014/main" id="{C494E497-1FA6-C87D-0510-DE5CBEB3DE49}"/>
                      </a:ext>
                    </a:extLst>
                  </p:cNvPr>
                  <p:cNvSpPr/>
                  <p:nvPr userDrawn="1"/>
                </p:nvSpPr>
                <p:spPr>
                  <a:xfrm>
                    <a:off x="8482844" y="4342723"/>
                    <a:ext cx="42073" cy="42096"/>
                  </a:xfrm>
                  <a:custGeom>
                    <a:avLst/>
                    <a:gdLst>
                      <a:gd name="connsiteX0" fmla="*/ 0 w 42073"/>
                      <a:gd name="connsiteY0" fmla="*/ 21037 h 42096"/>
                      <a:gd name="connsiteX1" fmla="*/ 21037 w 42073"/>
                      <a:gd name="connsiteY1" fmla="*/ 0 h 42096"/>
                      <a:gd name="connsiteX2" fmla="*/ 42074 w 42073"/>
                      <a:gd name="connsiteY2" fmla="*/ 21037 h 42096"/>
                      <a:gd name="connsiteX3" fmla="*/ 21037 w 42073"/>
                      <a:gd name="connsiteY3" fmla="*/ 42097 h 42096"/>
                      <a:gd name="connsiteX4" fmla="*/ 0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37"/>
                        </a:moveTo>
                        <a:cubicBezTo>
                          <a:pt x="0" y="9430"/>
                          <a:pt x="9430" y="0"/>
                          <a:pt x="21037" y="0"/>
                        </a:cubicBezTo>
                        <a:cubicBezTo>
                          <a:pt x="32667" y="0"/>
                          <a:pt x="42074" y="9430"/>
                          <a:pt x="42074" y="21037"/>
                        </a:cubicBezTo>
                        <a:cubicBezTo>
                          <a:pt x="42074" y="32667"/>
                          <a:pt x="32643" y="42097"/>
                          <a:pt x="21037" y="42097"/>
                        </a:cubicBezTo>
                        <a:cubicBezTo>
                          <a:pt x="9430" y="42097"/>
                          <a:pt x="0" y="32690"/>
                          <a:pt x="0" y="21037"/>
                        </a:cubicBezTo>
                        <a:close/>
                      </a:path>
                    </a:pathLst>
                  </a:custGeom>
                  <a:solidFill>
                    <a:srgbClr val="F8F9FA"/>
                  </a:solidFill>
                  <a:ln w="2339" cap="flat">
                    <a:noFill/>
                    <a:prstDash val="solid"/>
                    <a:miter/>
                  </a:ln>
                </p:spPr>
                <p:txBody>
                  <a:bodyPr rtlCol="0" anchor="ctr"/>
                  <a:lstStyle/>
                  <a:p>
                    <a:endParaRPr lang="en-US" sz="2160"/>
                  </a:p>
                </p:txBody>
              </p:sp>
              <p:sp>
                <p:nvSpPr>
                  <p:cNvPr id="517" name="Freeform: Shape 516">
                    <a:extLst>
                      <a:ext uri="{FF2B5EF4-FFF2-40B4-BE49-F238E27FC236}">
                        <a16:creationId xmlns:a16="http://schemas.microsoft.com/office/drawing/2014/main" id="{CD6A2D30-14FA-BA6B-7A70-5756B501CA4D}"/>
                      </a:ext>
                    </a:extLst>
                  </p:cNvPr>
                  <p:cNvSpPr/>
                  <p:nvPr userDrawn="1"/>
                </p:nvSpPr>
                <p:spPr>
                  <a:xfrm>
                    <a:off x="8483008" y="4342325"/>
                    <a:ext cx="42073" cy="42096"/>
                  </a:xfrm>
                  <a:custGeom>
                    <a:avLst/>
                    <a:gdLst>
                      <a:gd name="connsiteX0" fmla="*/ 0 w 42073"/>
                      <a:gd name="connsiteY0" fmla="*/ 21037 h 42096"/>
                      <a:gd name="connsiteX1" fmla="*/ 21037 w 42073"/>
                      <a:gd name="connsiteY1" fmla="*/ 0 h 42096"/>
                      <a:gd name="connsiteX2" fmla="*/ 42074 w 42073"/>
                      <a:gd name="connsiteY2" fmla="*/ 21037 h 42096"/>
                      <a:gd name="connsiteX3" fmla="*/ 21037 w 42073"/>
                      <a:gd name="connsiteY3" fmla="*/ 42097 h 42096"/>
                      <a:gd name="connsiteX4" fmla="*/ 0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37"/>
                        </a:moveTo>
                        <a:cubicBezTo>
                          <a:pt x="0" y="9430"/>
                          <a:pt x="9430" y="0"/>
                          <a:pt x="21037" y="0"/>
                        </a:cubicBezTo>
                        <a:cubicBezTo>
                          <a:pt x="32667" y="0"/>
                          <a:pt x="42074" y="9430"/>
                          <a:pt x="42074" y="21037"/>
                        </a:cubicBezTo>
                        <a:cubicBezTo>
                          <a:pt x="42074" y="32667"/>
                          <a:pt x="32643" y="42097"/>
                          <a:pt x="21037" y="42097"/>
                        </a:cubicBezTo>
                        <a:cubicBezTo>
                          <a:pt x="9430" y="42074"/>
                          <a:pt x="0" y="32667"/>
                          <a:pt x="0" y="21037"/>
                        </a:cubicBezTo>
                        <a:close/>
                      </a:path>
                    </a:pathLst>
                  </a:custGeom>
                  <a:solidFill>
                    <a:srgbClr val="F8F9FB"/>
                  </a:solidFill>
                  <a:ln w="2339" cap="flat">
                    <a:noFill/>
                    <a:prstDash val="solid"/>
                    <a:miter/>
                  </a:ln>
                </p:spPr>
                <p:txBody>
                  <a:bodyPr rtlCol="0" anchor="ctr"/>
                  <a:lstStyle/>
                  <a:p>
                    <a:endParaRPr lang="en-US" sz="2160"/>
                  </a:p>
                </p:txBody>
              </p:sp>
              <p:sp>
                <p:nvSpPr>
                  <p:cNvPr id="518" name="Freeform: Shape 517">
                    <a:extLst>
                      <a:ext uri="{FF2B5EF4-FFF2-40B4-BE49-F238E27FC236}">
                        <a16:creationId xmlns:a16="http://schemas.microsoft.com/office/drawing/2014/main" id="{1B1DE95B-671C-DE0B-789A-8B7651EDE9A9}"/>
                      </a:ext>
                    </a:extLst>
                  </p:cNvPr>
                  <p:cNvSpPr/>
                  <p:nvPr userDrawn="1"/>
                </p:nvSpPr>
                <p:spPr>
                  <a:xfrm>
                    <a:off x="8483172" y="4341904"/>
                    <a:ext cx="42073" cy="42096"/>
                  </a:xfrm>
                  <a:custGeom>
                    <a:avLst/>
                    <a:gdLst>
                      <a:gd name="connsiteX0" fmla="*/ 0 w 42073"/>
                      <a:gd name="connsiteY0" fmla="*/ 21037 h 42096"/>
                      <a:gd name="connsiteX1" fmla="*/ 21037 w 42073"/>
                      <a:gd name="connsiteY1" fmla="*/ 0 h 42096"/>
                      <a:gd name="connsiteX2" fmla="*/ 42074 w 42073"/>
                      <a:gd name="connsiteY2" fmla="*/ 21037 h 42096"/>
                      <a:gd name="connsiteX3" fmla="*/ 21037 w 42073"/>
                      <a:gd name="connsiteY3" fmla="*/ 42097 h 42096"/>
                      <a:gd name="connsiteX4" fmla="*/ 0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37"/>
                        </a:moveTo>
                        <a:cubicBezTo>
                          <a:pt x="0" y="9430"/>
                          <a:pt x="9430" y="0"/>
                          <a:pt x="21037" y="0"/>
                        </a:cubicBezTo>
                        <a:cubicBezTo>
                          <a:pt x="32667" y="0"/>
                          <a:pt x="42074" y="9430"/>
                          <a:pt x="42074" y="21037"/>
                        </a:cubicBezTo>
                        <a:cubicBezTo>
                          <a:pt x="42074" y="32667"/>
                          <a:pt x="32643" y="42097"/>
                          <a:pt x="21037" y="42097"/>
                        </a:cubicBezTo>
                        <a:cubicBezTo>
                          <a:pt x="9407" y="42074"/>
                          <a:pt x="0" y="32667"/>
                          <a:pt x="0" y="21037"/>
                        </a:cubicBezTo>
                        <a:close/>
                      </a:path>
                    </a:pathLst>
                  </a:custGeom>
                  <a:solidFill>
                    <a:srgbClr val="F9F9FB"/>
                  </a:solidFill>
                  <a:ln w="2339" cap="flat">
                    <a:noFill/>
                    <a:prstDash val="solid"/>
                    <a:miter/>
                  </a:ln>
                </p:spPr>
                <p:txBody>
                  <a:bodyPr rtlCol="0" anchor="ctr"/>
                  <a:lstStyle/>
                  <a:p>
                    <a:endParaRPr lang="en-US" sz="2160"/>
                  </a:p>
                </p:txBody>
              </p:sp>
              <p:sp>
                <p:nvSpPr>
                  <p:cNvPr id="519" name="Freeform: Shape 518">
                    <a:extLst>
                      <a:ext uri="{FF2B5EF4-FFF2-40B4-BE49-F238E27FC236}">
                        <a16:creationId xmlns:a16="http://schemas.microsoft.com/office/drawing/2014/main" id="{DE8767FA-CD5A-B3D1-113F-19CCC1A72916}"/>
                      </a:ext>
                    </a:extLst>
                  </p:cNvPr>
                  <p:cNvSpPr/>
                  <p:nvPr userDrawn="1"/>
                </p:nvSpPr>
                <p:spPr>
                  <a:xfrm>
                    <a:off x="8483312" y="4341483"/>
                    <a:ext cx="42073" cy="42096"/>
                  </a:xfrm>
                  <a:custGeom>
                    <a:avLst/>
                    <a:gdLst>
                      <a:gd name="connsiteX0" fmla="*/ 0 w 42073"/>
                      <a:gd name="connsiteY0" fmla="*/ 21037 h 42096"/>
                      <a:gd name="connsiteX1" fmla="*/ 21037 w 42073"/>
                      <a:gd name="connsiteY1" fmla="*/ 0 h 42096"/>
                      <a:gd name="connsiteX2" fmla="*/ 42074 w 42073"/>
                      <a:gd name="connsiteY2" fmla="*/ 21037 h 42096"/>
                      <a:gd name="connsiteX3" fmla="*/ 21037 w 42073"/>
                      <a:gd name="connsiteY3" fmla="*/ 42097 h 42096"/>
                      <a:gd name="connsiteX4" fmla="*/ 0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37"/>
                        </a:moveTo>
                        <a:cubicBezTo>
                          <a:pt x="0" y="9430"/>
                          <a:pt x="9430" y="0"/>
                          <a:pt x="21037" y="0"/>
                        </a:cubicBezTo>
                        <a:cubicBezTo>
                          <a:pt x="32667" y="0"/>
                          <a:pt x="42074" y="9430"/>
                          <a:pt x="42074" y="21037"/>
                        </a:cubicBezTo>
                        <a:cubicBezTo>
                          <a:pt x="42074" y="32667"/>
                          <a:pt x="32643" y="42097"/>
                          <a:pt x="21037" y="42097"/>
                        </a:cubicBezTo>
                        <a:cubicBezTo>
                          <a:pt x="9430" y="42097"/>
                          <a:pt x="0" y="32667"/>
                          <a:pt x="0" y="21037"/>
                        </a:cubicBezTo>
                        <a:close/>
                      </a:path>
                    </a:pathLst>
                  </a:custGeom>
                  <a:solidFill>
                    <a:srgbClr val="F9F9FB"/>
                  </a:solidFill>
                  <a:ln w="2339" cap="flat">
                    <a:noFill/>
                    <a:prstDash val="solid"/>
                    <a:miter/>
                  </a:ln>
                </p:spPr>
                <p:txBody>
                  <a:bodyPr rtlCol="0" anchor="ctr"/>
                  <a:lstStyle/>
                  <a:p>
                    <a:endParaRPr lang="en-US" sz="2160"/>
                  </a:p>
                </p:txBody>
              </p:sp>
              <p:sp>
                <p:nvSpPr>
                  <p:cNvPr id="520" name="Freeform: Shape 519">
                    <a:extLst>
                      <a:ext uri="{FF2B5EF4-FFF2-40B4-BE49-F238E27FC236}">
                        <a16:creationId xmlns:a16="http://schemas.microsoft.com/office/drawing/2014/main" id="{49B25098-EC93-CDEC-409A-81458EF0A9EB}"/>
                      </a:ext>
                    </a:extLst>
                  </p:cNvPr>
                  <p:cNvSpPr/>
                  <p:nvPr userDrawn="1"/>
                </p:nvSpPr>
                <p:spPr>
                  <a:xfrm>
                    <a:off x="8483476" y="4341062"/>
                    <a:ext cx="42073" cy="42096"/>
                  </a:xfrm>
                  <a:custGeom>
                    <a:avLst/>
                    <a:gdLst>
                      <a:gd name="connsiteX0" fmla="*/ 0 w 42073"/>
                      <a:gd name="connsiteY0" fmla="*/ 21037 h 42096"/>
                      <a:gd name="connsiteX1" fmla="*/ 21037 w 42073"/>
                      <a:gd name="connsiteY1" fmla="*/ 0 h 42096"/>
                      <a:gd name="connsiteX2" fmla="*/ 42074 w 42073"/>
                      <a:gd name="connsiteY2" fmla="*/ 21037 h 42096"/>
                      <a:gd name="connsiteX3" fmla="*/ 21037 w 42073"/>
                      <a:gd name="connsiteY3" fmla="*/ 42097 h 42096"/>
                      <a:gd name="connsiteX4" fmla="*/ 0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37"/>
                        </a:moveTo>
                        <a:cubicBezTo>
                          <a:pt x="0" y="9430"/>
                          <a:pt x="9430" y="0"/>
                          <a:pt x="21037" y="0"/>
                        </a:cubicBezTo>
                        <a:cubicBezTo>
                          <a:pt x="32667" y="0"/>
                          <a:pt x="42074" y="9430"/>
                          <a:pt x="42074" y="21037"/>
                        </a:cubicBezTo>
                        <a:cubicBezTo>
                          <a:pt x="42074" y="32667"/>
                          <a:pt x="32643" y="42097"/>
                          <a:pt x="21037" y="42097"/>
                        </a:cubicBezTo>
                        <a:cubicBezTo>
                          <a:pt x="9407" y="42097"/>
                          <a:pt x="0" y="32667"/>
                          <a:pt x="0" y="21037"/>
                        </a:cubicBezTo>
                        <a:close/>
                      </a:path>
                    </a:pathLst>
                  </a:custGeom>
                  <a:solidFill>
                    <a:srgbClr val="F9FAFB"/>
                  </a:solidFill>
                  <a:ln w="2339" cap="flat">
                    <a:noFill/>
                    <a:prstDash val="solid"/>
                    <a:miter/>
                  </a:ln>
                </p:spPr>
                <p:txBody>
                  <a:bodyPr rtlCol="0" anchor="ctr"/>
                  <a:lstStyle/>
                  <a:p>
                    <a:endParaRPr lang="en-US" sz="2160"/>
                  </a:p>
                </p:txBody>
              </p:sp>
              <p:sp>
                <p:nvSpPr>
                  <p:cNvPr id="521" name="Freeform: Shape 520">
                    <a:extLst>
                      <a:ext uri="{FF2B5EF4-FFF2-40B4-BE49-F238E27FC236}">
                        <a16:creationId xmlns:a16="http://schemas.microsoft.com/office/drawing/2014/main" id="{3B2432E0-AC08-9C21-3CFB-512BD854E110}"/>
                      </a:ext>
                    </a:extLst>
                  </p:cNvPr>
                  <p:cNvSpPr/>
                  <p:nvPr userDrawn="1"/>
                </p:nvSpPr>
                <p:spPr>
                  <a:xfrm>
                    <a:off x="8483616" y="4340640"/>
                    <a:ext cx="42073" cy="42096"/>
                  </a:xfrm>
                  <a:custGeom>
                    <a:avLst/>
                    <a:gdLst>
                      <a:gd name="connsiteX0" fmla="*/ 0 w 42073"/>
                      <a:gd name="connsiteY0" fmla="*/ 21037 h 42096"/>
                      <a:gd name="connsiteX1" fmla="*/ 21037 w 42073"/>
                      <a:gd name="connsiteY1" fmla="*/ 0 h 42096"/>
                      <a:gd name="connsiteX2" fmla="*/ 42074 w 42073"/>
                      <a:gd name="connsiteY2" fmla="*/ 21037 h 42096"/>
                      <a:gd name="connsiteX3" fmla="*/ 21037 w 42073"/>
                      <a:gd name="connsiteY3" fmla="*/ 42097 h 42096"/>
                      <a:gd name="connsiteX4" fmla="*/ 0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37"/>
                        </a:moveTo>
                        <a:cubicBezTo>
                          <a:pt x="0" y="9430"/>
                          <a:pt x="9430" y="0"/>
                          <a:pt x="21037" y="0"/>
                        </a:cubicBezTo>
                        <a:cubicBezTo>
                          <a:pt x="32667" y="0"/>
                          <a:pt x="42074" y="9430"/>
                          <a:pt x="42074" y="21037"/>
                        </a:cubicBezTo>
                        <a:cubicBezTo>
                          <a:pt x="42074" y="32667"/>
                          <a:pt x="32643" y="42097"/>
                          <a:pt x="21037" y="42097"/>
                        </a:cubicBezTo>
                        <a:cubicBezTo>
                          <a:pt x="9407" y="42097"/>
                          <a:pt x="0" y="32667"/>
                          <a:pt x="0" y="21037"/>
                        </a:cubicBezTo>
                        <a:close/>
                      </a:path>
                    </a:pathLst>
                  </a:custGeom>
                  <a:solidFill>
                    <a:srgbClr val="F9FAFB"/>
                  </a:solidFill>
                  <a:ln w="2339" cap="flat">
                    <a:noFill/>
                    <a:prstDash val="solid"/>
                    <a:miter/>
                  </a:ln>
                </p:spPr>
                <p:txBody>
                  <a:bodyPr rtlCol="0" anchor="ctr"/>
                  <a:lstStyle/>
                  <a:p>
                    <a:endParaRPr lang="en-US" sz="2160"/>
                  </a:p>
                </p:txBody>
              </p:sp>
              <p:sp>
                <p:nvSpPr>
                  <p:cNvPr id="522" name="Freeform: Shape 521">
                    <a:extLst>
                      <a:ext uri="{FF2B5EF4-FFF2-40B4-BE49-F238E27FC236}">
                        <a16:creationId xmlns:a16="http://schemas.microsoft.com/office/drawing/2014/main" id="{149AC202-B4AF-DDD1-98E8-5119956B4465}"/>
                      </a:ext>
                    </a:extLst>
                  </p:cNvPr>
                  <p:cNvSpPr/>
                  <p:nvPr userDrawn="1"/>
                </p:nvSpPr>
                <p:spPr>
                  <a:xfrm>
                    <a:off x="8483733" y="4340243"/>
                    <a:ext cx="42073" cy="42096"/>
                  </a:xfrm>
                  <a:custGeom>
                    <a:avLst/>
                    <a:gdLst>
                      <a:gd name="connsiteX0" fmla="*/ 0 w 42073"/>
                      <a:gd name="connsiteY0" fmla="*/ 21037 h 42096"/>
                      <a:gd name="connsiteX1" fmla="*/ 21037 w 42073"/>
                      <a:gd name="connsiteY1" fmla="*/ 0 h 42096"/>
                      <a:gd name="connsiteX2" fmla="*/ 42074 w 42073"/>
                      <a:gd name="connsiteY2" fmla="*/ 21037 h 42096"/>
                      <a:gd name="connsiteX3" fmla="*/ 21037 w 42073"/>
                      <a:gd name="connsiteY3" fmla="*/ 42097 h 42096"/>
                      <a:gd name="connsiteX4" fmla="*/ 0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37"/>
                        </a:moveTo>
                        <a:cubicBezTo>
                          <a:pt x="0" y="9430"/>
                          <a:pt x="9430" y="0"/>
                          <a:pt x="21037" y="0"/>
                        </a:cubicBezTo>
                        <a:cubicBezTo>
                          <a:pt x="32667" y="0"/>
                          <a:pt x="42074" y="9430"/>
                          <a:pt x="42074" y="21037"/>
                        </a:cubicBezTo>
                        <a:cubicBezTo>
                          <a:pt x="42074" y="32667"/>
                          <a:pt x="32643" y="42097"/>
                          <a:pt x="21037" y="42097"/>
                        </a:cubicBezTo>
                        <a:cubicBezTo>
                          <a:pt x="9430" y="42074"/>
                          <a:pt x="0" y="32667"/>
                          <a:pt x="0" y="21037"/>
                        </a:cubicBezTo>
                        <a:close/>
                      </a:path>
                    </a:pathLst>
                  </a:custGeom>
                  <a:solidFill>
                    <a:srgbClr val="FAFAFC"/>
                  </a:solidFill>
                  <a:ln w="2339" cap="flat">
                    <a:noFill/>
                    <a:prstDash val="solid"/>
                    <a:miter/>
                  </a:ln>
                </p:spPr>
                <p:txBody>
                  <a:bodyPr rtlCol="0" anchor="ctr"/>
                  <a:lstStyle/>
                  <a:p>
                    <a:endParaRPr lang="en-US" sz="2160"/>
                  </a:p>
                </p:txBody>
              </p:sp>
              <p:sp>
                <p:nvSpPr>
                  <p:cNvPr id="523" name="Freeform: Shape 522">
                    <a:extLst>
                      <a:ext uri="{FF2B5EF4-FFF2-40B4-BE49-F238E27FC236}">
                        <a16:creationId xmlns:a16="http://schemas.microsoft.com/office/drawing/2014/main" id="{9F7B349D-C4E6-3ABF-9369-0B4990462E7D}"/>
                      </a:ext>
                    </a:extLst>
                  </p:cNvPr>
                  <p:cNvSpPr/>
                  <p:nvPr userDrawn="1"/>
                </p:nvSpPr>
                <p:spPr>
                  <a:xfrm>
                    <a:off x="8483874" y="4339821"/>
                    <a:ext cx="42073" cy="42096"/>
                  </a:xfrm>
                  <a:custGeom>
                    <a:avLst/>
                    <a:gdLst>
                      <a:gd name="connsiteX0" fmla="*/ 0 w 42073"/>
                      <a:gd name="connsiteY0" fmla="*/ 21037 h 42096"/>
                      <a:gd name="connsiteX1" fmla="*/ 21037 w 42073"/>
                      <a:gd name="connsiteY1" fmla="*/ 0 h 42096"/>
                      <a:gd name="connsiteX2" fmla="*/ 42074 w 42073"/>
                      <a:gd name="connsiteY2" fmla="*/ 21037 h 42096"/>
                      <a:gd name="connsiteX3" fmla="*/ 21037 w 42073"/>
                      <a:gd name="connsiteY3" fmla="*/ 42097 h 42096"/>
                      <a:gd name="connsiteX4" fmla="*/ 0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37"/>
                        </a:moveTo>
                        <a:cubicBezTo>
                          <a:pt x="0" y="9430"/>
                          <a:pt x="9430" y="0"/>
                          <a:pt x="21037" y="0"/>
                        </a:cubicBezTo>
                        <a:cubicBezTo>
                          <a:pt x="32643" y="0"/>
                          <a:pt x="42074" y="9430"/>
                          <a:pt x="42074" y="21037"/>
                        </a:cubicBezTo>
                        <a:cubicBezTo>
                          <a:pt x="42074" y="32667"/>
                          <a:pt x="32643" y="42097"/>
                          <a:pt x="21037" y="42097"/>
                        </a:cubicBezTo>
                        <a:cubicBezTo>
                          <a:pt x="9430" y="42097"/>
                          <a:pt x="0" y="32667"/>
                          <a:pt x="0" y="21037"/>
                        </a:cubicBezTo>
                        <a:close/>
                      </a:path>
                    </a:pathLst>
                  </a:custGeom>
                  <a:solidFill>
                    <a:srgbClr val="FAFBFC"/>
                  </a:solidFill>
                  <a:ln w="2339" cap="flat">
                    <a:noFill/>
                    <a:prstDash val="solid"/>
                    <a:miter/>
                  </a:ln>
                </p:spPr>
                <p:txBody>
                  <a:bodyPr rtlCol="0" anchor="ctr"/>
                  <a:lstStyle/>
                  <a:p>
                    <a:endParaRPr lang="en-US" sz="2160"/>
                  </a:p>
                </p:txBody>
              </p:sp>
              <p:sp>
                <p:nvSpPr>
                  <p:cNvPr id="524" name="Freeform: Shape 523">
                    <a:extLst>
                      <a:ext uri="{FF2B5EF4-FFF2-40B4-BE49-F238E27FC236}">
                        <a16:creationId xmlns:a16="http://schemas.microsoft.com/office/drawing/2014/main" id="{FB06E11B-C86F-2AE6-3F59-212B575CAFBA}"/>
                      </a:ext>
                    </a:extLst>
                  </p:cNvPr>
                  <p:cNvSpPr/>
                  <p:nvPr userDrawn="1"/>
                </p:nvSpPr>
                <p:spPr>
                  <a:xfrm>
                    <a:off x="8483991" y="4339400"/>
                    <a:ext cx="42073" cy="42096"/>
                  </a:xfrm>
                  <a:custGeom>
                    <a:avLst/>
                    <a:gdLst>
                      <a:gd name="connsiteX0" fmla="*/ 0 w 42073"/>
                      <a:gd name="connsiteY0" fmla="*/ 21037 h 42096"/>
                      <a:gd name="connsiteX1" fmla="*/ 21037 w 42073"/>
                      <a:gd name="connsiteY1" fmla="*/ 0 h 42096"/>
                      <a:gd name="connsiteX2" fmla="*/ 42074 w 42073"/>
                      <a:gd name="connsiteY2" fmla="*/ 21037 h 42096"/>
                      <a:gd name="connsiteX3" fmla="*/ 21037 w 42073"/>
                      <a:gd name="connsiteY3" fmla="*/ 42097 h 42096"/>
                      <a:gd name="connsiteX4" fmla="*/ 0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37"/>
                        </a:moveTo>
                        <a:cubicBezTo>
                          <a:pt x="0" y="9430"/>
                          <a:pt x="9430" y="0"/>
                          <a:pt x="21037" y="0"/>
                        </a:cubicBezTo>
                        <a:cubicBezTo>
                          <a:pt x="32667" y="0"/>
                          <a:pt x="42074" y="9430"/>
                          <a:pt x="42074" y="21037"/>
                        </a:cubicBezTo>
                        <a:cubicBezTo>
                          <a:pt x="42074" y="32667"/>
                          <a:pt x="32643" y="42097"/>
                          <a:pt x="21037" y="42097"/>
                        </a:cubicBezTo>
                        <a:cubicBezTo>
                          <a:pt x="9430" y="42097"/>
                          <a:pt x="0" y="32667"/>
                          <a:pt x="0" y="21037"/>
                        </a:cubicBezTo>
                        <a:close/>
                      </a:path>
                    </a:pathLst>
                  </a:custGeom>
                  <a:solidFill>
                    <a:srgbClr val="FAFBFC"/>
                  </a:solidFill>
                  <a:ln w="2339" cap="flat">
                    <a:noFill/>
                    <a:prstDash val="solid"/>
                    <a:miter/>
                  </a:ln>
                </p:spPr>
                <p:txBody>
                  <a:bodyPr rtlCol="0" anchor="ctr"/>
                  <a:lstStyle/>
                  <a:p>
                    <a:endParaRPr lang="en-US" sz="2160"/>
                  </a:p>
                </p:txBody>
              </p:sp>
              <p:sp>
                <p:nvSpPr>
                  <p:cNvPr id="525" name="Freeform: Shape 524">
                    <a:extLst>
                      <a:ext uri="{FF2B5EF4-FFF2-40B4-BE49-F238E27FC236}">
                        <a16:creationId xmlns:a16="http://schemas.microsoft.com/office/drawing/2014/main" id="{C9742ED2-810E-43F1-3D08-1E07DD0BAF2C}"/>
                      </a:ext>
                    </a:extLst>
                  </p:cNvPr>
                  <p:cNvSpPr/>
                  <p:nvPr userDrawn="1"/>
                </p:nvSpPr>
                <p:spPr>
                  <a:xfrm>
                    <a:off x="8484108" y="4338979"/>
                    <a:ext cx="42073" cy="42096"/>
                  </a:xfrm>
                  <a:custGeom>
                    <a:avLst/>
                    <a:gdLst>
                      <a:gd name="connsiteX0" fmla="*/ 0 w 42073"/>
                      <a:gd name="connsiteY0" fmla="*/ 21037 h 42096"/>
                      <a:gd name="connsiteX1" fmla="*/ 21037 w 42073"/>
                      <a:gd name="connsiteY1" fmla="*/ 0 h 42096"/>
                      <a:gd name="connsiteX2" fmla="*/ 42074 w 42073"/>
                      <a:gd name="connsiteY2" fmla="*/ 21037 h 42096"/>
                      <a:gd name="connsiteX3" fmla="*/ 21037 w 42073"/>
                      <a:gd name="connsiteY3" fmla="*/ 42097 h 42096"/>
                      <a:gd name="connsiteX4" fmla="*/ 0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37"/>
                        </a:moveTo>
                        <a:cubicBezTo>
                          <a:pt x="0" y="9430"/>
                          <a:pt x="9430" y="0"/>
                          <a:pt x="21037" y="0"/>
                        </a:cubicBezTo>
                        <a:cubicBezTo>
                          <a:pt x="32667" y="0"/>
                          <a:pt x="42074" y="9430"/>
                          <a:pt x="42074" y="21037"/>
                        </a:cubicBezTo>
                        <a:cubicBezTo>
                          <a:pt x="42074" y="32667"/>
                          <a:pt x="32643" y="42097"/>
                          <a:pt x="21037" y="42097"/>
                        </a:cubicBezTo>
                        <a:cubicBezTo>
                          <a:pt x="9430" y="42097"/>
                          <a:pt x="0" y="32667"/>
                          <a:pt x="0" y="21037"/>
                        </a:cubicBezTo>
                        <a:close/>
                      </a:path>
                    </a:pathLst>
                  </a:custGeom>
                  <a:solidFill>
                    <a:srgbClr val="FBFBFC"/>
                  </a:solidFill>
                  <a:ln w="2339" cap="flat">
                    <a:noFill/>
                    <a:prstDash val="solid"/>
                    <a:miter/>
                  </a:ln>
                </p:spPr>
                <p:txBody>
                  <a:bodyPr rtlCol="0" anchor="ctr"/>
                  <a:lstStyle/>
                  <a:p>
                    <a:endParaRPr lang="en-US" sz="2160"/>
                  </a:p>
                </p:txBody>
              </p:sp>
              <p:sp>
                <p:nvSpPr>
                  <p:cNvPr id="526" name="Freeform: Shape 525">
                    <a:extLst>
                      <a:ext uri="{FF2B5EF4-FFF2-40B4-BE49-F238E27FC236}">
                        <a16:creationId xmlns:a16="http://schemas.microsoft.com/office/drawing/2014/main" id="{F2247105-C22D-41E3-2EEC-025412CF74F9}"/>
                      </a:ext>
                    </a:extLst>
                  </p:cNvPr>
                  <p:cNvSpPr/>
                  <p:nvPr userDrawn="1"/>
                </p:nvSpPr>
                <p:spPr>
                  <a:xfrm>
                    <a:off x="8484225" y="4338581"/>
                    <a:ext cx="42073" cy="42096"/>
                  </a:xfrm>
                  <a:custGeom>
                    <a:avLst/>
                    <a:gdLst>
                      <a:gd name="connsiteX0" fmla="*/ 0 w 42073"/>
                      <a:gd name="connsiteY0" fmla="*/ 21037 h 42096"/>
                      <a:gd name="connsiteX1" fmla="*/ 21037 w 42073"/>
                      <a:gd name="connsiteY1" fmla="*/ 0 h 42096"/>
                      <a:gd name="connsiteX2" fmla="*/ 42074 w 42073"/>
                      <a:gd name="connsiteY2" fmla="*/ 21037 h 42096"/>
                      <a:gd name="connsiteX3" fmla="*/ 21037 w 42073"/>
                      <a:gd name="connsiteY3" fmla="*/ 42097 h 42096"/>
                      <a:gd name="connsiteX4" fmla="*/ 0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37"/>
                        </a:moveTo>
                        <a:cubicBezTo>
                          <a:pt x="0" y="9430"/>
                          <a:pt x="9430" y="0"/>
                          <a:pt x="21037" y="0"/>
                        </a:cubicBezTo>
                        <a:cubicBezTo>
                          <a:pt x="32667" y="0"/>
                          <a:pt x="42074" y="9430"/>
                          <a:pt x="42074" y="21037"/>
                        </a:cubicBezTo>
                        <a:cubicBezTo>
                          <a:pt x="42074" y="32667"/>
                          <a:pt x="32643" y="42097"/>
                          <a:pt x="21037" y="42097"/>
                        </a:cubicBezTo>
                        <a:cubicBezTo>
                          <a:pt x="9430" y="42074"/>
                          <a:pt x="0" y="32667"/>
                          <a:pt x="0" y="21037"/>
                        </a:cubicBezTo>
                        <a:close/>
                      </a:path>
                    </a:pathLst>
                  </a:custGeom>
                  <a:solidFill>
                    <a:srgbClr val="FBFBFC"/>
                  </a:solidFill>
                  <a:ln w="2339" cap="flat">
                    <a:noFill/>
                    <a:prstDash val="solid"/>
                    <a:miter/>
                  </a:ln>
                </p:spPr>
                <p:txBody>
                  <a:bodyPr rtlCol="0" anchor="ctr"/>
                  <a:lstStyle/>
                  <a:p>
                    <a:endParaRPr lang="en-US" sz="2160"/>
                  </a:p>
                </p:txBody>
              </p:sp>
              <p:sp>
                <p:nvSpPr>
                  <p:cNvPr id="527" name="Freeform: Shape 526">
                    <a:extLst>
                      <a:ext uri="{FF2B5EF4-FFF2-40B4-BE49-F238E27FC236}">
                        <a16:creationId xmlns:a16="http://schemas.microsoft.com/office/drawing/2014/main" id="{A1685B71-8C20-4F78-5CA7-6912AE3D6E56}"/>
                      </a:ext>
                    </a:extLst>
                  </p:cNvPr>
                  <p:cNvSpPr/>
                  <p:nvPr userDrawn="1"/>
                </p:nvSpPr>
                <p:spPr>
                  <a:xfrm>
                    <a:off x="8484342" y="4338160"/>
                    <a:ext cx="42073" cy="42096"/>
                  </a:xfrm>
                  <a:custGeom>
                    <a:avLst/>
                    <a:gdLst>
                      <a:gd name="connsiteX0" fmla="*/ 0 w 42073"/>
                      <a:gd name="connsiteY0" fmla="*/ 21037 h 42096"/>
                      <a:gd name="connsiteX1" fmla="*/ 21037 w 42073"/>
                      <a:gd name="connsiteY1" fmla="*/ 0 h 42096"/>
                      <a:gd name="connsiteX2" fmla="*/ 42074 w 42073"/>
                      <a:gd name="connsiteY2" fmla="*/ 21037 h 42096"/>
                      <a:gd name="connsiteX3" fmla="*/ 21037 w 42073"/>
                      <a:gd name="connsiteY3" fmla="*/ 42097 h 42096"/>
                      <a:gd name="connsiteX4" fmla="*/ 0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37"/>
                        </a:moveTo>
                        <a:cubicBezTo>
                          <a:pt x="0" y="9430"/>
                          <a:pt x="9430" y="0"/>
                          <a:pt x="21037" y="0"/>
                        </a:cubicBezTo>
                        <a:cubicBezTo>
                          <a:pt x="32667" y="0"/>
                          <a:pt x="42074" y="9430"/>
                          <a:pt x="42074" y="21037"/>
                        </a:cubicBezTo>
                        <a:cubicBezTo>
                          <a:pt x="42074" y="32667"/>
                          <a:pt x="32643" y="42097"/>
                          <a:pt x="21037" y="42097"/>
                        </a:cubicBezTo>
                        <a:cubicBezTo>
                          <a:pt x="9407" y="42097"/>
                          <a:pt x="0" y="32667"/>
                          <a:pt x="0" y="21037"/>
                        </a:cubicBezTo>
                        <a:close/>
                      </a:path>
                    </a:pathLst>
                  </a:custGeom>
                  <a:solidFill>
                    <a:srgbClr val="FBFCFD"/>
                  </a:solidFill>
                  <a:ln w="2339" cap="flat">
                    <a:noFill/>
                    <a:prstDash val="solid"/>
                    <a:miter/>
                  </a:ln>
                </p:spPr>
                <p:txBody>
                  <a:bodyPr rtlCol="0" anchor="ctr"/>
                  <a:lstStyle/>
                  <a:p>
                    <a:endParaRPr lang="en-US" sz="2160"/>
                  </a:p>
                </p:txBody>
              </p:sp>
              <p:sp>
                <p:nvSpPr>
                  <p:cNvPr id="528" name="Freeform: Shape 527">
                    <a:extLst>
                      <a:ext uri="{FF2B5EF4-FFF2-40B4-BE49-F238E27FC236}">
                        <a16:creationId xmlns:a16="http://schemas.microsoft.com/office/drawing/2014/main" id="{915AE1F4-9C76-B458-629F-19D05DB76AE6}"/>
                      </a:ext>
                    </a:extLst>
                  </p:cNvPr>
                  <p:cNvSpPr/>
                  <p:nvPr userDrawn="1"/>
                </p:nvSpPr>
                <p:spPr>
                  <a:xfrm>
                    <a:off x="8484435" y="4337739"/>
                    <a:ext cx="42073" cy="42096"/>
                  </a:xfrm>
                  <a:custGeom>
                    <a:avLst/>
                    <a:gdLst>
                      <a:gd name="connsiteX0" fmla="*/ 0 w 42073"/>
                      <a:gd name="connsiteY0" fmla="*/ 21037 h 42096"/>
                      <a:gd name="connsiteX1" fmla="*/ 21037 w 42073"/>
                      <a:gd name="connsiteY1" fmla="*/ 0 h 42096"/>
                      <a:gd name="connsiteX2" fmla="*/ 42074 w 42073"/>
                      <a:gd name="connsiteY2" fmla="*/ 21037 h 42096"/>
                      <a:gd name="connsiteX3" fmla="*/ 21037 w 42073"/>
                      <a:gd name="connsiteY3" fmla="*/ 42097 h 42096"/>
                      <a:gd name="connsiteX4" fmla="*/ 0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37"/>
                        </a:moveTo>
                        <a:cubicBezTo>
                          <a:pt x="0" y="9430"/>
                          <a:pt x="9430" y="0"/>
                          <a:pt x="21037" y="0"/>
                        </a:cubicBezTo>
                        <a:cubicBezTo>
                          <a:pt x="32667" y="0"/>
                          <a:pt x="42074" y="9430"/>
                          <a:pt x="42074" y="21037"/>
                        </a:cubicBezTo>
                        <a:cubicBezTo>
                          <a:pt x="42074" y="32667"/>
                          <a:pt x="32643" y="42097"/>
                          <a:pt x="21037" y="42097"/>
                        </a:cubicBezTo>
                        <a:cubicBezTo>
                          <a:pt x="9407" y="42097"/>
                          <a:pt x="0" y="32667"/>
                          <a:pt x="0" y="21037"/>
                        </a:cubicBezTo>
                        <a:close/>
                      </a:path>
                    </a:pathLst>
                  </a:custGeom>
                  <a:solidFill>
                    <a:srgbClr val="FCFCFD"/>
                  </a:solidFill>
                  <a:ln w="2339" cap="flat">
                    <a:noFill/>
                    <a:prstDash val="solid"/>
                    <a:miter/>
                  </a:ln>
                </p:spPr>
                <p:txBody>
                  <a:bodyPr rtlCol="0" anchor="ctr"/>
                  <a:lstStyle/>
                  <a:p>
                    <a:endParaRPr lang="en-US" sz="2160"/>
                  </a:p>
                </p:txBody>
              </p:sp>
              <p:sp>
                <p:nvSpPr>
                  <p:cNvPr id="529" name="Freeform: Shape 528">
                    <a:extLst>
                      <a:ext uri="{FF2B5EF4-FFF2-40B4-BE49-F238E27FC236}">
                        <a16:creationId xmlns:a16="http://schemas.microsoft.com/office/drawing/2014/main" id="{49126C95-E0AA-EC2A-5B2D-5721DAE0A3B4}"/>
                      </a:ext>
                    </a:extLst>
                  </p:cNvPr>
                  <p:cNvSpPr/>
                  <p:nvPr userDrawn="1"/>
                </p:nvSpPr>
                <p:spPr>
                  <a:xfrm>
                    <a:off x="8484529" y="4337341"/>
                    <a:ext cx="42073" cy="42096"/>
                  </a:xfrm>
                  <a:custGeom>
                    <a:avLst/>
                    <a:gdLst>
                      <a:gd name="connsiteX0" fmla="*/ 0 w 42073"/>
                      <a:gd name="connsiteY0" fmla="*/ 21037 h 42096"/>
                      <a:gd name="connsiteX1" fmla="*/ 21037 w 42073"/>
                      <a:gd name="connsiteY1" fmla="*/ 0 h 42096"/>
                      <a:gd name="connsiteX2" fmla="*/ 42074 w 42073"/>
                      <a:gd name="connsiteY2" fmla="*/ 21037 h 42096"/>
                      <a:gd name="connsiteX3" fmla="*/ 21037 w 42073"/>
                      <a:gd name="connsiteY3" fmla="*/ 42097 h 42096"/>
                      <a:gd name="connsiteX4" fmla="*/ 0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37"/>
                        </a:moveTo>
                        <a:cubicBezTo>
                          <a:pt x="0" y="9430"/>
                          <a:pt x="9430" y="0"/>
                          <a:pt x="21037" y="0"/>
                        </a:cubicBezTo>
                        <a:cubicBezTo>
                          <a:pt x="32667" y="0"/>
                          <a:pt x="42074" y="9430"/>
                          <a:pt x="42074" y="21037"/>
                        </a:cubicBezTo>
                        <a:cubicBezTo>
                          <a:pt x="42074" y="32667"/>
                          <a:pt x="32643" y="42097"/>
                          <a:pt x="21037" y="42097"/>
                        </a:cubicBezTo>
                        <a:cubicBezTo>
                          <a:pt x="9407" y="42074"/>
                          <a:pt x="0" y="32667"/>
                          <a:pt x="0" y="21037"/>
                        </a:cubicBezTo>
                        <a:close/>
                      </a:path>
                    </a:pathLst>
                  </a:custGeom>
                  <a:solidFill>
                    <a:srgbClr val="FCFCFD"/>
                  </a:solidFill>
                  <a:ln w="2339" cap="flat">
                    <a:noFill/>
                    <a:prstDash val="solid"/>
                    <a:miter/>
                  </a:ln>
                </p:spPr>
                <p:txBody>
                  <a:bodyPr rtlCol="0" anchor="ctr"/>
                  <a:lstStyle/>
                  <a:p>
                    <a:endParaRPr lang="en-US" sz="2160"/>
                  </a:p>
                </p:txBody>
              </p:sp>
              <p:sp>
                <p:nvSpPr>
                  <p:cNvPr id="530" name="Freeform: Shape 529">
                    <a:extLst>
                      <a:ext uri="{FF2B5EF4-FFF2-40B4-BE49-F238E27FC236}">
                        <a16:creationId xmlns:a16="http://schemas.microsoft.com/office/drawing/2014/main" id="{0AFF6127-8E7A-98E6-37D4-91E7C28240A8}"/>
                      </a:ext>
                    </a:extLst>
                  </p:cNvPr>
                  <p:cNvSpPr/>
                  <p:nvPr userDrawn="1"/>
                </p:nvSpPr>
                <p:spPr>
                  <a:xfrm>
                    <a:off x="8484623" y="4336920"/>
                    <a:ext cx="42073" cy="42096"/>
                  </a:xfrm>
                  <a:custGeom>
                    <a:avLst/>
                    <a:gdLst>
                      <a:gd name="connsiteX0" fmla="*/ 0 w 42073"/>
                      <a:gd name="connsiteY0" fmla="*/ 21037 h 42096"/>
                      <a:gd name="connsiteX1" fmla="*/ 21037 w 42073"/>
                      <a:gd name="connsiteY1" fmla="*/ 0 h 42096"/>
                      <a:gd name="connsiteX2" fmla="*/ 42074 w 42073"/>
                      <a:gd name="connsiteY2" fmla="*/ 21037 h 42096"/>
                      <a:gd name="connsiteX3" fmla="*/ 21037 w 42073"/>
                      <a:gd name="connsiteY3" fmla="*/ 42097 h 42096"/>
                      <a:gd name="connsiteX4" fmla="*/ 0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37"/>
                        </a:moveTo>
                        <a:cubicBezTo>
                          <a:pt x="0" y="9430"/>
                          <a:pt x="9430" y="0"/>
                          <a:pt x="21037" y="0"/>
                        </a:cubicBezTo>
                        <a:cubicBezTo>
                          <a:pt x="32667" y="0"/>
                          <a:pt x="42074" y="9430"/>
                          <a:pt x="42074" y="21037"/>
                        </a:cubicBezTo>
                        <a:cubicBezTo>
                          <a:pt x="42074" y="32667"/>
                          <a:pt x="32643" y="42097"/>
                          <a:pt x="21037" y="42097"/>
                        </a:cubicBezTo>
                        <a:cubicBezTo>
                          <a:pt x="9407" y="42097"/>
                          <a:pt x="0" y="32667"/>
                          <a:pt x="0" y="21037"/>
                        </a:cubicBezTo>
                        <a:close/>
                      </a:path>
                    </a:pathLst>
                  </a:custGeom>
                  <a:solidFill>
                    <a:srgbClr val="FCFCFD"/>
                  </a:solidFill>
                  <a:ln w="2339" cap="flat">
                    <a:noFill/>
                    <a:prstDash val="solid"/>
                    <a:miter/>
                  </a:ln>
                </p:spPr>
                <p:txBody>
                  <a:bodyPr rtlCol="0" anchor="ctr"/>
                  <a:lstStyle/>
                  <a:p>
                    <a:endParaRPr lang="en-US" sz="2160"/>
                  </a:p>
                </p:txBody>
              </p:sp>
              <p:sp>
                <p:nvSpPr>
                  <p:cNvPr id="531" name="Freeform: Shape 530">
                    <a:extLst>
                      <a:ext uri="{FF2B5EF4-FFF2-40B4-BE49-F238E27FC236}">
                        <a16:creationId xmlns:a16="http://schemas.microsoft.com/office/drawing/2014/main" id="{6E5040B3-DCBE-4357-AA34-12E98A69C6D4}"/>
                      </a:ext>
                    </a:extLst>
                  </p:cNvPr>
                  <p:cNvSpPr/>
                  <p:nvPr userDrawn="1"/>
                </p:nvSpPr>
                <p:spPr>
                  <a:xfrm>
                    <a:off x="8484693" y="4336499"/>
                    <a:ext cx="42073" cy="42096"/>
                  </a:xfrm>
                  <a:custGeom>
                    <a:avLst/>
                    <a:gdLst>
                      <a:gd name="connsiteX0" fmla="*/ 0 w 42073"/>
                      <a:gd name="connsiteY0" fmla="*/ 21037 h 42096"/>
                      <a:gd name="connsiteX1" fmla="*/ 21037 w 42073"/>
                      <a:gd name="connsiteY1" fmla="*/ 0 h 42096"/>
                      <a:gd name="connsiteX2" fmla="*/ 42074 w 42073"/>
                      <a:gd name="connsiteY2" fmla="*/ 21037 h 42096"/>
                      <a:gd name="connsiteX3" fmla="*/ 21037 w 42073"/>
                      <a:gd name="connsiteY3" fmla="*/ 42097 h 42096"/>
                      <a:gd name="connsiteX4" fmla="*/ 0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37"/>
                        </a:moveTo>
                        <a:cubicBezTo>
                          <a:pt x="0" y="9430"/>
                          <a:pt x="9430" y="0"/>
                          <a:pt x="21037" y="0"/>
                        </a:cubicBezTo>
                        <a:cubicBezTo>
                          <a:pt x="32667" y="0"/>
                          <a:pt x="42074" y="9430"/>
                          <a:pt x="42074" y="21037"/>
                        </a:cubicBezTo>
                        <a:cubicBezTo>
                          <a:pt x="42074" y="32667"/>
                          <a:pt x="32643" y="42097"/>
                          <a:pt x="21037" y="42097"/>
                        </a:cubicBezTo>
                        <a:cubicBezTo>
                          <a:pt x="9430" y="42097"/>
                          <a:pt x="0" y="32667"/>
                          <a:pt x="0" y="21037"/>
                        </a:cubicBezTo>
                        <a:close/>
                      </a:path>
                    </a:pathLst>
                  </a:custGeom>
                  <a:solidFill>
                    <a:srgbClr val="FDFDFD"/>
                  </a:solidFill>
                  <a:ln w="2339" cap="flat">
                    <a:noFill/>
                    <a:prstDash val="solid"/>
                    <a:miter/>
                  </a:ln>
                </p:spPr>
                <p:txBody>
                  <a:bodyPr rtlCol="0" anchor="ctr"/>
                  <a:lstStyle/>
                  <a:p>
                    <a:endParaRPr lang="en-US" sz="2160"/>
                  </a:p>
                </p:txBody>
              </p:sp>
              <p:sp>
                <p:nvSpPr>
                  <p:cNvPr id="532" name="Freeform: Shape 531">
                    <a:extLst>
                      <a:ext uri="{FF2B5EF4-FFF2-40B4-BE49-F238E27FC236}">
                        <a16:creationId xmlns:a16="http://schemas.microsoft.com/office/drawing/2014/main" id="{6D5812C9-C35B-DB81-14BC-E8FEFBADE049}"/>
                      </a:ext>
                    </a:extLst>
                  </p:cNvPr>
                  <p:cNvSpPr/>
                  <p:nvPr userDrawn="1"/>
                </p:nvSpPr>
                <p:spPr>
                  <a:xfrm>
                    <a:off x="8484786" y="4336101"/>
                    <a:ext cx="42073" cy="42096"/>
                  </a:xfrm>
                  <a:custGeom>
                    <a:avLst/>
                    <a:gdLst>
                      <a:gd name="connsiteX0" fmla="*/ 0 w 42073"/>
                      <a:gd name="connsiteY0" fmla="*/ 21037 h 42096"/>
                      <a:gd name="connsiteX1" fmla="*/ 21037 w 42073"/>
                      <a:gd name="connsiteY1" fmla="*/ 0 h 42096"/>
                      <a:gd name="connsiteX2" fmla="*/ 42074 w 42073"/>
                      <a:gd name="connsiteY2" fmla="*/ 21037 h 42096"/>
                      <a:gd name="connsiteX3" fmla="*/ 21037 w 42073"/>
                      <a:gd name="connsiteY3" fmla="*/ 42097 h 42096"/>
                      <a:gd name="connsiteX4" fmla="*/ 0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37"/>
                        </a:moveTo>
                        <a:cubicBezTo>
                          <a:pt x="0" y="9430"/>
                          <a:pt x="9430" y="0"/>
                          <a:pt x="21037" y="0"/>
                        </a:cubicBezTo>
                        <a:cubicBezTo>
                          <a:pt x="32667" y="0"/>
                          <a:pt x="42074" y="9430"/>
                          <a:pt x="42074" y="21037"/>
                        </a:cubicBezTo>
                        <a:cubicBezTo>
                          <a:pt x="42074" y="32667"/>
                          <a:pt x="32643" y="42097"/>
                          <a:pt x="21037" y="42097"/>
                        </a:cubicBezTo>
                        <a:cubicBezTo>
                          <a:pt x="9407" y="42074"/>
                          <a:pt x="0" y="32667"/>
                          <a:pt x="0" y="21037"/>
                        </a:cubicBezTo>
                        <a:close/>
                      </a:path>
                    </a:pathLst>
                  </a:custGeom>
                  <a:solidFill>
                    <a:srgbClr val="FDFDFE"/>
                  </a:solidFill>
                  <a:ln w="2339" cap="flat">
                    <a:noFill/>
                    <a:prstDash val="solid"/>
                    <a:miter/>
                  </a:ln>
                </p:spPr>
                <p:txBody>
                  <a:bodyPr rtlCol="0" anchor="ctr"/>
                  <a:lstStyle/>
                  <a:p>
                    <a:endParaRPr lang="en-US" sz="2160"/>
                  </a:p>
                </p:txBody>
              </p:sp>
              <p:sp>
                <p:nvSpPr>
                  <p:cNvPr id="533" name="Freeform: Shape 532">
                    <a:extLst>
                      <a:ext uri="{FF2B5EF4-FFF2-40B4-BE49-F238E27FC236}">
                        <a16:creationId xmlns:a16="http://schemas.microsoft.com/office/drawing/2014/main" id="{AD5502E3-B930-44AF-5A38-30A6EE60E41C}"/>
                      </a:ext>
                    </a:extLst>
                  </p:cNvPr>
                  <p:cNvSpPr/>
                  <p:nvPr userDrawn="1"/>
                </p:nvSpPr>
                <p:spPr>
                  <a:xfrm>
                    <a:off x="8484857" y="4335680"/>
                    <a:ext cx="42073" cy="42096"/>
                  </a:xfrm>
                  <a:custGeom>
                    <a:avLst/>
                    <a:gdLst>
                      <a:gd name="connsiteX0" fmla="*/ 0 w 42073"/>
                      <a:gd name="connsiteY0" fmla="*/ 21037 h 42096"/>
                      <a:gd name="connsiteX1" fmla="*/ 21037 w 42073"/>
                      <a:gd name="connsiteY1" fmla="*/ 0 h 42096"/>
                      <a:gd name="connsiteX2" fmla="*/ 42074 w 42073"/>
                      <a:gd name="connsiteY2" fmla="*/ 21037 h 42096"/>
                      <a:gd name="connsiteX3" fmla="*/ 21037 w 42073"/>
                      <a:gd name="connsiteY3" fmla="*/ 42097 h 42096"/>
                      <a:gd name="connsiteX4" fmla="*/ 0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37"/>
                        </a:moveTo>
                        <a:cubicBezTo>
                          <a:pt x="0" y="9430"/>
                          <a:pt x="9430" y="0"/>
                          <a:pt x="21037" y="0"/>
                        </a:cubicBezTo>
                        <a:cubicBezTo>
                          <a:pt x="32667" y="0"/>
                          <a:pt x="42074" y="9430"/>
                          <a:pt x="42074" y="21037"/>
                        </a:cubicBezTo>
                        <a:cubicBezTo>
                          <a:pt x="42074" y="32667"/>
                          <a:pt x="32643" y="42097"/>
                          <a:pt x="21037" y="42097"/>
                        </a:cubicBezTo>
                        <a:cubicBezTo>
                          <a:pt x="9407" y="42097"/>
                          <a:pt x="0" y="32667"/>
                          <a:pt x="0" y="21037"/>
                        </a:cubicBezTo>
                        <a:close/>
                      </a:path>
                    </a:pathLst>
                  </a:custGeom>
                  <a:solidFill>
                    <a:srgbClr val="FDFDFE"/>
                  </a:solidFill>
                  <a:ln w="2339" cap="flat">
                    <a:noFill/>
                    <a:prstDash val="solid"/>
                    <a:miter/>
                  </a:ln>
                </p:spPr>
                <p:txBody>
                  <a:bodyPr rtlCol="0" anchor="ctr"/>
                  <a:lstStyle/>
                  <a:p>
                    <a:endParaRPr lang="en-US" sz="2160"/>
                  </a:p>
                </p:txBody>
              </p:sp>
              <p:sp>
                <p:nvSpPr>
                  <p:cNvPr id="534" name="Freeform: Shape 533">
                    <a:extLst>
                      <a:ext uri="{FF2B5EF4-FFF2-40B4-BE49-F238E27FC236}">
                        <a16:creationId xmlns:a16="http://schemas.microsoft.com/office/drawing/2014/main" id="{53559ABD-4DC9-C8B8-FDA1-8C3907988122}"/>
                      </a:ext>
                    </a:extLst>
                  </p:cNvPr>
                  <p:cNvSpPr/>
                  <p:nvPr userDrawn="1"/>
                </p:nvSpPr>
                <p:spPr>
                  <a:xfrm>
                    <a:off x="8484927" y="4335282"/>
                    <a:ext cx="42073" cy="42096"/>
                  </a:xfrm>
                  <a:custGeom>
                    <a:avLst/>
                    <a:gdLst>
                      <a:gd name="connsiteX0" fmla="*/ 0 w 42073"/>
                      <a:gd name="connsiteY0" fmla="*/ 21037 h 42096"/>
                      <a:gd name="connsiteX1" fmla="*/ 21037 w 42073"/>
                      <a:gd name="connsiteY1" fmla="*/ 0 h 42096"/>
                      <a:gd name="connsiteX2" fmla="*/ 42074 w 42073"/>
                      <a:gd name="connsiteY2" fmla="*/ 21037 h 42096"/>
                      <a:gd name="connsiteX3" fmla="*/ 21037 w 42073"/>
                      <a:gd name="connsiteY3" fmla="*/ 42097 h 42096"/>
                      <a:gd name="connsiteX4" fmla="*/ 0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37"/>
                        </a:moveTo>
                        <a:cubicBezTo>
                          <a:pt x="0" y="9430"/>
                          <a:pt x="9430" y="0"/>
                          <a:pt x="21037" y="0"/>
                        </a:cubicBezTo>
                        <a:cubicBezTo>
                          <a:pt x="32667" y="0"/>
                          <a:pt x="42074" y="9430"/>
                          <a:pt x="42074" y="21037"/>
                        </a:cubicBezTo>
                        <a:cubicBezTo>
                          <a:pt x="42074" y="32667"/>
                          <a:pt x="32643" y="42097"/>
                          <a:pt x="21037" y="42097"/>
                        </a:cubicBezTo>
                        <a:cubicBezTo>
                          <a:pt x="9407" y="42074"/>
                          <a:pt x="0" y="32667"/>
                          <a:pt x="0" y="21037"/>
                        </a:cubicBezTo>
                        <a:close/>
                      </a:path>
                    </a:pathLst>
                  </a:custGeom>
                  <a:solidFill>
                    <a:srgbClr val="FDFEFE"/>
                  </a:solidFill>
                  <a:ln w="2339" cap="flat">
                    <a:noFill/>
                    <a:prstDash val="solid"/>
                    <a:miter/>
                  </a:ln>
                </p:spPr>
                <p:txBody>
                  <a:bodyPr rtlCol="0" anchor="ctr"/>
                  <a:lstStyle/>
                  <a:p>
                    <a:endParaRPr lang="en-US" sz="2160"/>
                  </a:p>
                </p:txBody>
              </p:sp>
              <p:sp>
                <p:nvSpPr>
                  <p:cNvPr id="535" name="Freeform: Shape 534">
                    <a:extLst>
                      <a:ext uri="{FF2B5EF4-FFF2-40B4-BE49-F238E27FC236}">
                        <a16:creationId xmlns:a16="http://schemas.microsoft.com/office/drawing/2014/main" id="{F8F146DC-3AC8-D458-09C5-ED9D5CBEE9DA}"/>
                      </a:ext>
                    </a:extLst>
                  </p:cNvPr>
                  <p:cNvSpPr/>
                  <p:nvPr userDrawn="1"/>
                </p:nvSpPr>
                <p:spPr>
                  <a:xfrm>
                    <a:off x="8484974" y="4334861"/>
                    <a:ext cx="42073" cy="42096"/>
                  </a:xfrm>
                  <a:custGeom>
                    <a:avLst/>
                    <a:gdLst>
                      <a:gd name="connsiteX0" fmla="*/ 0 w 42073"/>
                      <a:gd name="connsiteY0" fmla="*/ 21037 h 42096"/>
                      <a:gd name="connsiteX1" fmla="*/ 21037 w 42073"/>
                      <a:gd name="connsiteY1" fmla="*/ 0 h 42096"/>
                      <a:gd name="connsiteX2" fmla="*/ 42074 w 42073"/>
                      <a:gd name="connsiteY2" fmla="*/ 21037 h 42096"/>
                      <a:gd name="connsiteX3" fmla="*/ 21037 w 42073"/>
                      <a:gd name="connsiteY3" fmla="*/ 42097 h 42096"/>
                      <a:gd name="connsiteX4" fmla="*/ 0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37"/>
                        </a:moveTo>
                        <a:cubicBezTo>
                          <a:pt x="0" y="9430"/>
                          <a:pt x="9430" y="0"/>
                          <a:pt x="21037" y="0"/>
                        </a:cubicBezTo>
                        <a:cubicBezTo>
                          <a:pt x="32667" y="0"/>
                          <a:pt x="42074" y="9430"/>
                          <a:pt x="42074" y="21037"/>
                        </a:cubicBezTo>
                        <a:cubicBezTo>
                          <a:pt x="42074" y="32667"/>
                          <a:pt x="32643" y="42097"/>
                          <a:pt x="21037" y="42097"/>
                        </a:cubicBezTo>
                        <a:cubicBezTo>
                          <a:pt x="9430" y="42097"/>
                          <a:pt x="0" y="32667"/>
                          <a:pt x="0" y="21037"/>
                        </a:cubicBezTo>
                        <a:close/>
                      </a:path>
                    </a:pathLst>
                  </a:custGeom>
                  <a:solidFill>
                    <a:srgbClr val="FEFEFE"/>
                  </a:solidFill>
                  <a:ln w="2339" cap="flat">
                    <a:noFill/>
                    <a:prstDash val="solid"/>
                    <a:miter/>
                  </a:ln>
                </p:spPr>
                <p:txBody>
                  <a:bodyPr rtlCol="0" anchor="ctr"/>
                  <a:lstStyle/>
                  <a:p>
                    <a:endParaRPr lang="en-US" sz="2160"/>
                  </a:p>
                </p:txBody>
              </p:sp>
              <p:sp>
                <p:nvSpPr>
                  <p:cNvPr id="536" name="Freeform: Shape 535">
                    <a:extLst>
                      <a:ext uri="{FF2B5EF4-FFF2-40B4-BE49-F238E27FC236}">
                        <a16:creationId xmlns:a16="http://schemas.microsoft.com/office/drawing/2014/main" id="{9252C4D9-0344-639F-544F-CCF9BC3E580D}"/>
                      </a:ext>
                    </a:extLst>
                  </p:cNvPr>
                  <p:cNvSpPr/>
                  <p:nvPr userDrawn="1"/>
                </p:nvSpPr>
                <p:spPr>
                  <a:xfrm>
                    <a:off x="8485020" y="4334463"/>
                    <a:ext cx="42073" cy="42096"/>
                  </a:xfrm>
                  <a:custGeom>
                    <a:avLst/>
                    <a:gdLst>
                      <a:gd name="connsiteX0" fmla="*/ 0 w 42073"/>
                      <a:gd name="connsiteY0" fmla="*/ 21037 h 42096"/>
                      <a:gd name="connsiteX1" fmla="*/ 21037 w 42073"/>
                      <a:gd name="connsiteY1" fmla="*/ 0 h 42096"/>
                      <a:gd name="connsiteX2" fmla="*/ 42074 w 42073"/>
                      <a:gd name="connsiteY2" fmla="*/ 21037 h 42096"/>
                      <a:gd name="connsiteX3" fmla="*/ 21037 w 42073"/>
                      <a:gd name="connsiteY3" fmla="*/ 42097 h 42096"/>
                      <a:gd name="connsiteX4" fmla="*/ 0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37"/>
                        </a:moveTo>
                        <a:cubicBezTo>
                          <a:pt x="0" y="9430"/>
                          <a:pt x="9430" y="0"/>
                          <a:pt x="21037" y="0"/>
                        </a:cubicBezTo>
                        <a:cubicBezTo>
                          <a:pt x="32667" y="0"/>
                          <a:pt x="42074" y="9430"/>
                          <a:pt x="42074" y="21037"/>
                        </a:cubicBezTo>
                        <a:cubicBezTo>
                          <a:pt x="42074" y="32667"/>
                          <a:pt x="32643" y="42097"/>
                          <a:pt x="21037" y="42097"/>
                        </a:cubicBezTo>
                        <a:cubicBezTo>
                          <a:pt x="9430" y="42074"/>
                          <a:pt x="0" y="32667"/>
                          <a:pt x="0" y="21037"/>
                        </a:cubicBezTo>
                        <a:close/>
                      </a:path>
                    </a:pathLst>
                  </a:custGeom>
                  <a:solidFill>
                    <a:srgbClr val="FEFEFE"/>
                  </a:solidFill>
                  <a:ln w="2339" cap="flat">
                    <a:noFill/>
                    <a:prstDash val="solid"/>
                    <a:miter/>
                  </a:ln>
                </p:spPr>
                <p:txBody>
                  <a:bodyPr rtlCol="0" anchor="ctr"/>
                  <a:lstStyle/>
                  <a:p>
                    <a:endParaRPr lang="en-US" sz="2160"/>
                  </a:p>
                </p:txBody>
              </p:sp>
              <p:sp>
                <p:nvSpPr>
                  <p:cNvPr id="537" name="Freeform: Shape 536">
                    <a:extLst>
                      <a:ext uri="{FF2B5EF4-FFF2-40B4-BE49-F238E27FC236}">
                        <a16:creationId xmlns:a16="http://schemas.microsoft.com/office/drawing/2014/main" id="{07A1DB01-7B99-9438-2975-7FEC3059E55D}"/>
                      </a:ext>
                    </a:extLst>
                  </p:cNvPr>
                  <p:cNvSpPr/>
                  <p:nvPr userDrawn="1"/>
                </p:nvSpPr>
                <p:spPr>
                  <a:xfrm>
                    <a:off x="8485091" y="4334042"/>
                    <a:ext cx="42073" cy="42096"/>
                  </a:xfrm>
                  <a:custGeom>
                    <a:avLst/>
                    <a:gdLst>
                      <a:gd name="connsiteX0" fmla="*/ 0 w 42073"/>
                      <a:gd name="connsiteY0" fmla="*/ 21037 h 42096"/>
                      <a:gd name="connsiteX1" fmla="*/ 21037 w 42073"/>
                      <a:gd name="connsiteY1" fmla="*/ 0 h 42096"/>
                      <a:gd name="connsiteX2" fmla="*/ 42074 w 42073"/>
                      <a:gd name="connsiteY2" fmla="*/ 21037 h 42096"/>
                      <a:gd name="connsiteX3" fmla="*/ 21037 w 42073"/>
                      <a:gd name="connsiteY3" fmla="*/ 42097 h 42096"/>
                      <a:gd name="connsiteX4" fmla="*/ 0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37"/>
                        </a:moveTo>
                        <a:cubicBezTo>
                          <a:pt x="0" y="9430"/>
                          <a:pt x="9430" y="0"/>
                          <a:pt x="21037" y="0"/>
                        </a:cubicBezTo>
                        <a:cubicBezTo>
                          <a:pt x="32667" y="0"/>
                          <a:pt x="42074" y="9430"/>
                          <a:pt x="42074" y="21037"/>
                        </a:cubicBezTo>
                        <a:cubicBezTo>
                          <a:pt x="42074" y="32667"/>
                          <a:pt x="32643" y="42097"/>
                          <a:pt x="21037" y="42097"/>
                        </a:cubicBezTo>
                        <a:cubicBezTo>
                          <a:pt x="9407" y="42097"/>
                          <a:pt x="0" y="32667"/>
                          <a:pt x="0" y="21037"/>
                        </a:cubicBezTo>
                        <a:close/>
                      </a:path>
                    </a:pathLst>
                  </a:custGeom>
                  <a:solidFill>
                    <a:srgbClr val="FEFEFF"/>
                  </a:solidFill>
                  <a:ln w="2339" cap="flat">
                    <a:noFill/>
                    <a:prstDash val="solid"/>
                    <a:miter/>
                  </a:ln>
                </p:spPr>
                <p:txBody>
                  <a:bodyPr rtlCol="0" anchor="ctr"/>
                  <a:lstStyle/>
                  <a:p>
                    <a:endParaRPr lang="en-US" sz="2160"/>
                  </a:p>
                </p:txBody>
              </p:sp>
              <p:sp>
                <p:nvSpPr>
                  <p:cNvPr id="538" name="Freeform: Shape 537">
                    <a:extLst>
                      <a:ext uri="{FF2B5EF4-FFF2-40B4-BE49-F238E27FC236}">
                        <a16:creationId xmlns:a16="http://schemas.microsoft.com/office/drawing/2014/main" id="{67B0D516-1206-5109-32EB-93AEBC7A0899}"/>
                      </a:ext>
                    </a:extLst>
                  </p:cNvPr>
                  <p:cNvSpPr/>
                  <p:nvPr userDrawn="1"/>
                </p:nvSpPr>
                <p:spPr>
                  <a:xfrm>
                    <a:off x="8485114" y="4333644"/>
                    <a:ext cx="42073" cy="42096"/>
                  </a:xfrm>
                  <a:custGeom>
                    <a:avLst/>
                    <a:gdLst>
                      <a:gd name="connsiteX0" fmla="*/ 0 w 42073"/>
                      <a:gd name="connsiteY0" fmla="*/ 21037 h 42096"/>
                      <a:gd name="connsiteX1" fmla="*/ 21037 w 42073"/>
                      <a:gd name="connsiteY1" fmla="*/ 0 h 42096"/>
                      <a:gd name="connsiteX2" fmla="*/ 42074 w 42073"/>
                      <a:gd name="connsiteY2" fmla="*/ 21037 h 42096"/>
                      <a:gd name="connsiteX3" fmla="*/ 21037 w 42073"/>
                      <a:gd name="connsiteY3" fmla="*/ 42097 h 42096"/>
                      <a:gd name="connsiteX4" fmla="*/ 0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37"/>
                        </a:moveTo>
                        <a:cubicBezTo>
                          <a:pt x="0" y="9430"/>
                          <a:pt x="9430" y="0"/>
                          <a:pt x="21037" y="0"/>
                        </a:cubicBezTo>
                        <a:cubicBezTo>
                          <a:pt x="32667" y="0"/>
                          <a:pt x="42074" y="9430"/>
                          <a:pt x="42074" y="21037"/>
                        </a:cubicBezTo>
                        <a:cubicBezTo>
                          <a:pt x="42074" y="32667"/>
                          <a:pt x="32643" y="42097"/>
                          <a:pt x="21037" y="42097"/>
                        </a:cubicBezTo>
                        <a:cubicBezTo>
                          <a:pt x="9430" y="42074"/>
                          <a:pt x="0" y="32667"/>
                          <a:pt x="0" y="21037"/>
                        </a:cubicBezTo>
                        <a:close/>
                      </a:path>
                    </a:pathLst>
                  </a:custGeom>
                  <a:solidFill>
                    <a:srgbClr val="FFFFFF"/>
                  </a:solidFill>
                  <a:ln w="2339" cap="flat">
                    <a:noFill/>
                    <a:prstDash val="solid"/>
                    <a:miter/>
                  </a:ln>
                </p:spPr>
                <p:txBody>
                  <a:bodyPr rtlCol="0" anchor="ctr"/>
                  <a:lstStyle/>
                  <a:p>
                    <a:endParaRPr lang="en-US" sz="2160"/>
                  </a:p>
                </p:txBody>
              </p:sp>
              <p:sp>
                <p:nvSpPr>
                  <p:cNvPr id="539" name="Freeform: Shape 538">
                    <a:extLst>
                      <a:ext uri="{FF2B5EF4-FFF2-40B4-BE49-F238E27FC236}">
                        <a16:creationId xmlns:a16="http://schemas.microsoft.com/office/drawing/2014/main" id="{DBC2895E-D8B9-ABD9-87E6-939D6212E43C}"/>
                      </a:ext>
                    </a:extLst>
                  </p:cNvPr>
                  <p:cNvSpPr/>
                  <p:nvPr userDrawn="1"/>
                </p:nvSpPr>
                <p:spPr>
                  <a:xfrm>
                    <a:off x="8485161" y="4333223"/>
                    <a:ext cx="42073" cy="42096"/>
                  </a:xfrm>
                  <a:custGeom>
                    <a:avLst/>
                    <a:gdLst>
                      <a:gd name="connsiteX0" fmla="*/ 0 w 42073"/>
                      <a:gd name="connsiteY0" fmla="*/ 21037 h 42096"/>
                      <a:gd name="connsiteX1" fmla="*/ 21037 w 42073"/>
                      <a:gd name="connsiteY1" fmla="*/ 0 h 42096"/>
                      <a:gd name="connsiteX2" fmla="*/ 42074 w 42073"/>
                      <a:gd name="connsiteY2" fmla="*/ 21037 h 42096"/>
                      <a:gd name="connsiteX3" fmla="*/ 21037 w 42073"/>
                      <a:gd name="connsiteY3" fmla="*/ 42097 h 42096"/>
                      <a:gd name="connsiteX4" fmla="*/ 0 w 42073"/>
                      <a:gd name="connsiteY4" fmla="*/ 21037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37"/>
                        </a:moveTo>
                        <a:cubicBezTo>
                          <a:pt x="0" y="9430"/>
                          <a:pt x="9430" y="0"/>
                          <a:pt x="21037" y="0"/>
                        </a:cubicBezTo>
                        <a:cubicBezTo>
                          <a:pt x="32667" y="0"/>
                          <a:pt x="42074" y="9430"/>
                          <a:pt x="42074" y="21037"/>
                        </a:cubicBezTo>
                        <a:cubicBezTo>
                          <a:pt x="42074" y="32667"/>
                          <a:pt x="32643" y="42097"/>
                          <a:pt x="21037" y="42097"/>
                        </a:cubicBezTo>
                        <a:cubicBezTo>
                          <a:pt x="9430" y="42097"/>
                          <a:pt x="0" y="32667"/>
                          <a:pt x="0" y="21037"/>
                        </a:cubicBezTo>
                        <a:close/>
                      </a:path>
                    </a:pathLst>
                  </a:custGeom>
                  <a:solidFill>
                    <a:srgbClr val="FFFFFF"/>
                  </a:solidFill>
                  <a:ln w="2339" cap="flat">
                    <a:noFill/>
                    <a:prstDash val="solid"/>
                    <a:miter/>
                  </a:ln>
                </p:spPr>
                <p:txBody>
                  <a:bodyPr rtlCol="0" anchor="ctr"/>
                  <a:lstStyle/>
                  <a:p>
                    <a:endParaRPr lang="en-US" sz="2160"/>
                  </a:p>
                </p:txBody>
              </p:sp>
            </p:grpSp>
          </p:grpSp>
          <p:grpSp>
            <p:nvGrpSpPr>
              <p:cNvPr id="540" name="Graphic 4">
                <a:extLst>
                  <a:ext uri="{FF2B5EF4-FFF2-40B4-BE49-F238E27FC236}">
                    <a16:creationId xmlns:a16="http://schemas.microsoft.com/office/drawing/2014/main" id="{FB06EFB0-8661-A435-50AE-18C0E80EC8C3}"/>
                  </a:ext>
                </a:extLst>
              </p:cNvPr>
              <p:cNvGrpSpPr/>
              <p:nvPr userDrawn="1"/>
            </p:nvGrpSpPr>
            <p:grpSpPr>
              <a:xfrm>
                <a:off x="8195045" y="4482867"/>
                <a:ext cx="332188" cy="107360"/>
                <a:chOff x="8195045" y="4482867"/>
                <a:chExt cx="332189" cy="107360"/>
              </a:xfrm>
            </p:grpSpPr>
            <p:grpSp>
              <p:nvGrpSpPr>
                <p:cNvPr id="541" name="Graphic 4">
                  <a:extLst>
                    <a:ext uri="{FF2B5EF4-FFF2-40B4-BE49-F238E27FC236}">
                      <a16:creationId xmlns:a16="http://schemas.microsoft.com/office/drawing/2014/main" id="{A69FE177-6160-6326-D575-1BEA7D01BE77}"/>
                    </a:ext>
                  </a:extLst>
                </p:cNvPr>
                <p:cNvGrpSpPr/>
                <p:nvPr userDrawn="1"/>
              </p:nvGrpSpPr>
              <p:grpSpPr>
                <a:xfrm>
                  <a:off x="8195045" y="4482867"/>
                  <a:ext cx="144893" cy="107360"/>
                  <a:chOff x="8195045" y="4482867"/>
                  <a:chExt cx="144893" cy="107359"/>
                </a:xfrm>
              </p:grpSpPr>
              <p:sp>
                <p:nvSpPr>
                  <p:cNvPr id="542" name="Freeform: Shape 541">
                    <a:extLst>
                      <a:ext uri="{FF2B5EF4-FFF2-40B4-BE49-F238E27FC236}">
                        <a16:creationId xmlns:a16="http://schemas.microsoft.com/office/drawing/2014/main" id="{A6B92602-3DF3-09BE-149C-E4C582792E9C}"/>
                      </a:ext>
                    </a:extLst>
                  </p:cNvPr>
                  <p:cNvSpPr/>
                  <p:nvPr userDrawn="1"/>
                </p:nvSpPr>
                <p:spPr>
                  <a:xfrm>
                    <a:off x="8297842" y="4482867"/>
                    <a:ext cx="42096" cy="42073"/>
                  </a:xfrm>
                  <a:custGeom>
                    <a:avLst/>
                    <a:gdLst>
                      <a:gd name="connsiteX0" fmla="*/ 42097 w 42096"/>
                      <a:gd name="connsiteY0" fmla="*/ 21037 h 42073"/>
                      <a:gd name="connsiteX1" fmla="*/ 21060 w 42096"/>
                      <a:gd name="connsiteY1" fmla="*/ 42074 h 42073"/>
                      <a:gd name="connsiteX2" fmla="*/ 0 w 42096"/>
                      <a:gd name="connsiteY2" fmla="*/ 21037 h 42073"/>
                      <a:gd name="connsiteX3" fmla="*/ 21060 w 42096"/>
                      <a:gd name="connsiteY3" fmla="*/ 0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32643"/>
                          <a:pt x="32667" y="42074"/>
                          <a:pt x="21060" y="42074"/>
                        </a:cubicBezTo>
                        <a:cubicBezTo>
                          <a:pt x="9430" y="42074"/>
                          <a:pt x="0" y="32643"/>
                          <a:pt x="0" y="21037"/>
                        </a:cubicBezTo>
                        <a:cubicBezTo>
                          <a:pt x="0" y="9407"/>
                          <a:pt x="9430" y="0"/>
                          <a:pt x="21060" y="0"/>
                        </a:cubicBezTo>
                        <a:cubicBezTo>
                          <a:pt x="32690" y="-23"/>
                          <a:pt x="42097" y="9407"/>
                          <a:pt x="42097" y="21037"/>
                        </a:cubicBezTo>
                        <a:close/>
                      </a:path>
                    </a:pathLst>
                  </a:custGeom>
                  <a:solidFill>
                    <a:srgbClr val="B1B8CC"/>
                  </a:solidFill>
                  <a:ln w="2339" cap="flat">
                    <a:noFill/>
                    <a:prstDash val="solid"/>
                    <a:miter/>
                  </a:ln>
                </p:spPr>
                <p:txBody>
                  <a:bodyPr rtlCol="0" anchor="ctr"/>
                  <a:lstStyle/>
                  <a:p>
                    <a:endParaRPr lang="en-US" sz="2160"/>
                  </a:p>
                </p:txBody>
              </p:sp>
              <p:sp>
                <p:nvSpPr>
                  <p:cNvPr id="543" name="Freeform: Shape 542">
                    <a:extLst>
                      <a:ext uri="{FF2B5EF4-FFF2-40B4-BE49-F238E27FC236}">
                        <a16:creationId xmlns:a16="http://schemas.microsoft.com/office/drawing/2014/main" id="{B8C38539-FE8E-9D2B-B831-2519CA771660}"/>
                      </a:ext>
                    </a:extLst>
                  </p:cNvPr>
                  <p:cNvSpPr/>
                  <p:nvPr userDrawn="1"/>
                </p:nvSpPr>
                <p:spPr>
                  <a:xfrm>
                    <a:off x="8297281" y="4482937"/>
                    <a:ext cx="42096" cy="42073"/>
                  </a:xfrm>
                  <a:custGeom>
                    <a:avLst/>
                    <a:gdLst>
                      <a:gd name="connsiteX0" fmla="*/ 42097 w 42096"/>
                      <a:gd name="connsiteY0" fmla="*/ 21037 h 42073"/>
                      <a:gd name="connsiteX1" fmla="*/ 21060 w 42096"/>
                      <a:gd name="connsiteY1" fmla="*/ 42074 h 42073"/>
                      <a:gd name="connsiteX2" fmla="*/ 0 w 42096"/>
                      <a:gd name="connsiteY2" fmla="*/ 21037 h 42073"/>
                      <a:gd name="connsiteX3" fmla="*/ 21060 w 42096"/>
                      <a:gd name="connsiteY3" fmla="*/ 0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32643"/>
                          <a:pt x="32667" y="42074"/>
                          <a:pt x="21060" y="42074"/>
                        </a:cubicBezTo>
                        <a:cubicBezTo>
                          <a:pt x="9430" y="42074"/>
                          <a:pt x="0" y="32643"/>
                          <a:pt x="0" y="21037"/>
                        </a:cubicBezTo>
                        <a:cubicBezTo>
                          <a:pt x="0" y="9407"/>
                          <a:pt x="9430" y="0"/>
                          <a:pt x="21060" y="0"/>
                        </a:cubicBezTo>
                        <a:cubicBezTo>
                          <a:pt x="32667" y="0"/>
                          <a:pt x="42097" y="9430"/>
                          <a:pt x="42097" y="21037"/>
                        </a:cubicBezTo>
                        <a:close/>
                      </a:path>
                    </a:pathLst>
                  </a:custGeom>
                  <a:solidFill>
                    <a:srgbClr val="B1B8CC"/>
                  </a:solidFill>
                  <a:ln w="2339" cap="flat">
                    <a:noFill/>
                    <a:prstDash val="solid"/>
                    <a:miter/>
                  </a:ln>
                </p:spPr>
                <p:txBody>
                  <a:bodyPr rtlCol="0" anchor="ctr"/>
                  <a:lstStyle/>
                  <a:p>
                    <a:endParaRPr lang="en-US" sz="2160"/>
                  </a:p>
                </p:txBody>
              </p:sp>
              <p:sp>
                <p:nvSpPr>
                  <p:cNvPr id="544" name="Freeform: Shape 543">
                    <a:extLst>
                      <a:ext uri="{FF2B5EF4-FFF2-40B4-BE49-F238E27FC236}">
                        <a16:creationId xmlns:a16="http://schemas.microsoft.com/office/drawing/2014/main" id="{CFE62346-EEE9-1734-D6F3-35C8715C1C25}"/>
                      </a:ext>
                    </a:extLst>
                  </p:cNvPr>
                  <p:cNvSpPr/>
                  <p:nvPr userDrawn="1"/>
                </p:nvSpPr>
                <p:spPr>
                  <a:xfrm>
                    <a:off x="8296719" y="4483031"/>
                    <a:ext cx="42096" cy="42073"/>
                  </a:xfrm>
                  <a:custGeom>
                    <a:avLst/>
                    <a:gdLst>
                      <a:gd name="connsiteX0" fmla="*/ 42097 w 42096"/>
                      <a:gd name="connsiteY0" fmla="*/ 21037 h 42073"/>
                      <a:gd name="connsiteX1" fmla="*/ 21060 w 42096"/>
                      <a:gd name="connsiteY1" fmla="*/ 42074 h 42073"/>
                      <a:gd name="connsiteX2" fmla="*/ 0 w 42096"/>
                      <a:gd name="connsiteY2" fmla="*/ 21037 h 42073"/>
                      <a:gd name="connsiteX3" fmla="*/ 21060 w 42096"/>
                      <a:gd name="connsiteY3" fmla="*/ 0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32643"/>
                          <a:pt x="32667" y="42074"/>
                          <a:pt x="21060" y="42074"/>
                        </a:cubicBezTo>
                        <a:cubicBezTo>
                          <a:pt x="9430" y="42074"/>
                          <a:pt x="0" y="32643"/>
                          <a:pt x="0" y="21037"/>
                        </a:cubicBezTo>
                        <a:cubicBezTo>
                          <a:pt x="0" y="9407"/>
                          <a:pt x="9430" y="0"/>
                          <a:pt x="21060" y="0"/>
                        </a:cubicBezTo>
                        <a:cubicBezTo>
                          <a:pt x="32667" y="0"/>
                          <a:pt x="42097" y="9407"/>
                          <a:pt x="42097" y="21037"/>
                        </a:cubicBezTo>
                        <a:close/>
                      </a:path>
                    </a:pathLst>
                  </a:custGeom>
                  <a:solidFill>
                    <a:srgbClr val="B2B9CC"/>
                  </a:solidFill>
                  <a:ln w="2339" cap="flat">
                    <a:noFill/>
                    <a:prstDash val="solid"/>
                    <a:miter/>
                  </a:ln>
                </p:spPr>
                <p:txBody>
                  <a:bodyPr rtlCol="0" anchor="ctr"/>
                  <a:lstStyle/>
                  <a:p>
                    <a:endParaRPr lang="en-US" sz="2160"/>
                  </a:p>
                </p:txBody>
              </p:sp>
              <p:sp>
                <p:nvSpPr>
                  <p:cNvPr id="545" name="Freeform: Shape 544">
                    <a:extLst>
                      <a:ext uri="{FF2B5EF4-FFF2-40B4-BE49-F238E27FC236}">
                        <a16:creationId xmlns:a16="http://schemas.microsoft.com/office/drawing/2014/main" id="{7B28D175-8D0D-ABA6-28B0-046849F86A89}"/>
                      </a:ext>
                    </a:extLst>
                  </p:cNvPr>
                  <p:cNvSpPr/>
                  <p:nvPr userDrawn="1"/>
                </p:nvSpPr>
                <p:spPr>
                  <a:xfrm>
                    <a:off x="8296158" y="4483124"/>
                    <a:ext cx="42096" cy="42073"/>
                  </a:xfrm>
                  <a:custGeom>
                    <a:avLst/>
                    <a:gdLst>
                      <a:gd name="connsiteX0" fmla="*/ 42097 w 42096"/>
                      <a:gd name="connsiteY0" fmla="*/ 21037 h 42073"/>
                      <a:gd name="connsiteX1" fmla="*/ 21060 w 42096"/>
                      <a:gd name="connsiteY1" fmla="*/ 42074 h 42073"/>
                      <a:gd name="connsiteX2" fmla="*/ 0 w 42096"/>
                      <a:gd name="connsiteY2" fmla="*/ 21037 h 42073"/>
                      <a:gd name="connsiteX3" fmla="*/ 21060 w 42096"/>
                      <a:gd name="connsiteY3" fmla="*/ 0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32643"/>
                          <a:pt x="32667" y="42074"/>
                          <a:pt x="21060" y="42074"/>
                        </a:cubicBezTo>
                        <a:cubicBezTo>
                          <a:pt x="9430" y="42074"/>
                          <a:pt x="0" y="32643"/>
                          <a:pt x="0" y="21037"/>
                        </a:cubicBezTo>
                        <a:cubicBezTo>
                          <a:pt x="0" y="9407"/>
                          <a:pt x="9430" y="0"/>
                          <a:pt x="21060" y="0"/>
                        </a:cubicBezTo>
                        <a:cubicBezTo>
                          <a:pt x="32667" y="-23"/>
                          <a:pt x="42097" y="9407"/>
                          <a:pt x="42097" y="21037"/>
                        </a:cubicBezTo>
                        <a:close/>
                      </a:path>
                    </a:pathLst>
                  </a:custGeom>
                  <a:solidFill>
                    <a:srgbClr val="B2B9CD"/>
                  </a:solidFill>
                  <a:ln w="2339" cap="flat">
                    <a:noFill/>
                    <a:prstDash val="solid"/>
                    <a:miter/>
                  </a:ln>
                </p:spPr>
                <p:txBody>
                  <a:bodyPr rtlCol="0" anchor="ctr"/>
                  <a:lstStyle/>
                  <a:p>
                    <a:endParaRPr lang="en-US" sz="2160"/>
                  </a:p>
                </p:txBody>
              </p:sp>
              <p:sp>
                <p:nvSpPr>
                  <p:cNvPr id="546" name="Freeform: Shape 545">
                    <a:extLst>
                      <a:ext uri="{FF2B5EF4-FFF2-40B4-BE49-F238E27FC236}">
                        <a16:creationId xmlns:a16="http://schemas.microsoft.com/office/drawing/2014/main" id="{BAF1F9DF-96AF-1006-E277-F16E627B6343}"/>
                      </a:ext>
                    </a:extLst>
                  </p:cNvPr>
                  <p:cNvSpPr/>
                  <p:nvPr userDrawn="1"/>
                </p:nvSpPr>
                <p:spPr>
                  <a:xfrm>
                    <a:off x="8295596" y="4483218"/>
                    <a:ext cx="42096" cy="42073"/>
                  </a:xfrm>
                  <a:custGeom>
                    <a:avLst/>
                    <a:gdLst>
                      <a:gd name="connsiteX0" fmla="*/ 42097 w 42096"/>
                      <a:gd name="connsiteY0" fmla="*/ 21037 h 42073"/>
                      <a:gd name="connsiteX1" fmla="*/ 21060 w 42096"/>
                      <a:gd name="connsiteY1" fmla="*/ 42074 h 42073"/>
                      <a:gd name="connsiteX2" fmla="*/ 0 w 42096"/>
                      <a:gd name="connsiteY2" fmla="*/ 21037 h 42073"/>
                      <a:gd name="connsiteX3" fmla="*/ 21060 w 42096"/>
                      <a:gd name="connsiteY3" fmla="*/ 0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32643"/>
                          <a:pt x="32667" y="42074"/>
                          <a:pt x="21060" y="42074"/>
                        </a:cubicBezTo>
                        <a:cubicBezTo>
                          <a:pt x="9430" y="42074"/>
                          <a:pt x="0" y="32643"/>
                          <a:pt x="0" y="21037"/>
                        </a:cubicBezTo>
                        <a:cubicBezTo>
                          <a:pt x="0" y="9407"/>
                          <a:pt x="9430" y="0"/>
                          <a:pt x="21060" y="0"/>
                        </a:cubicBezTo>
                        <a:cubicBezTo>
                          <a:pt x="32667" y="-23"/>
                          <a:pt x="42097" y="9407"/>
                          <a:pt x="42097" y="21037"/>
                        </a:cubicBezTo>
                        <a:close/>
                      </a:path>
                    </a:pathLst>
                  </a:custGeom>
                  <a:solidFill>
                    <a:srgbClr val="B2B9CD"/>
                  </a:solidFill>
                  <a:ln w="2339" cap="flat">
                    <a:noFill/>
                    <a:prstDash val="solid"/>
                    <a:miter/>
                  </a:ln>
                </p:spPr>
                <p:txBody>
                  <a:bodyPr rtlCol="0" anchor="ctr"/>
                  <a:lstStyle/>
                  <a:p>
                    <a:endParaRPr lang="en-US" sz="2160"/>
                  </a:p>
                </p:txBody>
              </p:sp>
              <p:sp>
                <p:nvSpPr>
                  <p:cNvPr id="547" name="Freeform: Shape 546">
                    <a:extLst>
                      <a:ext uri="{FF2B5EF4-FFF2-40B4-BE49-F238E27FC236}">
                        <a16:creationId xmlns:a16="http://schemas.microsoft.com/office/drawing/2014/main" id="{9612801D-42D6-71D7-CB23-E378E0751CF8}"/>
                      </a:ext>
                    </a:extLst>
                  </p:cNvPr>
                  <p:cNvSpPr/>
                  <p:nvPr userDrawn="1"/>
                </p:nvSpPr>
                <p:spPr>
                  <a:xfrm>
                    <a:off x="8295034" y="4483288"/>
                    <a:ext cx="42096" cy="42073"/>
                  </a:xfrm>
                  <a:custGeom>
                    <a:avLst/>
                    <a:gdLst>
                      <a:gd name="connsiteX0" fmla="*/ 42097 w 42096"/>
                      <a:gd name="connsiteY0" fmla="*/ 21037 h 42073"/>
                      <a:gd name="connsiteX1" fmla="*/ 21060 w 42096"/>
                      <a:gd name="connsiteY1" fmla="*/ 42074 h 42073"/>
                      <a:gd name="connsiteX2" fmla="*/ 0 w 42096"/>
                      <a:gd name="connsiteY2" fmla="*/ 21037 h 42073"/>
                      <a:gd name="connsiteX3" fmla="*/ 21060 w 42096"/>
                      <a:gd name="connsiteY3" fmla="*/ 0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32643"/>
                          <a:pt x="32667" y="42074"/>
                          <a:pt x="21060" y="42074"/>
                        </a:cubicBezTo>
                        <a:cubicBezTo>
                          <a:pt x="9430" y="42074"/>
                          <a:pt x="0" y="32643"/>
                          <a:pt x="0" y="21037"/>
                        </a:cubicBezTo>
                        <a:cubicBezTo>
                          <a:pt x="0" y="9407"/>
                          <a:pt x="9430" y="0"/>
                          <a:pt x="21060" y="0"/>
                        </a:cubicBezTo>
                        <a:cubicBezTo>
                          <a:pt x="32667" y="0"/>
                          <a:pt x="42097" y="9430"/>
                          <a:pt x="42097" y="21037"/>
                        </a:cubicBezTo>
                        <a:close/>
                      </a:path>
                    </a:pathLst>
                  </a:custGeom>
                  <a:solidFill>
                    <a:srgbClr val="B3B9CD"/>
                  </a:solidFill>
                  <a:ln w="2339" cap="flat">
                    <a:noFill/>
                    <a:prstDash val="solid"/>
                    <a:miter/>
                  </a:ln>
                </p:spPr>
                <p:txBody>
                  <a:bodyPr rtlCol="0" anchor="ctr"/>
                  <a:lstStyle/>
                  <a:p>
                    <a:endParaRPr lang="en-US" sz="2160"/>
                  </a:p>
                </p:txBody>
              </p:sp>
              <p:sp>
                <p:nvSpPr>
                  <p:cNvPr id="548" name="Freeform: Shape 547">
                    <a:extLst>
                      <a:ext uri="{FF2B5EF4-FFF2-40B4-BE49-F238E27FC236}">
                        <a16:creationId xmlns:a16="http://schemas.microsoft.com/office/drawing/2014/main" id="{B74CAF45-A076-8608-0948-2A58BC5B75DA}"/>
                      </a:ext>
                    </a:extLst>
                  </p:cNvPr>
                  <p:cNvSpPr/>
                  <p:nvPr userDrawn="1"/>
                </p:nvSpPr>
                <p:spPr>
                  <a:xfrm>
                    <a:off x="8294449" y="4483382"/>
                    <a:ext cx="42096" cy="42073"/>
                  </a:xfrm>
                  <a:custGeom>
                    <a:avLst/>
                    <a:gdLst>
                      <a:gd name="connsiteX0" fmla="*/ 42097 w 42096"/>
                      <a:gd name="connsiteY0" fmla="*/ 21037 h 42073"/>
                      <a:gd name="connsiteX1" fmla="*/ 21060 w 42096"/>
                      <a:gd name="connsiteY1" fmla="*/ 42074 h 42073"/>
                      <a:gd name="connsiteX2" fmla="*/ 0 w 42096"/>
                      <a:gd name="connsiteY2" fmla="*/ 21037 h 42073"/>
                      <a:gd name="connsiteX3" fmla="*/ 21060 w 42096"/>
                      <a:gd name="connsiteY3" fmla="*/ 0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32643"/>
                          <a:pt x="32667" y="42074"/>
                          <a:pt x="21060" y="42074"/>
                        </a:cubicBezTo>
                        <a:cubicBezTo>
                          <a:pt x="9430" y="42074"/>
                          <a:pt x="0" y="32643"/>
                          <a:pt x="0" y="21037"/>
                        </a:cubicBezTo>
                        <a:cubicBezTo>
                          <a:pt x="0" y="9407"/>
                          <a:pt x="9430" y="0"/>
                          <a:pt x="21060" y="0"/>
                        </a:cubicBezTo>
                        <a:cubicBezTo>
                          <a:pt x="32690" y="0"/>
                          <a:pt x="42097" y="9407"/>
                          <a:pt x="42097" y="21037"/>
                        </a:cubicBezTo>
                        <a:close/>
                      </a:path>
                    </a:pathLst>
                  </a:custGeom>
                  <a:solidFill>
                    <a:srgbClr val="B3BACD"/>
                  </a:solidFill>
                  <a:ln w="2339" cap="flat">
                    <a:noFill/>
                    <a:prstDash val="solid"/>
                    <a:miter/>
                  </a:ln>
                </p:spPr>
                <p:txBody>
                  <a:bodyPr rtlCol="0" anchor="ctr"/>
                  <a:lstStyle/>
                  <a:p>
                    <a:endParaRPr lang="en-US" sz="2160"/>
                  </a:p>
                </p:txBody>
              </p:sp>
              <p:sp>
                <p:nvSpPr>
                  <p:cNvPr id="549" name="Freeform: Shape 548">
                    <a:extLst>
                      <a:ext uri="{FF2B5EF4-FFF2-40B4-BE49-F238E27FC236}">
                        <a16:creationId xmlns:a16="http://schemas.microsoft.com/office/drawing/2014/main" id="{41C14B33-03D0-AC6E-FF2B-5F559B31B81A}"/>
                      </a:ext>
                    </a:extLst>
                  </p:cNvPr>
                  <p:cNvSpPr/>
                  <p:nvPr userDrawn="1"/>
                </p:nvSpPr>
                <p:spPr>
                  <a:xfrm>
                    <a:off x="8293888" y="4483475"/>
                    <a:ext cx="42096" cy="42073"/>
                  </a:xfrm>
                  <a:custGeom>
                    <a:avLst/>
                    <a:gdLst>
                      <a:gd name="connsiteX0" fmla="*/ 42097 w 42096"/>
                      <a:gd name="connsiteY0" fmla="*/ 21037 h 42073"/>
                      <a:gd name="connsiteX1" fmla="*/ 21060 w 42096"/>
                      <a:gd name="connsiteY1" fmla="*/ 42074 h 42073"/>
                      <a:gd name="connsiteX2" fmla="*/ 0 w 42096"/>
                      <a:gd name="connsiteY2" fmla="*/ 21037 h 42073"/>
                      <a:gd name="connsiteX3" fmla="*/ 21060 w 42096"/>
                      <a:gd name="connsiteY3" fmla="*/ 0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32643"/>
                          <a:pt x="32667" y="42074"/>
                          <a:pt x="21060" y="42074"/>
                        </a:cubicBezTo>
                        <a:cubicBezTo>
                          <a:pt x="9430" y="42074"/>
                          <a:pt x="0" y="32643"/>
                          <a:pt x="0" y="21037"/>
                        </a:cubicBezTo>
                        <a:cubicBezTo>
                          <a:pt x="0" y="9407"/>
                          <a:pt x="9430" y="0"/>
                          <a:pt x="21060" y="0"/>
                        </a:cubicBezTo>
                        <a:cubicBezTo>
                          <a:pt x="32690" y="0"/>
                          <a:pt x="42097" y="9407"/>
                          <a:pt x="42097" y="21037"/>
                        </a:cubicBezTo>
                        <a:close/>
                      </a:path>
                    </a:pathLst>
                  </a:custGeom>
                  <a:solidFill>
                    <a:srgbClr val="B3BACD"/>
                  </a:solidFill>
                  <a:ln w="2339" cap="flat">
                    <a:noFill/>
                    <a:prstDash val="solid"/>
                    <a:miter/>
                  </a:ln>
                </p:spPr>
                <p:txBody>
                  <a:bodyPr rtlCol="0" anchor="ctr"/>
                  <a:lstStyle/>
                  <a:p>
                    <a:endParaRPr lang="en-US" sz="2160"/>
                  </a:p>
                </p:txBody>
              </p:sp>
              <p:sp>
                <p:nvSpPr>
                  <p:cNvPr id="550" name="Freeform: Shape 549">
                    <a:extLst>
                      <a:ext uri="{FF2B5EF4-FFF2-40B4-BE49-F238E27FC236}">
                        <a16:creationId xmlns:a16="http://schemas.microsoft.com/office/drawing/2014/main" id="{BC9821E5-3A17-CA63-6306-B72767642DD2}"/>
                      </a:ext>
                    </a:extLst>
                  </p:cNvPr>
                  <p:cNvSpPr/>
                  <p:nvPr userDrawn="1"/>
                </p:nvSpPr>
                <p:spPr>
                  <a:xfrm>
                    <a:off x="8293326" y="4483569"/>
                    <a:ext cx="42096" cy="42073"/>
                  </a:xfrm>
                  <a:custGeom>
                    <a:avLst/>
                    <a:gdLst>
                      <a:gd name="connsiteX0" fmla="*/ 42097 w 42096"/>
                      <a:gd name="connsiteY0" fmla="*/ 21037 h 42073"/>
                      <a:gd name="connsiteX1" fmla="*/ 21060 w 42096"/>
                      <a:gd name="connsiteY1" fmla="*/ 42074 h 42073"/>
                      <a:gd name="connsiteX2" fmla="*/ 0 w 42096"/>
                      <a:gd name="connsiteY2" fmla="*/ 21037 h 42073"/>
                      <a:gd name="connsiteX3" fmla="*/ 21060 w 42096"/>
                      <a:gd name="connsiteY3" fmla="*/ 0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32643"/>
                          <a:pt x="32667" y="42074"/>
                          <a:pt x="21060" y="42074"/>
                        </a:cubicBezTo>
                        <a:cubicBezTo>
                          <a:pt x="9430" y="42074"/>
                          <a:pt x="0" y="32643"/>
                          <a:pt x="0" y="21037"/>
                        </a:cubicBezTo>
                        <a:cubicBezTo>
                          <a:pt x="0" y="9407"/>
                          <a:pt x="9430" y="0"/>
                          <a:pt x="21060" y="0"/>
                        </a:cubicBezTo>
                        <a:cubicBezTo>
                          <a:pt x="32690" y="0"/>
                          <a:pt x="42097" y="9407"/>
                          <a:pt x="42097" y="21037"/>
                        </a:cubicBezTo>
                        <a:close/>
                      </a:path>
                    </a:pathLst>
                  </a:custGeom>
                  <a:solidFill>
                    <a:srgbClr val="B3BACE"/>
                  </a:solidFill>
                  <a:ln w="2339" cap="flat">
                    <a:noFill/>
                    <a:prstDash val="solid"/>
                    <a:miter/>
                  </a:ln>
                </p:spPr>
                <p:txBody>
                  <a:bodyPr rtlCol="0" anchor="ctr"/>
                  <a:lstStyle/>
                  <a:p>
                    <a:endParaRPr lang="en-US" sz="2160"/>
                  </a:p>
                </p:txBody>
              </p:sp>
              <p:sp>
                <p:nvSpPr>
                  <p:cNvPr id="551" name="Freeform: Shape 550">
                    <a:extLst>
                      <a:ext uri="{FF2B5EF4-FFF2-40B4-BE49-F238E27FC236}">
                        <a16:creationId xmlns:a16="http://schemas.microsoft.com/office/drawing/2014/main" id="{C6C2E0EE-EF38-6EE2-BE2D-83CF26AF60F6}"/>
                      </a:ext>
                    </a:extLst>
                  </p:cNvPr>
                  <p:cNvSpPr/>
                  <p:nvPr userDrawn="1"/>
                </p:nvSpPr>
                <p:spPr>
                  <a:xfrm>
                    <a:off x="8292764" y="4483662"/>
                    <a:ext cx="42096" cy="42073"/>
                  </a:xfrm>
                  <a:custGeom>
                    <a:avLst/>
                    <a:gdLst>
                      <a:gd name="connsiteX0" fmla="*/ 42097 w 42096"/>
                      <a:gd name="connsiteY0" fmla="*/ 21037 h 42073"/>
                      <a:gd name="connsiteX1" fmla="*/ 21060 w 42096"/>
                      <a:gd name="connsiteY1" fmla="*/ 42074 h 42073"/>
                      <a:gd name="connsiteX2" fmla="*/ 0 w 42096"/>
                      <a:gd name="connsiteY2" fmla="*/ 21037 h 42073"/>
                      <a:gd name="connsiteX3" fmla="*/ 21060 w 42096"/>
                      <a:gd name="connsiteY3" fmla="*/ 0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32643"/>
                          <a:pt x="32667" y="42074"/>
                          <a:pt x="21060" y="42074"/>
                        </a:cubicBezTo>
                        <a:cubicBezTo>
                          <a:pt x="9430" y="42074"/>
                          <a:pt x="0" y="32643"/>
                          <a:pt x="0" y="21037"/>
                        </a:cubicBezTo>
                        <a:cubicBezTo>
                          <a:pt x="0" y="9407"/>
                          <a:pt x="9430" y="0"/>
                          <a:pt x="21060" y="0"/>
                        </a:cubicBezTo>
                        <a:cubicBezTo>
                          <a:pt x="32690" y="0"/>
                          <a:pt x="42097" y="9407"/>
                          <a:pt x="42097" y="21037"/>
                        </a:cubicBezTo>
                        <a:close/>
                      </a:path>
                    </a:pathLst>
                  </a:custGeom>
                  <a:solidFill>
                    <a:srgbClr val="B4BBCE"/>
                  </a:solidFill>
                  <a:ln w="2339" cap="flat">
                    <a:noFill/>
                    <a:prstDash val="solid"/>
                    <a:miter/>
                  </a:ln>
                </p:spPr>
                <p:txBody>
                  <a:bodyPr rtlCol="0" anchor="ctr"/>
                  <a:lstStyle/>
                  <a:p>
                    <a:endParaRPr lang="en-US" sz="2160"/>
                  </a:p>
                </p:txBody>
              </p:sp>
              <p:sp>
                <p:nvSpPr>
                  <p:cNvPr id="552" name="Freeform: Shape 551">
                    <a:extLst>
                      <a:ext uri="{FF2B5EF4-FFF2-40B4-BE49-F238E27FC236}">
                        <a16:creationId xmlns:a16="http://schemas.microsoft.com/office/drawing/2014/main" id="{341ED33A-C153-42C5-279E-5548A11B1341}"/>
                      </a:ext>
                    </a:extLst>
                  </p:cNvPr>
                  <p:cNvSpPr/>
                  <p:nvPr userDrawn="1"/>
                </p:nvSpPr>
                <p:spPr>
                  <a:xfrm>
                    <a:off x="8292203" y="4483756"/>
                    <a:ext cx="42096" cy="42073"/>
                  </a:xfrm>
                  <a:custGeom>
                    <a:avLst/>
                    <a:gdLst>
                      <a:gd name="connsiteX0" fmla="*/ 42097 w 42096"/>
                      <a:gd name="connsiteY0" fmla="*/ 21037 h 42073"/>
                      <a:gd name="connsiteX1" fmla="*/ 21060 w 42096"/>
                      <a:gd name="connsiteY1" fmla="*/ 42074 h 42073"/>
                      <a:gd name="connsiteX2" fmla="*/ 0 w 42096"/>
                      <a:gd name="connsiteY2" fmla="*/ 21037 h 42073"/>
                      <a:gd name="connsiteX3" fmla="*/ 21060 w 42096"/>
                      <a:gd name="connsiteY3" fmla="*/ 0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32643"/>
                          <a:pt x="32667" y="42074"/>
                          <a:pt x="21060" y="42074"/>
                        </a:cubicBezTo>
                        <a:cubicBezTo>
                          <a:pt x="9430" y="42074"/>
                          <a:pt x="0" y="32643"/>
                          <a:pt x="0" y="21037"/>
                        </a:cubicBezTo>
                        <a:cubicBezTo>
                          <a:pt x="0" y="9407"/>
                          <a:pt x="9430" y="0"/>
                          <a:pt x="21060" y="0"/>
                        </a:cubicBezTo>
                        <a:cubicBezTo>
                          <a:pt x="32690" y="0"/>
                          <a:pt x="42097" y="9430"/>
                          <a:pt x="42097" y="21037"/>
                        </a:cubicBezTo>
                        <a:close/>
                      </a:path>
                    </a:pathLst>
                  </a:custGeom>
                  <a:solidFill>
                    <a:srgbClr val="B4BBCE"/>
                  </a:solidFill>
                  <a:ln w="2339" cap="flat">
                    <a:noFill/>
                    <a:prstDash val="solid"/>
                    <a:miter/>
                  </a:ln>
                </p:spPr>
                <p:txBody>
                  <a:bodyPr rtlCol="0" anchor="ctr"/>
                  <a:lstStyle/>
                  <a:p>
                    <a:endParaRPr lang="en-US" sz="2160"/>
                  </a:p>
                </p:txBody>
              </p:sp>
              <p:sp>
                <p:nvSpPr>
                  <p:cNvPr id="553" name="Freeform: Shape 552">
                    <a:extLst>
                      <a:ext uri="{FF2B5EF4-FFF2-40B4-BE49-F238E27FC236}">
                        <a16:creationId xmlns:a16="http://schemas.microsoft.com/office/drawing/2014/main" id="{CA2A9195-F684-06B7-8DE9-8FD9B72C30CB}"/>
                      </a:ext>
                    </a:extLst>
                  </p:cNvPr>
                  <p:cNvSpPr/>
                  <p:nvPr userDrawn="1"/>
                </p:nvSpPr>
                <p:spPr>
                  <a:xfrm>
                    <a:off x="8291641" y="4483850"/>
                    <a:ext cx="42096" cy="42073"/>
                  </a:xfrm>
                  <a:custGeom>
                    <a:avLst/>
                    <a:gdLst>
                      <a:gd name="connsiteX0" fmla="*/ 42097 w 42096"/>
                      <a:gd name="connsiteY0" fmla="*/ 21037 h 42073"/>
                      <a:gd name="connsiteX1" fmla="*/ 21060 w 42096"/>
                      <a:gd name="connsiteY1" fmla="*/ 42074 h 42073"/>
                      <a:gd name="connsiteX2" fmla="*/ 0 w 42096"/>
                      <a:gd name="connsiteY2" fmla="*/ 21037 h 42073"/>
                      <a:gd name="connsiteX3" fmla="*/ 21060 w 42096"/>
                      <a:gd name="connsiteY3" fmla="*/ 0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32643"/>
                          <a:pt x="32667" y="42074"/>
                          <a:pt x="21060" y="42074"/>
                        </a:cubicBezTo>
                        <a:cubicBezTo>
                          <a:pt x="9430" y="42074"/>
                          <a:pt x="0" y="32643"/>
                          <a:pt x="0" y="21037"/>
                        </a:cubicBezTo>
                        <a:cubicBezTo>
                          <a:pt x="0" y="9407"/>
                          <a:pt x="9430" y="0"/>
                          <a:pt x="21060" y="0"/>
                        </a:cubicBezTo>
                        <a:cubicBezTo>
                          <a:pt x="32690" y="0"/>
                          <a:pt x="42097" y="9430"/>
                          <a:pt x="42097" y="21037"/>
                        </a:cubicBezTo>
                        <a:close/>
                      </a:path>
                    </a:pathLst>
                  </a:custGeom>
                  <a:solidFill>
                    <a:srgbClr val="B4BBCE"/>
                  </a:solidFill>
                  <a:ln w="2339" cap="flat">
                    <a:noFill/>
                    <a:prstDash val="solid"/>
                    <a:miter/>
                  </a:ln>
                </p:spPr>
                <p:txBody>
                  <a:bodyPr rtlCol="0" anchor="ctr"/>
                  <a:lstStyle/>
                  <a:p>
                    <a:endParaRPr lang="en-US" sz="2160"/>
                  </a:p>
                </p:txBody>
              </p:sp>
              <p:sp>
                <p:nvSpPr>
                  <p:cNvPr id="554" name="Freeform: Shape 553">
                    <a:extLst>
                      <a:ext uri="{FF2B5EF4-FFF2-40B4-BE49-F238E27FC236}">
                        <a16:creationId xmlns:a16="http://schemas.microsoft.com/office/drawing/2014/main" id="{63BC266C-DF1C-5B41-4B80-61A51711DD77}"/>
                      </a:ext>
                    </a:extLst>
                  </p:cNvPr>
                  <p:cNvSpPr/>
                  <p:nvPr userDrawn="1"/>
                </p:nvSpPr>
                <p:spPr>
                  <a:xfrm>
                    <a:off x="8291080" y="4483966"/>
                    <a:ext cx="42096" cy="42073"/>
                  </a:xfrm>
                  <a:custGeom>
                    <a:avLst/>
                    <a:gdLst>
                      <a:gd name="connsiteX0" fmla="*/ 42097 w 42096"/>
                      <a:gd name="connsiteY0" fmla="*/ 21037 h 42073"/>
                      <a:gd name="connsiteX1" fmla="*/ 21060 w 42096"/>
                      <a:gd name="connsiteY1" fmla="*/ 42074 h 42073"/>
                      <a:gd name="connsiteX2" fmla="*/ 0 w 42096"/>
                      <a:gd name="connsiteY2" fmla="*/ 21037 h 42073"/>
                      <a:gd name="connsiteX3" fmla="*/ 21060 w 42096"/>
                      <a:gd name="connsiteY3" fmla="*/ 0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32643"/>
                          <a:pt x="32667" y="42074"/>
                          <a:pt x="21060" y="42074"/>
                        </a:cubicBezTo>
                        <a:cubicBezTo>
                          <a:pt x="9430" y="42074"/>
                          <a:pt x="0" y="32643"/>
                          <a:pt x="0" y="21037"/>
                        </a:cubicBezTo>
                        <a:cubicBezTo>
                          <a:pt x="0" y="9407"/>
                          <a:pt x="9430" y="0"/>
                          <a:pt x="21060" y="0"/>
                        </a:cubicBezTo>
                        <a:cubicBezTo>
                          <a:pt x="32690" y="-23"/>
                          <a:pt x="42097" y="9407"/>
                          <a:pt x="42097" y="21037"/>
                        </a:cubicBezTo>
                        <a:close/>
                      </a:path>
                    </a:pathLst>
                  </a:custGeom>
                  <a:solidFill>
                    <a:srgbClr val="B5BBCE"/>
                  </a:solidFill>
                  <a:ln w="2339" cap="flat">
                    <a:noFill/>
                    <a:prstDash val="solid"/>
                    <a:miter/>
                  </a:ln>
                </p:spPr>
                <p:txBody>
                  <a:bodyPr rtlCol="0" anchor="ctr"/>
                  <a:lstStyle/>
                  <a:p>
                    <a:endParaRPr lang="en-US" sz="2160"/>
                  </a:p>
                </p:txBody>
              </p:sp>
              <p:sp>
                <p:nvSpPr>
                  <p:cNvPr id="555" name="Freeform: Shape 554">
                    <a:extLst>
                      <a:ext uri="{FF2B5EF4-FFF2-40B4-BE49-F238E27FC236}">
                        <a16:creationId xmlns:a16="http://schemas.microsoft.com/office/drawing/2014/main" id="{C2D7EA7F-7827-758C-8DA8-BF12360C41A1}"/>
                      </a:ext>
                    </a:extLst>
                  </p:cNvPr>
                  <p:cNvSpPr/>
                  <p:nvPr userDrawn="1"/>
                </p:nvSpPr>
                <p:spPr>
                  <a:xfrm>
                    <a:off x="8290518" y="4484060"/>
                    <a:ext cx="42096" cy="42073"/>
                  </a:xfrm>
                  <a:custGeom>
                    <a:avLst/>
                    <a:gdLst>
                      <a:gd name="connsiteX0" fmla="*/ 42097 w 42096"/>
                      <a:gd name="connsiteY0" fmla="*/ 21037 h 42073"/>
                      <a:gd name="connsiteX1" fmla="*/ 21060 w 42096"/>
                      <a:gd name="connsiteY1" fmla="*/ 42074 h 42073"/>
                      <a:gd name="connsiteX2" fmla="*/ 0 w 42096"/>
                      <a:gd name="connsiteY2" fmla="*/ 21037 h 42073"/>
                      <a:gd name="connsiteX3" fmla="*/ 21060 w 42096"/>
                      <a:gd name="connsiteY3" fmla="*/ 0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32643"/>
                          <a:pt x="32667" y="42074"/>
                          <a:pt x="21060" y="42074"/>
                        </a:cubicBezTo>
                        <a:cubicBezTo>
                          <a:pt x="9430" y="42074"/>
                          <a:pt x="0" y="32643"/>
                          <a:pt x="0" y="21037"/>
                        </a:cubicBezTo>
                        <a:cubicBezTo>
                          <a:pt x="0" y="9407"/>
                          <a:pt x="9430" y="0"/>
                          <a:pt x="21060" y="0"/>
                        </a:cubicBezTo>
                        <a:cubicBezTo>
                          <a:pt x="32690" y="-23"/>
                          <a:pt x="42097" y="9407"/>
                          <a:pt x="42097" y="21037"/>
                        </a:cubicBezTo>
                        <a:close/>
                      </a:path>
                    </a:pathLst>
                  </a:custGeom>
                  <a:solidFill>
                    <a:srgbClr val="B5BCCF"/>
                  </a:solidFill>
                  <a:ln w="2339" cap="flat">
                    <a:noFill/>
                    <a:prstDash val="solid"/>
                    <a:miter/>
                  </a:ln>
                </p:spPr>
                <p:txBody>
                  <a:bodyPr rtlCol="0" anchor="ctr"/>
                  <a:lstStyle/>
                  <a:p>
                    <a:endParaRPr lang="en-US" sz="2160"/>
                  </a:p>
                </p:txBody>
              </p:sp>
              <p:sp>
                <p:nvSpPr>
                  <p:cNvPr id="556" name="Freeform: Shape 555">
                    <a:extLst>
                      <a:ext uri="{FF2B5EF4-FFF2-40B4-BE49-F238E27FC236}">
                        <a16:creationId xmlns:a16="http://schemas.microsoft.com/office/drawing/2014/main" id="{6CBDC93A-B767-7F38-446D-C199E52E8285}"/>
                      </a:ext>
                    </a:extLst>
                  </p:cNvPr>
                  <p:cNvSpPr/>
                  <p:nvPr userDrawn="1"/>
                </p:nvSpPr>
                <p:spPr>
                  <a:xfrm>
                    <a:off x="8289956" y="4484154"/>
                    <a:ext cx="42096" cy="42073"/>
                  </a:xfrm>
                  <a:custGeom>
                    <a:avLst/>
                    <a:gdLst>
                      <a:gd name="connsiteX0" fmla="*/ 42097 w 42096"/>
                      <a:gd name="connsiteY0" fmla="*/ 21037 h 42073"/>
                      <a:gd name="connsiteX1" fmla="*/ 21060 w 42096"/>
                      <a:gd name="connsiteY1" fmla="*/ 42074 h 42073"/>
                      <a:gd name="connsiteX2" fmla="*/ 0 w 42096"/>
                      <a:gd name="connsiteY2" fmla="*/ 21037 h 42073"/>
                      <a:gd name="connsiteX3" fmla="*/ 21060 w 42096"/>
                      <a:gd name="connsiteY3" fmla="*/ 0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32643"/>
                          <a:pt x="32667" y="42074"/>
                          <a:pt x="21060" y="42074"/>
                        </a:cubicBezTo>
                        <a:cubicBezTo>
                          <a:pt x="9430" y="42074"/>
                          <a:pt x="0" y="32643"/>
                          <a:pt x="0" y="21037"/>
                        </a:cubicBezTo>
                        <a:cubicBezTo>
                          <a:pt x="0" y="9407"/>
                          <a:pt x="9430" y="0"/>
                          <a:pt x="21060" y="0"/>
                        </a:cubicBezTo>
                        <a:cubicBezTo>
                          <a:pt x="32690" y="0"/>
                          <a:pt x="42097" y="9407"/>
                          <a:pt x="42097" y="21037"/>
                        </a:cubicBezTo>
                        <a:close/>
                      </a:path>
                    </a:pathLst>
                  </a:custGeom>
                  <a:solidFill>
                    <a:srgbClr val="B5BCCF"/>
                  </a:solidFill>
                  <a:ln w="2339" cap="flat">
                    <a:noFill/>
                    <a:prstDash val="solid"/>
                    <a:miter/>
                  </a:ln>
                </p:spPr>
                <p:txBody>
                  <a:bodyPr rtlCol="0" anchor="ctr"/>
                  <a:lstStyle/>
                  <a:p>
                    <a:endParaRPr lang="en-US" sz="2160"/>
                  </a:p>
                </p:txBody>
              </p:sp>
              <p:sp>
                <p:nvSpPr>
                  <p:cNvPr id="557" name="Freeform: Shape 556">
                    <a:extLst>
                      <a:ext uri="{FF2B5EF4-FFF2-40B4-BE49-F238E27FC236}">
                        <a16:creationId xmlns:a16="http://schemas.microsoft.com/office/drawing/2014/main" id="{FBBB510B-997D-CA38-399C-EB220FACA636}"/>
                      </a:ext>
                    </a:extLst>
                  </p:cNvPr>
                  <p:cNvSpPr/>
                  <p:nvPr userDrawn="1"/>
                </p:nvSpPr>
                <p:spPr>
                  <a:xfrm>
                    <a:off x="8289418" y="4484247"/>
                    <a:ext cx="42096" cy="42073"/>
                  </a:xfrm>
                  <a:custGeom>
                    <a:avLst/>
                    <a:gdLst>
                      <a:gd name="connsiteX0" fmla="*/ 42097 w 42096"/>
                      <a:gd name="connsiteY0" fmla="*/ 21037 h 42073"/>
                      <a:gd name="connsiteX1" fmla="*/ 21060 w 42096"/>
                      <a:gd name="connsiteY1" fmla="*/ 42074 h 42073"/>
                      <a:gd name="connsiteX2" fmla="*/ 0 w 42096"/>
                      <a:gd name="connsiteY2" fmla="*/ 21037 h 42073"/>
                      <a:gd name="connsiteX3" fmla="*/ 21060 w 42096"/>
                      <a:gd name="connsiteY3" fmla="*/ 0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32643"/>
                          <a:pt x="32667" y="42074"/>
                          <a:pt x="21060" y="42074"/>
                        </a:cubicBezTo>
                        <a:cubicBezTo>
                          <a:pt x="9430" y="42074"/>
                          <a:pt x="0" y="32643"/>
                          <a:pt x="0" y="21037"/>
                        </a:cubicBezTo>
                        <a:cubicBezTo>
                          <a:pt x="0" y="9407"/>
                          <a:pt x="9430" y="0"/>
                          <a:pt x="21060" y="0"/>
                        </a:cubicBezTo>
                        <a:cubicBezTo>
                          <a:pt x="32667" y="0"/>
                          <a:pt x="42097" y="9430"/>
                          <a:pt x="42097" y="21037"/>
                        </a:cubicBezTo>
                        <a:close/>
                      </a:path>
                    </a:pathLst>
                  </a:custGeom>
                  <a:solidFill>
                    <a:srgbClr val="B6BCCF"/>
                  </a:solidFill>
                  <a:ln w="2339" cap="flat">
                    <a:noFill/>
                    <a:prstDash val="solid"/>
                    <a:miter/>
                  </a:ln>
                </p:spPr>
                <p:txBody>
                  <a:bodyPr rtlCol="0" anchor="ctr"/>
                  <a:lstStyle/>
                  <a:p>
                    <a:endParaRPr lang="en-US" sz="2160"/>
                  </a:p>
                </p:txBody>
              </p:sp>
              <p:sp>
                <p:nvSpPr>
                  <p:cNvPr id="558" name="Freeform: Shape 557">
                    <a:extLst>
                      <a:ext uri="{FF2B5EF4-FFF2-40B4-BE49-F238E27FC236}">
                        <a16:creationId xmlns:a16="http://schemas.microsoft.com/office/drawing/2014/main" id="{17DB02A7-CF03-57B2-E6CD-3BC014FA734D}"/>
                      </a:ext>
                    </a:extLst>
                  </p:cNvPr>
                  <p:cNvSpPr/>
                  <p:nvPr userDrawn="1"/>
                </p:nvSpPr>
                <p:spPr>
                  <a:xfrm>
                    <a:off x="8288857" y="4484364"/>
                    <a:ext cx="42096" cy="42073"/>
                  </a:xfrm>
                  <a:custGeom>
                    <a:avLst/>
                    <a:gdLst>
                      <a:gd name="connsiteX0" fmla="*/ 42097 w 42096"/>
                      <a:gd name="connsiteY0" fmla="*/ 21037 h 42073"/>
                      <a:gd name="connsiteX1" fmla="*/ 21060 w 42096"/>
                      <a:gd name="connsiteY1" fmla="*/ 42074 h 42073"/>
                      <a:gd name="connsiteX2" fmla="*/ 0 w 42096"/>
                      <a:gd name="connsiteY2" fmla="*/ 21037 h 42073"/>
                      <a:gd name="connsiteX3" fmla="*/ 21060 w 42096"/>
                      <a:gd name="connsiteY3" fmla="*/ 0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32643"/>
                          <a:pt x="32667" y="42074"/>
                          <a:pt x="21060" y="42074"/>
                        </a:cubicBezTo>
                        <a:cubicBezTo>
                          <a:pt x="9430" y="42074"/>
                          <a:pt x="0" y="32643"/>
                          <a:pt x="0" y="21037"/>
                        </a:cubicBezTo>
                        <a:cubicBezTo>
                          <a:pt x="0" y="9407"/>
                          <a:pt x="9430" y="0"/>
                          <a:pt x="21060" y="0"/>
                        </a:cubicBezTo>
                        <a:cubicBezTo>
                          <a:pt x="32667" y="-23"/>
                          <a:pt x="42097" y="9407"/>
                          <a:pt x="42097" y="21037"/>
                        </a:cubicBezTo>
                        <a:close/>
                      </a:path>
                    </a:pathLst>
                  </a:custGeom>
                  <a:solidFill>
                    <a:srgbClr val="B6BCCF"/>
                  </a:solidFill>
                  <a:ln w="2339" cap="flat">
                    <a:noFill/>
                    <a:prstDash val="solid"/>
                    <a:miter/>
                  </a:ln>
                </p:spPr>
                <p:txBody>
                  <a:bodyPr rtlCol="0" anchor="ctr"/>
                  <a:lstStyle/>
                  <a:p>
                    <a:endParaRPr lang="en-US" sz="2160"/>
                  </a:p>
                </p:txBody>
              </p:sp>
              <p:sp>
                <p:nvSpPr>
                  <p:cNvPr id="559" name="Freeform: Shape 558">
                    <a:extLst>
                      <a:ext uri="{FF2B5EF4-FFF2-40B4-BE49-F238E27FC236}">
                        <a16:creationId xmlns:a16="http://schemas.microsoft.com/office/drawing/2014/main" id="{639941BD-8291-AC36-F857-8F055A8F72B5}"/>
                      </a:ext>
                    </a:extLst>
                  </p:cNvPr>
                  <p:cNvSpPr/>
                  <p:nvPr userDrawn="1"/>
                </p:nvSpPr>
                <p:spPr>
                  <a:xfrm>
                    <a:off x="8288295" y="4484458"/>
                    <a:ext cx="42096" cy="42073"/>
                  </a:xfrm>
                  <a:custGeom>
                    <a:avLst/>
                    <a:gdLst>
                      <a:gd name="connsiteX0" fmla="*/ 42097 w 42096"/>
                      <a:gd name="connsiteY0" fmla="*/ 21037 h 42073"/>
                      <a:gd name="connsiteX1" fmla="*/ 21060 w 42096"/>
                      <a:gd name="connsiteY1" fmla="*/ 42074 h 42073"/>
                      <a:gd name="connsiteX2" fmla="*/ 0 w 42096"/>
                      <a:gd name="connsiteY2" fmla="*/ 21037 h 42073"/>
                      <a:gd name="connsiteX3" fmla="*/ 21060 w 42096"/>
                      <a:gd name="connsiteY3" fmla="*/ 0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32643"/>
                          <a:pt x="32667" y="42074"/>
                          <a:pt x="21060" y="42074"/>
                        </a:cubicBezTo>
                        <a:cubicBezTo>
                          <a:pt x="9430" y="42074"/>
                          <a:pt x="0" y="32643"/>
                          <a:pt x="0" y="21037"/>
                        </a:cubicBezTo>
                        <a:cubicBezTo>
                          <a:pt x="0" y="9407"/>
                          <a:pt x="9430" y="0"/>
                          <a:pt x="21060" y="0"/>
                        </a:cubicBezTo>
                        <a:cubicBezTo>
                          <a:pt x="32667" y="0"/>
                          <a:pt x="42097" y="9430"/>
                          <a:pt x="42097" y="21037"/>
                        </a:cubicBezTo>
                        <a:close/>
                      </a:path>
                    </a:pathLst>
                  </a:custGeom>
                  <a:solidFill>
                    <a:srgbClr val="B6BDCF"/>
                  </a:solidFill>
                  <a:ln w="2339" cap="flat">
                    <a:noFill/>
                    <a:prstDash val="solid"/>
                    <a:miter/>
                  </a:ln>
                </p:spPr>
                <p:txBody>
                  <a:bodyPr rtlCol="0" anchor="ctr"/>
                  <a:lstStyle/>
                  <a:p>
                    <a:endParaRPr lang="en-US" sz="2160"/>
                  </a:p>
                </p:txBody>
              </p:sp>
              <p:sp>
                <p:nvSpPr>
                  <p:cNvPr id="560" name="Freeform: Shape 559">
                    <a:extLst>
                      <a:ext uri="{FF2B5EF4-FFF2-40B4-BE49-F238E27FC236}">
                        <a16:creationId xmlns:a16="http://schemas.microsoft.com/office/drawing/2014/main" id="{B4981F92-9C0A-2C29-2924-C473D48601CE}"/>
                      </a:ext>
                    </a:extLst>
                  </p:cNvPr>
                  <p:cNvSpPr/>
                  <p:nvPr userDrawn="1"/>
                </p:nvSpPr>
                <p:spPr>
                  <a:xfrm>
                    <a:off x="8287733" y="4484575"/>
                    <a:ext cx="42096" cy="42073"/>
                  </a:xfrm>
                  <a:custGeom>
                    <a:avLst/>
                    <a:gdLst>
                      <a:gd name="connsiteX0" fmla="*/ 42097 w 42096"/>
                      <a:gd name="connsiteY0" fmla="*/ 21037 h 42073"/>
                      <a:gd name="connsiteX1" fmla="*/ 21060 w 42096"/>
                      <a:gd name="connsiteY1" fmla="*/ 42074 h 42073"/>
                      <a:gd name="connsiteX2" fmla="*/ 0 w 42096"/>
                      <a:gd name="connsiteY2" fmla="*/ 21037 h 42073"/>
                      <a:gd name="connsiteX3" fmla="*/ 21060 w 42096"/>
                      <a:gd name="connsiteY3" fmla="*/ 0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32643"/>
                          <a:pt x="32667" y="42074"/>
                          <a:pt x="21060" y="42074"/>
                        </a:cubicBezTo>
                        <a:cubicBezTo>
                          <a:pt x="9430" y="42074"/>
                          <a:pt x="0" y="32643"/>
                          <a:pt x="0" y="21037"/>
                        </a:cubicBezTo>
                        <a:cubicBezTo>
                          <a:pt x="0" y="9407"/>
                          <a:pt x="9430" y="0"/>
                          <a:pt x="21060" y="0"/>
                        </a:cubicBezTo>
                        <a:cubicBezTo>
                          <a:pt x="32667" y="-23"/>
                          <a:pt x="42097" y="9407"/>
                          <a:pt x="42097" y="21037"/>
                        </a:cubicBezTo>
                        <a:close/>
                      </a:path>
                    </a:pathLst>
                  </a:custGeom>
                  <a:solidFill>
                    <a:srgbClr val="B7BDD0"/>
                  </a:solidFill>
                  <a:ln w="2339" cap="flat">
                    <a:noFill/>
                    <a:prstDash val="solid"/>
                    <a:miter/>
                  </a:ln>
                </p:spPr>
                <p:txBody>
                  <a:bodyPr rtlCol="0" anchor="ctr"/>
                  <a:lstStyle/>
                  <a:p>
                    <a:endParaRPr lang="en-US" sz="2160"/>
                  </a:p>
                </p:txBody>
              </p:sp>
              <p:sp>
                <p:nvSpPr>
                  <p:cNvPr id="561" name="Freeform: Shape 560">
                    <a:extLst>
                      <a:ext uri="{FF2B5EF4-FFF2-40B4-BE49-F238E27FC236}">
                        <a16:creationId xmlns:a16="http://schemas.microsoft.com/office/drawing/2014/main" id="{1D485A1C-D0F6-E21E-CA8A-86F3840B830C}"/>
                      </a:ext>
                    </a:extLst>
                  </p:cNvPr>
                  <p:cNvSpPr/>
                  <p:nvPr userDrawn="1"/>
                </p:nvSpPr>
                <p:spPr>
                  <a:xfrm>
                    <a:off x="8287172" y="4484669"/>
                    <a:ext cx="42096" cy="42073"/>
                  </a:xfrm>
                  <a:custGeom>
                    <a:avLst/>
                    <a:gdLst>
                      <a:gd name="connsiteX0" fmla="*/ 42097 w 42096"/>
                      <a:gd name="connsiteY0" fmla="*/ 21037 h 42073"/>
                      <a:gd name="connsiteX1" fmla="*/ 21060 w 42096"/>
                      <a:gd name="connsiteY1" fmla="*/ 42074 h 42073"/>
                      <a:gd name="connsiteX2" fmla="*/ 0 w 42096"/>
                      <a:gd name="connsiteY2" fmla="*/ 21037 h 42073"/>
                      <a:gd name="connsiteX3" fmla="*/ 21060 w 42096"/>
                      <a:gd name="connsiteY3" fmla="*/ 0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32643"/>
                          <a:pt x="32667" y="42074"/>
                          <a:pt x="21060" y="42074"/>
                        </a:cubicBezTo>
                        <a:cubicBezTo>
                          <a:pt x="9430" y="42074"/>
                          <a:pt x="0" y="32643"/>
                          <a:pt x="0" y="21037"/>
                        </a:cubicBezTo>
                        <a:cubicBezTo>
                          <a:pt x="0" y="9407"/>
                          <a:pt x="9430" y="0"/>
                          <a:pt x="21060" y="0"/>
                        </a:cubicBezTo>
                        <a:cubicBezTo>
                          <a:pt x="32690" y="0"/>
                          <a:pt x="42097" y="9430"/>
                          <a:pt x="42097" y="21037"/>
                        </a:cubicBezTo>
                        <a:close/>
                      </a:path>
                    </a:pathLst>
                  </a:custGeom>
                  <a:solidFill>
                    <a:srgbClr val="B7BDD0"/>
                  </a:solidFill>
                  <a:ln w="2339" cap="flat">
                    <a:noFill/>
                    <a:prstDash val="solid"/>
                    <a:miter/>
                  </a:ln>
                </p:spPr>
                <p:txBody>
                  <a:bodyPr rtlCol="0" anchor="ctr"/>
                  <a:lstStyle/>
                  <a:p>
                    <a:endParaRPr lang="en-US" sz="2160"/>
                  </a:p>
                </p:txBody>
              </p:sp>
              <p:sp>
                <p:nvSpPr>
                  <p:cNvPr id="562" name="Freeform: Shape 561">
                    <a:extLst>
                      <a:ext uri="{FF2B5EF4-FFF2-40B4-BE49-F238E27FC236}">
                        <a16:creationId xmlns:a16="http://schemas.microsoft.com/office/drawing/2014/main" id="{7A0B8FF0-C7E1-C324-87E2-C9A4A0EB438D}"/>
                      </a:ext>
                    </a:extLst>
                  </p:cNvPr>
                  <p:cNvSpPr/>
                  <p:nvPr userDrawn="1"/>
                </p:nvSpPr>
                <p:spPr>
                  <a:xfrm>
                    <a:off x="8286634" y="4484786"/>
                    <a:ext cx="42096" cy="42073"/>
                  </a:xfrm>
                  <a:custGeom>
                    <a:avLst/>
                    <a:gdLst>
                      <a:gd name="connsiteX0" fmla="*/ 42097 w 42096"/>
                      <a:gd name="connsiteY0" fmla="*/ 21037 h 42073"/>
                      <a:gd name="connsiteX1" fmla="*/ 21060 w 42096"/>
                      <a:gd name="connsiteY1" fmla="*/ 42074 h 42073"/>
                      <a:gd name="connsiteX2" fmla="*/ 0 w 42096"/>
                      <a:gd name="connsiteY2" fmla="*/ 21037 h 42073"/>
                      <a:gd name="connsiteX3" fmla="*/ 21060 w 42096"/>
                      <a:gd name="connsiteY3" fmla="*/ 0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32643"/>
                          <a:pt x="32667" y="42074"/>
                          <a:pt x="21060" y="42074"/>
                        </a:cubicBezTo>
                        <a:cubicBezTo>
                          <a:pt x="9430" y="42074"/>
                          <a:pt x="0" y="32643"/>
                          <a:pt x="0" y="21037"/>
                        </a:cubicBezTo>
                        <a:cubicBezTo>
                          <a:pt x="0" y="9407"/>
                          <a:pt x="9430" y="0"/>
                          <a:pt x="21060" y="0"/>
                        </a:cubicBezTo>
                        <a:cubicBezTo>
                          <a:pt x="32667" y="0"/>
                          <a:pt x="42097" y="9407"/>
                          <a:pt x="42097" y="21037"/>
                        </a:cubicBezTo>
                        <a:close/>
                      </a:path>
                    </a:pathLst>
                  </a:custGeom>
                  <a:solidFill>
                    <a:srgbClr val="B7BED0"/>
                  </a:solidFill>
                  <a:ln w="2339" cap="flat">
                    <a:noFill/>
                    <a:prstDash val="solid"/>
                    <a:miter/>
                  </a:ln>
                </p:spPr>
                <p:txBody>
                  <a:bodyPr rtlCol="0" anchor="ctr"/>
                  <a:lstStyle/>
                  <a:p>
                    <a:endParaRPr lang="en-US" sz="2160"/>
                  </a:p>
                </p:txBody>
              </p:sp>
              <p:sp>
                <p:nvSpPr>
                  <p:cNvPr id="563" name="Freeform: Shape 562">
                    <a:extLst>
                      <a:ext uri="{FF2B5EF4-FFF2-40B4-BE49-F238E27FC236}">
                        <a16:creationId xmlns:a16="http://schemas.microsoft.com/office/drawing/2014/main" id="{CBAC1B17-4A8E-3584-929A-A4E6C9D3A42D}"/>
                      </a:ext>
                    </a:extLst>
                  </p:cNvPr>
                  <p:cNvSpPr/>
                  <p:nvPr userDrawn="1"/>
                </p:nvSpPr>
                <p:spPr>
                  <a:xfrm>
                    <a:off x="8286072" y="4484902"/>
                    <a:ext cx="42096" cy="42073"/>
                  </a:xfrm>
                  <a:custGeom>
                    <a:avLst/>
                    <a:gdLst>
                      <a:gd name="connsiteX0" fmla="*/ 42097 w 42096"/>
                      <a:gd name="connsiteY0" fmla="*/ 21037 h 42073"/>
                      <a:gd name="connsiteX1" fmla="*/ 21060 w 42096"/>
                      <a:gd name="connsiteY1" fmla="*/ 42074 h 42073"/>
                      <a:gd name="connsiteX2" fmla="*/ 0 w 42096"/>
                      <a:gd name="connsiteY2" fmla="*/ 21037 h 42073"/>
                      <a:gd name="connsiteX3" fmla="*/ 21060 w 42096"/>
                      <a:gd name="connsiteY3" fmla="*/ 0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32643"/>
                          <a:pt x="32667" y="42074"/>
                          <a:pt x="21060" y="42074"/>
                        </a:cubicBezTo>
                        <a:cubicBezTo>
                          <a:pt x="9430" y="42074"/>
                          <a:pt x="0" y="32643"/>
                          <a:pt x="0" y="21037"/>
                        </a:cubicBezTo>
                        <a:cubicBezTo>
                          <a:pt x="0" y="9407"/>
                          <a:pt x="9430" y="0"/>
                          <a:pt x="21060" y="0"/>
                        </a:cubicBezTo>
                        <a:cubicBezTo>
                          <a:pt x="32667" y="-23"/>
                          <a:pt x="42097" y="9407"/>
                          <a:pt x="42097" y="21037"/>
                        </a:cubicBezTo>
                        <a:close/>
                      </a:path>
                    </a:pathLst>
                  </a:custGeom>
                  <a:solidFill>
                    <a:srgbClr val="B7BED0"/>
                  </a:solidFill>
                  <a:ln w="2339" cap="flat">
                    <a:noFill/>
                    <a:prstDash val="solid"/>
                    <a:miter/>
                  </a:ln>
                </p:spPr>
                <p:txBody>
                  <a:bodyPr rtlCol="0" anchor="ctr"/>
                  <a:lstStyle/>
                  <a:p>
                    <a:endParaRPr lang="en-US" sz="2160"/>
                  </a:p>
                </p:txBody>
              </p:sp>
              <p:sp>
                <p:nvSpPr>
                  <p:cNvPr id="564" name="Freeform: Shape 563">
                    <a:extLst>
                      <a:ext uri="{FF2B5EF4-FFF2-40B4-BE49-F238E27FC236}">
                        <a16:creationId xmlns:a16="http://schemas.microsoft.com/office/drawing/2014/main" id="{91CE72E5-26C2-CA25-2381-31A6F68C4AA9}"/>
                      </a:ext>
                    </a:extLst>
                  </p:cNvPr>
                  <p:cNvSpPr/>
                  <p:nvPr userDrawn="1"/>
                </p:nvSpPr>
                <p:spPr>
                  <a:xfrm>
                    <a:off x="8285510" y="4484996"/>
                    <a:ext cx="42096" cy="42073"/>
                  </a:xfrm>
                  <a:custGeom>
                    <a:avLst/>
                    <a:gdLst>
                      <a:gd name="connsiteX0" fmla="*/ 42097 w 42096"/>
                      <a:gd name="connsiteY0" fmla="*/ 21037 h 42073"/>
                      <a:gd name="connsiteX1" fmla="*/ 21060 w 42096"/>
                      <a:gd name="connsiteY1" fmla="*/ 42074 h 42073"/>
                      <a:gd name="connsiteX2" fmla="*/ 0 w 42096"/>
                      <a:gd name="connsiteY2" fmla="*/ 21037 h 42073"/>
                      <a:gd name="connsiteX3" fmla="*/ 21060 w 42096"/>
                      <a:gd name="connsiteY3" fmla="*/ 0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32643"/>
                          <a:pt x="32667" y="42074"/>
                          <a:pt x="21060" y="42074"/>
                        </a:cubicBezTo>
                        <a:cubicBezTo>
                          <a:pt x="9430" y="42074"/>
                          <a:pt x="0" y="32643"/>
                          <a:pt x="0" y="21037"/>
                        </a:cubicBezTo>
                        <a:cubicBezTo>
                          <a:pt x="0" y="9407"/>
                          <a:pt x="9430" y="0"/>
                          <a:pt x="21060" y="0"/>
                        </a:cubicBezTo>
                        <a:cubicBezTo>
                          <a:pt x="32667" y="0"/>
                          <a:pt x="42097" y="9430"/>
                          <a:pt x="42097" y="21037"/>
                        </a:cubicBezTo>
                        <a:close/>
                      </a:path>
                    </a:pathLst>
                  </a:custGeom>
                  <a:solidFill>
                    <a:srgbClr val="B8BED0"/>
                  </a:solidFill>
                  <a:ln w="2339" cap="flat">
                    <a:noFill/>
                    <a:prstDash val="solid"/>
                    <a:miter/>
                  </a:ln>
                </p:spPr>
                <p:txBody>
                  <a:bodyPr rtlCol="0" anchor="ctr"/>
                  <a:lstStyle/>
                  <a:p>
                    <a:endParaRPr lang="en-US" sz="2160"/>
                  </a:p>
                </p:txBody>
              </p:sp>
              <p:sp>
                <p:nvSpPr>
                  <p:cNvPr id="565" name="Freeform: Shape 564">
                    <a:extLst>
                      <a:ext uri="{FF2B5EF4-FFF2-40B4-BE49-F238E27FC236}">
                        <a16:creationId xmlns:a16="http://schemas.microsoft.com/office/drawing/2014/main" id="{72AA7686-A11E-51F6-ADB1-157BA5B8A620}"/>
                      </a:ext>
                    </a:extLst>
                  </p:cNvPr>
                  <p:cNvSpPr/>
                  <p:nvPr userDrawn="1"/>
                </p:nvSpPr>
                <p:spPr>
                  <a:xfrm>
                    <a:off x="8284972" y="4485113"/>
                    <a:ext cx="42096" cy="42073"/>
                  </a:xfrm>
                  <a:custGeom>
                    <a:avLst/>
                    <a:gdLst>
                      <a:gd name="connsiteX0" fmla="*/ 42097 w 42096"/>
                      <a:gd name="connsiteY0" fmla="*/ 21037 h 42073"/>
                      <a:gd name="connsiteX1" fmla="*/ 21060 w 42096"/>
                      <a:gd name="connsiteY1" fmla="*/ 42074 h 42073"/>
                      <a:gd name="connsiteX2" fmla="*/ 0 w 42096"/>
                      <a:gd name="connsiteY2" fmla="*/ 21037 h 42073"/>
                      <a:gd name="connsiteX3" fmla="*/ 21060 w 42096"/>
                      <a:gd name="connsiteY3" fmla="*/ 0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32643"/>
                          <a:pt x="32667" y="42074"/>
                          <a:pt x="21060" y="42074"/>
                        </a:cubicBezTo>
                        <a:cubicBezTo>
                          <a:pt x="9430" y="42074"/>
                          <a:pt x="0" y="32643"/>
                          <a:pt x="0" y="21037"/>
                        </a:cubicBezTo>
                        <a:cubicBezTo>
                          <a:pt x="0" y="9407"/>
                          <a:pt x="9430" y="0"/>
                          <a:pt x="21060" y="0"/>
                        </a:cubicBezTo>
                        <a:cubicBezTo>
                          <a:pt x="32667" y="0"/>
                          <a:pt x="42097" y="9407"/>
                          <a:pt x="42097" y="21037"/>
                        </a:cubicBezTo>
                        <a:close/>
                      </a:path>
                    </a:pathLst>
                  </a:custGeom>
                  <a:solidFill>
                    <a:srgbClr val="B8BED1"/>
                  </a:solidFill>
                  <a:ln w="2339" cap="flat">
                    <a:noFill/>
                    <a:prstDash val="solid"/>
                    <a:miter/>
                  </a:ln>
                </p:spPr>
                <p:txBody>
                  <a:bodyPr rtlCol="0" anchor="ctr"/>
                  <a:lstStyle/>
                  <a:p>
                    <a:endParaRPr lang="en-US" sz="2160"/>
                  </a:p>
                </p:txBody>
              </p:sp>
              <p:sp>
                <p:nvSpPr>
                  <p:cNvPr id="566" name="Freeform: Shape 565">
                    <a:extLst>
                      <a:ext uri="{FF2B5EF4-FFF2-40B4-BE49-F238E27FC236}">
                        <a16:creationId xmlns:a16="http://schemas.microsoft.com/office/drawing/2014/main" id="{CF7822AD-3ED9-4E22-2FA9-25C23FA61A77}"/>
                      </a:ext>
                    </a:extLst>
                  </p:cNvPr>
                  <p:cNvSpPr/>
                  <p:nvPr userDrawn="1"/>
                </p:nvSpPr>
                <p:spPr>
                  <a:xfrm>
                    <a:off x="8284411" y="4485230"/>
                    <a:ext cx="42096" cy="42073"/>
                  </a:xfrm>
                  <a:custGeom>
                    <a:avLst/>
                    <a:gdLst>
                      <a:gd name="connsiteX0" fmla="*/ 42097 w 42096"/>
                      <a:gd name="connsiteY0" fmla="*/ 21037 h 42073"/>
                      <a:gd name="connsiteX1" fmla="*/ 21060 w 42096"/>
                      <a:gd name="connsiteY1" fmla="*/ 42074 h 42073"/>
                      <a:gd name="connsiteX2" fmla="*/ 0 w 42096"/>
                      <a:gd name="connsiteY2" fmla="*/ 21037 h 42073"/>
                      <a:gd name="connsiteX3" fmla="*/ 21060 w 42096"/>
                      <a:gd name="connsiteY3" fmla="*/ 0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32643"/>
                          <a:pt x="32667" y="42074"/>
                          <a:pt x="21060" y="42074"/>
                        </a:cubicBezTo>
                        <a:cubicBezTo>
                          <a:pt x="9430" y="42074"/>
                          <a:pt x="0" y="32643"/>
                          <a:pt x="0" y="21037"/>
                        </a:cubicBezTo>
                        <a:cubicBezTo>
                          <a:pt x="0" y="9407"/>
                          <a:pt x="9430" y="0"/>
                          <a:pt x="21060" y="0"/>
                        </a:cubicBezTo>
                        <a:cubicBezTo>
                          <a:pt x="32667" y="0"/>
                          <a:pt x="42097" y="9407"/>
                          <a:pt x="42097" y="21037"/>
                        </a:cubicBezTo>
                        <a:close/>
                      </a:path>
                    </a:pathLst>
                  </a:custGeom>
                  <a:solidFill>
                    <a:srgbClr val="B8BFD1"/>
                  </a:solidFill>
                  <a:ln w="2339" cap="flat">
                    <a:noFill/>
                    <a:prstDash val="solid"/>
                    <a:miter/>
                  </a:ln>
                </p:spPr>
                <p:txBody>
                  <a:bodyPr rtlCol="0" anchor="ctr"/>
                  <a:lstStyle/>
                  <a:p>
                    <a:endParaRPr lang="en-US" sz="2160"/>
                  </a:p>
                </p:txBody>
              </p:sp>
              <p:sp>
                <p:nvSpPr>
                  <p:cNvPr id="567" name="Freeform: Shape 566">
                    <a:extLst>
                      <a:ext uri="{FF2B5EF4-FFF2-40B4-BE49-F238E27FC236}">
                        <a16:creationId xmlns:a16="http://schemas.microsoft.com/office/drawing/2014/main" id="{B1AB7A82-31C3-AE3F-9F9A-E38632A628D1}"/>
                      </a:ext>
                    </a:extLst>
                  </p:cNvPr>
                  <p:cNvSpPr/>
                  <p:nvPr userDrawn="1"/>
                </p:nvSpPr>
                <p:spPr>
                  <a:xfrm>
                    <a:off x="8283849" y="4485347"/>
                    <a:ext cx="42096" cy="42073"/>
                  </a:xfrm>
                  <a:custGeom>
                    <a:avLst/>
                    <a:gdLst>
                      <a:gd name="connsiteX0" fmla="*/ 42097 w 42096"/>
                      <a:gd name="connsiteY0" fmla="*/ 21037 h 42073"/>
                      <a:gd name="connsiteX1" fmla="*/ 21060 w 42096"/>
                      <a:gd name="connsiteY1" fmla="*/ 42074 h 42073"/>
                      <a:gd name="connsiteX2" fmla="*/ 0 w 42096"/>
                      <a:gd name="connsiteY2" fmla="*/ 21037 h 42073"/>
                      <a:gd name="connsiteX3" fmla="*/ 21060 w 42096"/>
                      <a:gd name="connsiteY3" fmla="*/ 0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32643"/>
                          <a:pt x="32667" y="42074"/>
                          <a:pt x="21060" y="42074"/>
                        </a:cubicBezTo>
                        <a:cubicBezTo>
                          <a:pt x="9430" y="42074"/>
                          <a:pt x="0" y="32643"/>
                          <a:pt x="0" y="21037"/>
                        </a:cubicBezTo>
                        <a:cubicBezTo>
                          <a:pt x="0" y="9407"/>
                          <a:pt x="9430" y="0"/>
                          <a:pt x="21060" y="0"/>
                        </a:cubicBezTo>
                        <a:cubicBezTo>
                          <a:pt x="32690" y="-23"/>
                          <a:pt x="42097" y="9407"/>
                          <a:pt x="42097" y="21037"/>
                        </a:cubicBezTo>
                        <a:close/>
                      </a:path>
                    </a:pathLst>
                  </a:custGeom>
                  <a:solidFill>
                    <a:srgbClr val="B9BFD1"/>
                  </a:solidFill>
                  <a:ln w="2339" cap="flat">
                    <a:noFill/>
                    <a:prstDash val="solid"/>
                    <a:miter/>
                  </a:ln>
                </p:spPr>
                <p:txBody>
                  <a:bodyPr rtlCol="0" anchor="ctr"/>
                  <a:lstStyle/>
                  <a:p>
                    <a:endParaRPr lang="en-US" sz="2160"/>
                  </a:p>
                </p:txBody>
              </p:sp>
              <p:sp>
                <p:nvSpPr>
                  <p:cNvPr id="568" name="Freeform: Shape 567">
                    <a:extLst>
                      <a:ext uri="{FF2B5EF4-FFF2-40B4-BE49-F238E27FC236}">
                        <a16:creationId xmlns:a16="http://schemas.microsoft.com/office/drawing/2014/main" id="{D502EF6C-6E3C-2ACF-F860-40EB6547DE30}"/>
                      </a:ext>
                    </a:extLst>
                  </p:cNvPr>
                  <p:cNvSpPr/>
                  <p:nvPr userDrawn="1"/>
                </p:nvSpPr>
                <p:spPr>
                  <a:xfrm>
                    <a:off x="8283311" y="4485464"/>
                    <a:ext cx="42096" cy="42073"/>
                  </a:xfrm>
                  <a:custGeom>
                    <a:avLst/>
                    <a:gdLst>
                      <a:gd name="connsiteX0" fmla="*/ 42097 w 42096"/>
                      <a:gd name="connsiteY0" fmla="*/ 21037 h 42073"/>
                      <a:gd name="connsiteX1" fmla="*/ 21060 w 42096"/>
                      <a:gd name="connsiteY1" fmla="*/ 42074 h 42073"/>
                      <a:gd name="connsiteX2" fmla="*/ 0 w 42096"/>
                      <a:gd name="connsiteY2" fmla="*/ 21037 h 42073"/>
                      <a:gd name="connsiteX3" fmla="*/ 21060 w 42096"/>
                      <a:gd name="connsiteY3" fmla="*/ 0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32643"/>
                          <a:pt x="32667" y="42074"/>
                          <a:pt x="21060" y="42074"/>
                        </a:cubicBezTo>
                        <a:cubicBezTo>
                          <a:pt x="9430" y="42074"/>
                          <a:pt x="0" y="32643"/>
                          <a:pt x="0" y="21037"/>
                        </a:cubicBezTo>
                        <a:cubicBezTo>
                          <a:pt x="0" y="9407"/>
                          <a:pt x="9430" y="0"/>
                          <a:pt x="21060" y="0"/>
                        </a:cubicBezTo>
                        <a:cubicBezTo>
                          <a:pt x="32667" y="-23"/>
                          <a:pt x="42097" y="9407"/>
                          <a:pt x="42097" y="21037"/>
                        </a:cubicBezTo>
                        <a:close/>
                      </a:path>
                    </a:pathLst>
                  </a:custGeom>
                  <a:solidFill>
                    <a:srgbClr val="B9BFD1"/>
                  </a:solidFill>
                  <a:ln w="2339" cap="flat">
                    <a:noFill/>
                    <a:prstDash val="solid"/>
                    <a:miter/>
                  </a:ln>
                </p:spPr>
                <p:txBody>
                  <a:bodyPr rtlCol="0" anchor="ctr"/>
                  <a:lstStyle/>
                  <a:p>
                    <a:endParaRPr lang="en-US" sz="2160"/>
                  </a:p>
                </p:txBody>
              </p:sp>
              <p:sp>
                <p:nvSpPr>
                  <p:cNvPr id="569" name="Freeform: Shape 568">
                    <a:extLst>
                      <a:ext uri="{FF2B5EF4-FFF2-40B4-BE49-F238E27FC236}">
                        <a16:creationId xmlns:a16="http://schemas.microsoft.com/office/drawing/2014/main" id="{F86C6450-836D-36F4-1F59-399A5C21C47F}"/>
                      </a:ext>
                    </a:extLst>
                  </p:cNvPr>
                  <p:cNvSpPr/>
                  <p:nvPr userDrawn="1"/>
                </p:nvSpPr>
                <p:spPr>
                  <a:xfrm>
                    <a:off x="8282749" y="4485581"/>
                    <a:ext cx="42096" cy="42073"/>
                  </a:xfrm>
                  <a:custGeom>
                    <a:avLst/>
                    <a:gdLst>
                      <a:gd name="connsiteX0" fmla="*/ 42097 w 42096"/>
                      <a:gd name="connsiteY0" fmla="*/ 21037 h 42073"/>
                      <a:gd name="connsiteX1" fmla="*/ 21060 w 42096"/>
                      <a:gd name="connsiteY1" fmla="*/ 42074 h 42073"/>
                      <a:gd name="connsiteX2" fmla="*/ 0 w 42096"/>
                      <a:gd name="connsiteY2" fmla="*/ 21037 h 42073"/>
                      <a:gd name="connsiteX3" fmla="*/ 21060 w 42096"/>
                      <a:gd name="connsiteY3" fmla="*/ 0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32643"/>
                          <a:pt x="32667" y="42074"/>
                          <a:pt x="21060" y="42074"/>
                        </a:cubicBezTo>
                        <a:cubicBezTo>
                          <a:pt x="9430" y="42074"/>
                          <a:pt x="0" y="32643"/>
                          <a:pt x="0" y="21037"/>
                        </a:cubicBezTo>
                        <a:cubicBezTo>
                          <a:pt x="0" y="9407"/>
                          <a:pt x="9430" y="0"/>
                          <a:pt x="21060" y="0"/>
                        </a:cubicBezTo>
                        <a:cubicBezTo>
                          <a:pt x="32667" y="-23"/>
                          <a:pt x="42097" y="9407"/>
                          <a:pt x="42097" y="21037"/>
                        </a:cubicBezTo>
                        <a:close/>
                      </a:path>
                    </a:pathLst>
                  </a:custGeom>
                  <a:solidFill>
                    <a:srgbClr val="B9C0D1"/>
                  </a:solidFill>
                  <a:ln w="2339" cap="flat">
                    <a:noFill/>
                    <a:prstDash val="solid"/>
                    <a:miter/>
                  </a:ln>
                </p:spPr>
                <p:txBody>
                  <a:bodyPr rtlCol="0" anchor="ctr"/>
                  <a:lstStyle/>
                  <a:p>
                    <a:endParaRPr lang="en-US" sz="2160"/>
                  </a:p>
                </p:txBody>
              </p:sp>
              <p:sp>
                <p:nvSpPr>
                  <p:cNvPr id="570" name="Freeform: Shape 569">
                    <a:extLst>
                      <a:ext uri="{FF2B5EF4-FFF2-40B4-BE49-F238E27FC236}">
                        <a16:creationId xmlns:a16="http://schemas.microsoft.com/office/drawing/2014/main" id="{AA0AFC2F-72F5-AF62-E684-576D16A518D2}"/>
                      </a:ext>
                    </a:extLst>
                  </p:cNvPr>
                  <p:cNvSpPr/>
                  <p:nvPr userDrawn="1"/>
                </p:nvSpPr>
                <p:spPr>
                  <a:xfrm>
                    <a:off x="8282211" y="4485698"/>
                    <a:ext cx="42096" cy="42073"/>
                  </a:xfrm>
                  <a:custGeom>
                    <a:avLst/>
                    <a:gdLst>
                      <a:gd name="connsiteX0" fmla="*/ 42097 w 42096"/>
                      <a:gd name="connsiteY0" fmla="*/ 21037 h 42073"/>
                      <a:gd name="connsiteX1" fmla="*/ 21060 w 42096"/>
                      <a:gd name="connsiteY1" fmla="*/ 42074 h 42073"/>
                      <a:gd name="connsiteX2" fmla="*/ 0 w 42096"/>
                      <a:gd name="connsiteY2" fmla="*/ 21037 h 42073"/>
                      <a:gd name="connsiteX3" fmla="*/ 21060 w 42096"/>
                      <a:gd name="connsiteY3" fmla="*/ 0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32643"/>
                          <a:pt x="32667" y="42074"/>
                          <a:pt x="21060" y="42074"/>
                        </a:cubicBezTo>
                        <a:cubicBezTo>
                          <a:pt x="9430" y="42074"/>
                          <a:pt x="0" y="32643"/>
                          <a:pt x="0" y="21037"/>
                        </a:cubicBezTo>
                        <a:cubicBezTo>
                          <a:pt x="0" y="9407"/>
                          <a:pt x="9430" y="0"/>
                          <a:pt x="21060" y="0"/>
                        </a:cubicBezTo>
                        <a:cubicBezTo>
                          <a:pt x="32667" y="-23"/>
                          <a:pt x="42097" y="9407"/>
                          <a:pt x="42097" y="21037"/>
                        </a:cubicBezTo>
                        <a:close/>
                      </a:path>
                    </a:pathLst>
                  </a:custGeom>
                  <a:solidFill>
                    <a:srgbClr val="BAC0D2"/>
                  </a:solidFill>
                  <a:ln w="2339" cap="flat">
                    <a:noFill/>
                    <a:prstDash val="solid"/>
                    <a:miter/>
                  </a:ln>
                </p:spPr>
                <p:txBody>
                  <a:bodyPr rtlCol="0" anchor="ctr"/>
                  <a:lstStyle/>
                  <a:p>
                    <a:endParaRPr lang="en-US" sz="2160"/>
                  </a:p>
                </p:txBody>
              </p:sp>
              <p:sp>
                <p:nvSpPr>
                  <p:cNvPr id="571" name="Freeform: Shape 570">
                    <a:extLst>
                      <a:ext uri="{FF2B5EF4-FFF2-40B4-BE49-F238E27FC236}">
                        <a16:creationId xmlns:a16="http://schemas.microsoft.com/office/drawing/2014/main" id="{BBCCF037-FD30-2658-86A2-20B0BA988986}"/>
                      </a:ext>
                    </a:extLst>
                  </p:cNvPr>
                  <p:cNvSpPr/>
                  <p:nvPr userDrawn="1"/>
                </p:nvSpPr>
                <p:spPr>
                  <a:xfrm>
                    <a:off x="8281649" y="4485815"/>
                    <a:ext cx="42096" cy="42073"/>
                  </a:xfrm>
                  <a:custGeom>
                    <a:avLst/>
                    <a:gdLst>
                      <a:gd name="connsiteX0" fmla="*/ 42097 w 42096"/>
                      <a:gd name="connsiteY0" fmla="*/ 21037 h 42073"/>
                      <a:gd name="connsiteX1" fmla="*/ 21060 w 42096"/>
                      <a:gd name="connsiteY1" fmla="*/ 42074 h 42073"/>
                      <a:gd name="connsiteX2" fmla="*/ 0 w 42096"/>
                      <a:gd name="connsiteY2" fmla="*/ 21037 h 42073"/>
                      <a:gd name="connsiteX3" fmla="*/ 21060 w 42096"/>
                      <a:gd name="connsiteY3" fmla="*/ 0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32643"/>
                          <a:pt x="32667" y="42074"/>
                          <a:pt x="21060" y="42074"/>
                        </a:cubicBezTo>
                        <a:cubicBezTo>
                          <a:pt x="9430" y="42074"/>
                          <a:pt x="0" y="32643"/>
                          <a:pt x="0" y="21037"/>
                        </a:cubicBezTo>
                        <a:cubicBezTo>
                          <a:pt x="0" y="9407"/>
                          <a:pt x="9430" y="0"/>
                          <a:pt x="21060" y="0"/>
                        </a:cubicBezTo>
                        <a:cubicBezTo>
                          <a:pt x="32690" y="-23"/>
                          <a:pt x="42097" y="9407"/>
                          <a:pt x="42097" y="21037"/>
                        </a:cubicBezTo>
                        <a:close/>
                      </a:path>
                    </a:pathLst>
                  </a:custGeom>
                  <a:solidFill>
                    <a:srgbClr val="BAC0D2"/>
                  </a:solidFill>
                  <a:ln w="2339" cap="flat">
                    <a:noFill/>
                    <a:prstDash val="solid"/>
                    <a:miter/>
                  </a:ln>
                </p:spPr>
                <p:txBody>
                  <a:bodyPr rtlCol="0" anchor="ctr"/>
                  <a:lstStyle/>
                  <a:p>
                    <a:endParaRPr lang="en-US" sz="2160"/>
                  </a:p>
                </p:txBody>
              </p:sp>
              <p:sp>
                <p:nvSpPr>
                  <p:cNvPr id="572" name="Freeform: Shape 571">
                    <a:extLst>
                      <a:ext uri="{FF2B5EF4-FFF2-40B4-BE49-F238E27FC236}">
                        <a16:creationId xmlns:a16="http://schemas.microsoft.com/office/drawing/2014/main" id="{0B51688E-3DB8-EE10-B06C-B6D3BCBCEA0A}"/>
                      </a:ext>
                    </a:extLst>
                  </p:cNvPr>
                  <p:cNvSpPr/>
                  <p:nvPr userDrawn="1"/>
                </p:nvSpPr>
                <p:spPr>
                  <a:xfrm>
                    <a:off x="8281111" y="4485932"/>
                    <a:ext cx="42096" cy="42073"/>
                  </a:xfrm>
                  <a:custGeom>
                    <a:avLst/>
                    <a:gdLst>
                      <a:gd name="connsiteX0" fmla="*/ 42097 w 42096"/>
                      <a:gd name="connsiteY0" fmla="*/ 21037 h 42073"/>
                      <a:gd name="connsiteX1" fmla="*/ 21060 w 42096"/>
                      <a:gd name="connsiteY1" fmla="*/ 42074 h 42073"/>
                      <a:gd name="connsiteX2" fmla="*/ 0 w 42096"/>
                      <a:gd name="connsiteY2" fmla="*/ 21037 h 42073"/>
                      <a:gd name="connsiteX3" fmla="*/ 21060 w 42096"/>
                      <a:gd name="connsiteY3" fmla="*/ 0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32643"/>
                          <a:pt x="32667" y="42074"/>
                          <a:pt x="21060" y="42074"/>
                        </a:cubicBezTo>
                        <a:cubicBezTo>
                          <a:pt x="9430" y="42074"/>
                          <a:pt x="0" y="32643"/>
                          <a:pt x="0" y="21037"/>
                        </a:cubicBezTo>
                        <a:cubicBezTo>
                          <a:pt x="0" y="9407"/>
                          <a:pt x="9430" y="0"/>
                          <a:pt x="21060" y="0"/>
                        </a:cubicBezTo>
                        <a:cubicBezTo>
                          <a:pt x="32667" y="0"/>
                          <a:pt x="42097" y="9407"/>
                          <a:pt x="42097" y="21037"/>
                        </a:cubicBezTo>
                        <a:close/>
                      </a:path>
                    </a:pathLst>
                  </a:custGeom>
                  <a:solidFill>
                    <a:srgbClr val="BAC0D2"/>
                  </a:solidFill>
                  <a:ln w="2339" cap="flat">
                    <a:noFill/>
                    <a:prstDash val="solid"/>
                    <a:miter/>
                  </a:ln>
                </p:spPr>
                <p:txBody>
                  <a:bodyPr rtlCol="0" anchor="ctr"/>
                  <a:lstStyle/>
                  <a:p>
                    <a:endParaRPr lang="en-US" sz="2160"/>
                  </a:p>
                </p:txBody>
              </p:sp>
              <p:sp>
                <p:nvSpPr>
                  <p:cNvPr id="573" name="Freeform: Shape 572">
                    <a:extLst>
                      <a:ext uri="{FF2B5EF4-FFF2-40B4-BE49-F238E27FC236}">
                        <a16:creationId xmlns:a16="http://schemas.microsoft.com/office/drawing/2014/main" id="{97E39509-A3BF-B3B3-5A40-5917F5B36BC9}"/>
                      </a:ext>
                    </a:extLst>
                  </p:cNvPr>
                  <p:cNvSpPr/>
                  <p:nvPr userDrawn="1"/>
                </p:nvSpPr>
                <p:spPr>
                  <a:xfrm>
                    <a:off x="8280550" y="4486049"/>
                    <a:ext cx="42096" cy="42073"/>
                  </a:xfrm>
                  <a:custGeom>
                    <a:avLst/>
                    <a:gdLst>
                      <a:gd name="connsiteX0" fmla="*/ 42097 w 42096"/>
                      <a:gd name="connsiteY0" fmla="*/ 21037 h 42073"/>
                      <a:gd name="connsiteX1" fmla="*/ 21060 w 42096"/>
                      <a:gd name="connsiteY1" fmla="*/ 42074 h 42073"/>
                      <a:gd name="connsiteX2" fmla="*/ 0 w 42096"/>
                      <a:gd name="connsiteY2" fmla="*/ 21037 h 42073"/>
                      <a:gd name="connsiteX3" fmla="*/ 21060 w 42096"/>
                      <a:gd name="connsiteY3" fmla="*/ 0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32643"/>
                          <a:pt x="32667" y="42074"/>
                          <a:pt x="21060" y="42074"/>
                        </a:cubicBezTo>
                        <a:cubicBezTo>
                          <a:pt x="9430" y="42074"/>
                          <a:pt x="0" y="32643"/>
                          <a:pt x="0" y="21037"/>
                        </a:cubicBezTo>
                        <a:cubicBezTo>
                          <a:pt x="0" y="9407"/>
                          <a:pt x="9430" y="0"/>
                          <a:pt x="21060" y="0"/>
                        </a:cubicBezTo>
                        <a:cubicBezTo>
                          <a:pt x="32690" y="0"/>
                          <a:pt x="42097" y="9407"/>
                          <a:pt x="42097" y="21037"/>
                        </a:cubicBezTo>
                        <a:close/>
                      </a:path>
                    </a:pathLst>
                  </a:custGeom>
                  <a:solidFill>
                    <a:srgbClr val="BAC1D2"/>
                  </a:solidFill>
                  <a:ln w="2339" cap="flat">
                    <a:noFill/>
                    <a:prstDash val="solid"/>
                    <a:miter/>
                  </a:ln>
                </p:spPr>
                <p:txBody>
                  <a:bodyPr rtlCol="0" anchor="ctr"/>
                  <a:lstStyle/>
                  <a:p>
                    <a:endParaRPr lang="en-US" sz="2160"/>
                  </a:p>
                </p:txBody>
              </p:sp>
              <p:sp>
                <p:nvSpPr>
                  <p:cNvPr id="574" name="Freeform: Shape 573">
                    <a:extLst>
                      <a:ext uri="{FF2B5EF4-FFF2-40B4-BE49-F238E27FC236}">
                        <a16:creationId xmlns:a16="http://schemas.microsoft.com/office/drawing/2014/main" id="{23F00E1E-43BA-8CB6-12EC-2D96A9343CF7}"/>
                      </a:ext>
                    </a:extLst>
                  </p:cNvPr>
                  <p:cNvSpPr/>
                  <p:nvPr userDrawn="1"/>
                </p:nvSpPr>
                <p:spPr>
                  <a:xfrm>
                    <a:off x="8280011" y="4486166"/>
                    <a:ext cx="42096" cy="42073"/>
                  </a:xfrm>
                  <a:custGeom>
                    <a:avLst/>
                    <a:gdLst>
                      <a:gd name="connsiteX0" fmla="*/ 42097 w 42096"/>
                      <a:gd name="connsiteY0" fmla="*/ 21037 h 42073"/>
                      <a:gd name="connsiteX1" fmla="*/ 21060 w 42096"/>
                      <a:gd name="connsiteY1" fmla="*/ 42074 h 42073"/>
                      <a:gd name="connsiteX2" fmla="*/ 0 w 42096"/>
                      <a:gd name="connsiteY2" fmla="*/ 21037 h 42073"/>
                      <a:gd name="connsiteX3" fmla="*/ 21060 w 42096"/>
                      <a:gd name="connsiteY3" fmla="*/ 0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32643"/>
                          <a:pt x="32667" y="42074"/>
                          <a:pt x="21060" y="42074"/>
                        </a:cubicBezTo>
                        <a:cubicBezTo>
                          <a:pt x="9430" y="42074"/>
                          <a:pt x="0" y="32643"/>
                          <a:pt x="0" y="21037"/>
                        </a:cubicBezTo>
                        <a:cubicBezTo>
                          <a:pt x="0" y="9407"/>
                          <a:pt x="9430" y="0"/>
                          <a:pt x="21060" y="0"/>
                        </a:cubicBezTo>
                        <a:cubicBezTo>
                          <a:pt x="32667" y="0"/>
                          <a:pt x="42097" y="9430"/>
                          <a:pt x="42097" y="21037"/>
                        </a:cubicBezTo>
                        <a:close/>
                      </a:path>
                    </a:pathLst>
                  </a:custGeom>
                  <a:solidFill>
                    <a:srgbClr val="BBC1D2"/>
                  </a:solidFill>
                  <a:ln w="2339" cap="flat">
                    <a:noFill/>
                    <a:prstDash val="solid"/>
                    <a:miter/>
                  </a:ln>
                </p:spPr>
                <p:txBody>
                  <a:bodyPr rtlCol="0" anchor="ctr"/>
                  <a:lstStyle/>
                  <a:p>
                    <a:endParaRPr lang="en-US" sz="2160"/>
                  </a:p>
                </p:txBody>
              </p:sp>
              <p:sp>
                <p:nvSpPr>
                  <p:cNvPr id="575" name="Freeform: Shape 574">
                    <a:extLst>
                      <a:ext uri="{FF2B5EF4-FFF2-40B4-BE49-F238E27FC236}">
                        <a16:creationId xmlns:a16="http://schemas.microsoft.com/office/drawing/2014/main" id="{39CA249B-13D5-8A44-EEE8-06CE02A629F4}"/>
                      </a:ext>
                    </a:extLst>
                  </p:cNvPr>
                  <p:cNvSpPr/>
                  <p:nvPr userDrawn="1"/>
                </p:nvSpPr>
                <p:spPr>
                  <a:xfrm>
                    <a:off x="8279473" y="4486306"/>
                    <a:ext cx="42096" cy="42073"/>
                  </a:xfrm>
                  <a:custGeom>
                    <a:avLst/>
                    <a:gdLst>
                      <a:gd name="connsiteX0" fmla="*/ 42097 w 42096"/>
                      <a:gd name="connsiteY0" fmla="*/ 21037 h 42073"/>
                      <a:gd name="connsiteX1" fmla="*/ 21060 w 42096"/>
                      <a:gd name="connsiteY1" fmla="*/ 42074 h 42073"/>
                      <a:gd name="connsiteX2" fmla="*/ 0 w 42096"/>
                      <a:gd name="connsiteY2" fmla="*/ 21037 h 42073"/>
                      <a:gd name="connsiteX3" fmla="*/ 21060 w 42096"/>
                      <a:gd name="connsiteY3" fmla="*/ 0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32643"/>
                          <a:pt x="32667" y="42074"/>
                          <a:pt x="21060" y="42074"/>
                        </a:cubicBezTo>
                        <a:cubicBezTo>
                          <a:pt x="9430" y="42074"/>
                          <a:pt x="0" y="32643"/>
                          <a:pt x="0" y="21037"/>
                        </a:cubicBezTo>
                        <a:cubicBezTo>
                          <a:pt x="0" y="9407"/>
                          <a:pt x="9430" y="0"/>
                          <a:pt x="21060" y="0"/>
                        </a:cubicBezTo>
                        <a:cubicBezTo>
                          <a:pt x="32667" y="-23"/>
                          <a:pt x="42097" y="9407"/>
                          <a:pt x="42097" y="21037"/>
                        </a:cubicBezTo>
                        <a:close/>
                      </a:path>
                    </a:pathLst>
                  </a:custGeom>
                  <a:solidFill>
                    <a:srgbClr val="BBC1D3"/>
                  </a:solidFill>
                  <a:ln w="2339" cap="flat">
                    <a:noFill/>
                    <a:prstDash val="solid"/>
                    <a:miter/>
                  </a:ln>
                </p:spPr>
                <p:txBody>
                  <a:bodyPr rtlCol="0" anchor="ctr"/>
                  <a:lstStyle/>
                  <a:p>
                    <a:endParaRPr lang="en-US" sz="2160"/>
                  </a:p>
                </p:txBody>
              </p:sp>
              <p:sp>
                <p:nvSpPr>
                  <p:cNvPr id="576" name="Freeform: Shape 575">
                    <a:extLst>
                      <a:ext uri="{FF2B5EF4-FFF2-40B4-BE49-F238E27FC236}">
                        <a16:creationId xmlns:a16="http://schemas.microsoft.com/office/drawing/2014/main" id="{741C38C8-0045-0502-79C5-6AACA05858E0}"/>
                      </a:ext>
                    </a:extLst>
                  </p:cNvPr>
                  <p:cNvSpPr/>
                  <p:nvPr userDrawn="1"/>
                </p:nvSpPr>
                <p:spPr>
                  <a:xfrm>
                    <a:off x="8278912" y="4486424"/>
                    <a:ext cx="42096" cy="42073"/>
                  </a:xfrm>
                  <a:custGeom>
                    <a:avLst/>
                    <a:gdLst>
                      <a:gd name="connsiteX0" fmla="*/ 42097 w 42096"/>
                      <a:gd name="connsiteY0" fmla="*/ 21037 h 42073"/>
                      <a:gd name="connsiteX1" fmla="*/ 21060 w 42096"/>
                      <a:gd name="connsiteY1" fmla="*/ 42074 h 42073"/>
                      <a:gd name="connsiteX2" fmla="*/ 0 w 42096"/>
                      <a:gd name="connsiteY2" fmla="*/ 21037 h 42073"/>
                      <a:gd name="connsiteX3" fmla="*/ 21060 w 42096"/>
                      <a:gd name="connsiteY3" fmla="*/ 0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32643"/>
                          <a:pt x="32667" y="42074"/>
                          <a:pt x="21060" y="42074"/>
                        </a:cubicBezTo>
                        <a:cubicBezTo>
                          <a:pt x="9430" y="42074"/>
                          <a:pt x="0" y="32643"/>
                          <a:pt x="0" y="21037"/>
                        </a:cubicBezTo>
                        <a:cubicBezTo>
                          <a:pt x="0" y="9407"/>
                          <a:pt x="9430" y="0"/>
                          <a:pt x="21060" y="0"/>
                        </a:cubicBezTo>
                        <a:cubicBezTo>
                          <a:pt x="32690" y="0"/>
                          <a:pt x="42097" y="9407"/>
                          <a:pt x="42097" y="21037"/>
                        </a:cubicBezTo>
                        <a:close/>
                      </a:path>
                    </a:pathLst>
                  </a:custGeom>
                  <a:solidFill>
                    <a:srgbClr val="BBC1D3"/>
                  </a:solidFill>
                  <a:ln w="2339" cap="flat">
                    <a:noFill/>
                    <a:prstDash val="solid"/>
                    <a:miter/>
                  </a:ln>
                </p:spPr>
                <p:txBody>
                  <a:bodyPr rtlCol="0" anchor="ctr"/>
                  <a:lstStyle/>
                  <a:p>
                    <a:endParaRPr lang="en-US" sz="2160"/>
                  </a:p>
                </p:txBody>
              </p:sp>
              <p:sp>
                <p:nvSpPr>
                  <p:cNvPr id="577" name="Freeform: Shape 576">
                    <a:extLst>
                      <a:ext uri="{FF2B5EF4-FFF2-40B4-BE49-F238E27FC236}">
                        <a16:creationId xmlns:a16="http://schemas.microsoft.com/office/drawing/2014/main" id="{51744ECB-A52D-C617-D92D-7BD0CD79AF8C}"/>
                      </a:ext>
                    </a:extLst>
                  </p:cNvPr>
                  <p:cNvSpPr/>
                  <p:nvPr userDrawn="1"/>
                </p:nvSpPr>
                <p:spPr>
                  <a:xfrm>
                    <a:off x="8278373" y="4486541"/>
                    <a:ext cx="42096" cy="42073"/>
                  </a:xfrm>
                  <a:custGeom>
                    <a:avLst/>
                    <a:gdLst>
                      <a:gd name="connsiteX0" fmla="*/ 42097 w 42096"/>
                      <a:gd name="connsiteY0" fmla="*/ 21037 h 42073"/>
                      <a:gd name="connsiteX1" fmla="*/ 21060 w 42096"/>
                      <a:gd name="connsiteY1" fmla="*/ 42074 h 42073"/>
                      <a:gd name="connsiteX2" fmla="*/ 0 w 42096"/>
                      <a:gd name="connsiteY2" fmla="*/ 21037 h 42073"/>
                      <a:gd name="connsiteX3" fmla="*/ 21060 w 42096"/>
                      <a:gd name="connsiteY3" fmla="*/ 0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32643"/>
                          <a:pt x="32667" y="42074"/>
                          <a:pt x="21060" y="42074"/>
                        </a:cubicBezTo>
                        <a:cubicBezTo>
                          <a:pt x="9430" y="42074"/>
                          <a:pt x="0" y="32643"/>
                          <a:pt x="0" y="21037"/>
                        </a:cubicBezTo>
                        <a:cubicBezTo>
                          <a:pt x="0" y="9407"/>
                          <a:pt x="9430" y="0"/>
                          <a:pt x="21060" y="0"/>
                        </a:cubicBezTo>
                        <a:cubicBezTo>
                          <a:pt x="32667" y="0"/>
                          <a:pt x="42097" y="9430"/>
                          <a:pt x="42097" y="21037"/>
                        </a:cubicBezTo>
                        <a:close/>
                      </a:path>
                    </a:pathLst>
                  </a:custGeom>
                  <a:solidFill>
                    <a:srgbClr val="BCC2D3"/>
                  </a:solidFill>
                  <a:ln w="2339" cap="flat">
                    <a:noFill/>
                    <a:prstDash val="solid"/>
                    <a:miter/>
                  </a:ln>
                </p:spPr>
                <p:txBody>
                  <a:bodyPr rtlCol="0" anchor="ctr"/>
                  <a:lstStyle/>
                  <a:p>
                    <a:endParaRPr lang="en-US" sz="2160"/>
                  </a:p>
                </p:txBody>
              </p:sp>
              <p:sp>
                <p:nvSpPr>
                  <p:cNvPr id="578" name="Freeform: Shape 577">
                    <a:extLst>
                      <a:ext uri="{FF2B5EF4-FFF2-40B4-BE49-F238E27FC236}">
                        <a16:creationId xmlns:a16="http://schemas.microsoft.com/office/drawing/2014/main" id="{699C1A7C-6DE7-20C2-61F9-3D8C92A60DA4}"/>
                      </a:ext>
                    </a:extLst>
                  </p:cNvPr>
                  <p:cNvSpPr/>
                  <p:nvPr userDrawn="1"/>
                </p:nvSpPr>
                <p:spPr>
                  <a:xfrm>
                    <a:off x="8277835" y="4486681"/>
                    <a:ext cx="42096" cy="42073"/>
                  </a:xfrm>
                  <a:custGeom>
                    <a:avLst/>
                    <a:gdLst>
                      <a:gd name="connsiteX0" fmla="*/ 42097 w 42096"/>
                      <a:gd name="connsiteY0" fmla="*/ 21037 h 42073"/>
                      <a:gd name="connsiteX1" fmla="*/ 21060 w 42096"/>
                      <a:gd name="connsiteY1" fmla="*/ 42074 h 42073"/>
                      <a:gd name="connsiteX2" fmla="*/ 0 w 42096"/>
                      <a:gd name="connsiteY2" fmla="*/ 21037 h 42073"/>
                      <a:gd name="connsiteX3" fmla="*/ 21060 w 42096"/>
                      <a:gd name="connsiteY3" fmla="*/ 0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32643"/>
                          <a:pt x="32667" y="42074"/>
                          <a:pt x="21060" y="42074"/>
                        </a:cubicBezTo>
                        <a:cubicBezTo>
                          <a:pt x="9430" y="42074"/>
                          <a:pt x="0" y="32643"/>
                          <a:pt x="0" y="21037"/>
                        </a:cubicBezTo>
                        <a:cubicBezTo>
                          <a:pt x="0" y="9407"/>
                          <a:pt x="9430" y="0"/>
                          <a:pt x="21060" y="0"/>
                        </a:cubicBezTo>
                        <a:cubicBezTo>
                          <a:pt x="32667" y="-23"/>
                          <a:pt x="42097" y="9407"/>
                          <a:pt x="42097" y="21037"/>
                        </a:cubicBezTo>
                        <a:close/>
                      </a:path>
                    </a:pathLst>
                  </a:custGeom>
                  <a:solidFill>
                    <a:srgbClr val="BCC2D3"/>
                  </a:solidFill>
                  <a:ln w="2339" cap="flat">
                    <a:noFill/>
                    <a:prstDash val="solid"/>
                    <a:miter/>
                  </a:ln>
                </p:spPr>
                <p:txBody>
                  <a:bodyPr rtlCol="0" anchor="ctr"/>
                  <a:lstStyle/>
                  <a:p>
                    <a:endParaRPr lang="en-US" sz="2160"/>
                  </a:p>
                </p:txBody>
              </p:sp>
              <p:sp>
                <p:nvSpPr>
                  <p:cNvPr id="579" name="Freeform: Shape 578">
                    <a:extLst>
                      <a:ext uri="{FF2B5EF4-FFF2-40B4-BE49-F238E27FC236}">
                        <a16:creationId xmlns:a16="http://schemas.microsoft.com/office/drawing/2014/main" id="{78AF436A-5AD1-F5DE-19E5-058E04D62537}"/>
                      </a:ext>
                    </a:extLst>
                  </p:cNvPr>
                  <p:cNvSpPr/>
                  <p:nvPr userDrawn="1"/>
                </p:nvSpPr>
                <p:spPr>
                  <a:xfrm>
                    <a:off x="8277297" y="4486798"/>
                    <a:ext cx="42096" cy="42073"/>
                  </a:xfrm>
                  <a:custGeom>
                    <a:avLst/>
                    <a:gdLst>
                      <a:gd name="connsiteX0" fmla="*/ 42097 w 42096"/>
                      <a:gd name="connsiteY0" fmla="*/ 21037 h 42073"/>
                      <a:gd name="connsiteX1" fmla="*/ 21060 w 42096"/>
                      <a:gd name="connsiteY1" fmla="*/ 42074 h 42073"/>
                      <a:gd name="connsiteX2" fmla="*/ 0 w 42096"/>
                      <a:gd name="connsiteY2" fmla="*/ 21037 h 42073"/>
                      <a:gd name="connsiteX3" fmla="*/ 21060 w 42096"/>
                      <a:gd name="connsiteY3" fmla="*/ 0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32643"/>
                          <a:pt x="32667" y="42074"/>
                          <a:pt x="21060" y="42074"/>
                        </a:cubicBezTo>
                        <a:cubicBezTo>
                          <a:pt x="9430" y="42074"/>
                          <a:pt x="0" y="32643"/>
                          <a:pt x="0" y="21037"/>
                        </a:cubicBezTo>
                        <a:cubicBezTo>
                          <a:pt x="0" y="9407"/>
                          <a:pt x="9430" y="0"/>
                          <a:pt x="21060" y="0"/>
                        </a:cubicBezTo>
                        <a:cubicBezTo>
                          <a:pt x="32667" y="0"/>
                          <a:pt x="42097" y="9407"/>
                          <a:pt x="42097" y="21037"/>
                        </a:cubicBezTo>
                        <a:close/>
                      </a:path>
                    </a:pathLst>
                  </a:custGeom>
                  <a:solidFill>
                    <a:srgbClr val="BCC2D3"/>
                  </a:solidFill>
                  <a:ln w="2339" cap="flat">
                    <a:noFill/>
                    <a:prstDash val="solid"/>
                    <a:miter/>
                  </a:ln>
                </p:spPr>
                <p:txBody>
                  <a:bodyPr rtlCol="0" anchor="ctr"/>
                  <a:lstStyle/>
                  <a:p>
                    <a:endParaRPr lang="en-US" sz="2160"/>
                  </a:p>
                </p:txBody>
              </p:sp>
              <p:sp>
                <p:nvSpPr>
                  <p:cNvPr id="580" name="Freeform: Shape 579">
                    <a:extLst>
                      <a:ext uri="{FF2B5EF4-FFF2-40B4-BE49-F238E27FC236}">
                        <a16:creationId xmlns:a16="http://schemas.microsoft.com/office/drawing/2014/main" id="{BF78983B-C045-A7B0-CF7B-6FA6BBCDD141}"/>
                      </a:ext>
                    </a:extLst>
                  </p:cNvPr>
                  <p:cNvSpPr/>
                  <p:nvPr userDrawn="1"/>
                </p:nvSpPr>
                <p:spPr>
                  <a:xfrm>
                    <a:off x="8276759" y="4486938"/>
                    <a:ext cx="42096" cy="42073"/>
                  </a:xfrm>
                  <a:custGeom>
                    <a:avLst/>
                    <a:gdLst>
                      <a:gd name="connsiteX0" fmla="*/ 42097 w 42096"/>
                      <a:gd name="connsiteY0" fmla="*/ 21037 h 42073"/>
                      <a:gd name="connsiteX1" fmla="*/ 21060 w 42096"/>
                      <a:gd name="connsiteY1" fmla="*/ 42074 h 42073"/>
                      <a:gd name="connsiteX2" fmla="*/ 0 w 42096"/>
                      <a:gd name="connsiteY2" fmla="*/ 21037 h 42073"/>
                      <a:gd name="connsiteX3" fmla="*/ 21060 w 42096"/>
                      <a:gd name="connsiteY3" fmla="*/ 0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32643"/>
                          <a:pt x="32667" y="42074"/>
                          <a:pt x="21060" y="42074"/>
                        </a:cubicBezTo>
                        <a:cubicBezTo>
                          <a:pt x="9430" y="42074"/>
                          <a:pt x="0" y="32643"/>
                          <a:pt x="0" y="21037"/>
                        </a:cubicBezTo>
                        <a:cubicBezTo>
                          <a:pt x="0" y="9407"/>
                          <a:pt x="9430" y="0"/>
                          <a:pt x="21060" y="0"/>
                        </a:cubicBezTo>
                        <a:cubicBezTo>
                          <a:pt x="32667" y="-23"/>
                          <a:pt x="42097" y="9407"/>
                          <a:pt x="42097" y="21037"/>
                        </a:cubicBezTo>
                        <a:close/>
                      </a:path>
                    </a:pathLst>
                  </a:custGeom>
                  <a:solidFill>
                    <a:srgbClr val="BDC3D4"/>
                  </a:solidFill>
                  <a:ln w="2339" cap="flat">
                    <a:noFill/>
                    <a:prstDash val="solid"/>
                    <a:miter/>
                  </a:ln>
                </p:spPr>
                <p:txBody>
                  <a:bodyPr rtlCol="0" anchor="ctr"/>
                  <a:lstStyle/>
                  <a:p>
                    <a:endParaRPr lang="en-US" sz="2160"/>
                  </a:p>
                </p:txBody>
              </p:sp>
              <p:sp>
                <p:nvSpPr>
                  <p:cNvPr id="581" name="Freeform: Shape 580">
                    <a:extLst>
                      <a:ext uri="{FF2B5EF4-FFF2-40B4-BE49-F238E27FC236}">
                        <a16:creationId xmlns:a16="http://schemas.microsoft.com/office/drawing/2014/main" id="{BFC6465A-270F-B844-099D-6E154F40FBB0}"/>
                      </a:ext>
                    </a:extLst>
                  </p:cNvPr>
                  <p:cNvSpPr/>
                  <p:nvPr userDrawn="1"/>
                </p:nvSpPr>
                <p:spPr>
                  <a:xfrm>
                    <a:off x="8276197" y="4487055"/>
                    <a:ext cx="42096" cy="42073"/>
                  </a:xfrm>
                  <a:custGeom>
                    <a:avLst/>
                    <a:gdLst>
                      <a:gd name="connsiteX0" fmla="*/ 42097 w 42096"/>
                      <a:gd name="connsiteY0" fmla="*/ 21037 h 42073"/>
                      <a:gd name="connsiteX1" fmla="*/ 21060 w 42096"/>
                      <a:gd name="connsiteY1" fmla="*/ 42074 h 42073"/>
                      <a:gd name="connsiteX2" fmla="*/ 0 w 42096"/>
                      <a:gd name="connsiteY2" fmla="*/ 21037 h 42073"/>
                      <a:gd name="connsiteX3" fmla="*/ 21060 w 42096"/>
                      <a:gd name="connsiteY3" fmla="*/ 0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32643"/>
                          <a:pt x="32667" y="42074"/>
                          <a:pt x="21060" y="42074"/>
                        </a:cubicBezTo>
                        <a:cubicBezTo>
                          <a:pt x="9430" y="42074"/>
                          <a:pt x="0" y="32643"/>
                          <a:pt x="0" y="21037"/>
                        </a:cubicBezTo>
                        <a:cubicBezTo>
                          <a:pt x="0" y="9407"/>
                          <a:pt x="9430" y="0"/>
                          <a:pt x="21060" y="0"/>
                        </a:cubicBezTo>
                        <a:cubicBezTo>
                          <a:pt x="32690" y="0"/>
                          <a:pt x="42097" y="9430"/>
                          <a:pt x="42097" y="21037"/>
                        </a:cubicBezTo>
                        <a:close/>
                      </a:path>
                    </a:pathLst>
                  </a:custGeom>
                  <a:solidFill>
                    <a:srgbClr val="BDC3D4"/>
                  </a:solidFill>
                  <a:ln w="2339" cap="flat">
                    <a:noFill/>
                    <a:prstDash val="solid"/>
                    <a:miter/>
                  </a:ln>
                </p:spPr>
                <p:txBody>
                  <a:bodyPr rtlCol="0" anchor="ctr"/>
                  <a:lstStyle/>
                  <a:p>
                    <a:endParaRPr lang="en-US" sz="2160"/>
                  </a:p>
                </p:txBody>
              </p:sp>
              <p:sp>
                <p:nvSpPr>
                  <p:cNvPr id="582" name="Freeform: Shape 581">
                    <a:extLst>
                      <a:ext uri="{FF2B5EF4-FFF2-40B4-BE49-F238E27FC236}">
                        <a16:creationId xmlns:a16="http://schemas.microsoft.com/office/drawing/2014/main" id="{B07BD104-172F-2DB4-B3DB-C527E46980ED}"/>
                      </a:ext>
                    </a:extLst>
                  </p:cNvPr>
                  <p:cNvSpPr/>
                  <p:nvPr userDrawn="1"/>
                </p:nvSpPr>
                <p:spPr>
                  <a:xfrm>
                    <a:off x="8275659" y="4487196"/>
                    <a:ext cx="42096" cy="42073"/>
                  </a:xfrm>
                  <a:custGeom>
                    <a:avLst/>
                    <a:gdLst>
                      <a:gd name="connsiteX0" fmla="*/ 42097 w 42096"/>
                      <a:gd name="connsiteY0" fmla="*/ 21037 h 42073"/>
                      <a:gd name="connsiteX1" fmla="*/ 21060 w 42096"/>
                      <a:gd name="connsiteY1" fmla="*/ 42074 h 42073"/>
                      <a:gd name="connsiteX2" fmla="*/ 0 w 42096"/>
                      <a:gd name="connsiteY2" fmla="*/ 21037 h 42073"/>
                      <a:gd name="connsiteX3" fmla="*/ 21060 w 42096"/>
                      <a:gd name="connsiteY3" fmla="*/ 0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32643"/>
                          <a:pt x="32667" y="42074"/>
                          <a:pt x="21060" y="42074"/>
                        </a:cubicBezTo>
                        <a:cubicBezTo>
                          <a:pt x="9430" y="42074"/>
                          <a:pt x="0" y="32643"/>
                          <a:pt x="0" y="21037"/>
                        </a:cubicBezTo>
                        <a:cubicBezTo>
                          <a:pt x="0" y="9407"/>
                          <a:pt x="9430" y="0"/>
                          <a:pt x="21060" y="0"/>
                        </a:cubicBezTo>
                        <a:cubicBezTo>
                          <a:pt x="32690" y="0"/>
                          <a:pt x="42097" y="9407"/>
                          <a:pt x="42097" y="21037"/>
                        </a:cubicBezTo>
                        <a:close/>
                      </a:path>
                    </a:pathLst>
                  </a:custGeom>
                  <a:solidFill>
                    <a:srgbClr val="BDC3D4"/>
                  </a:solidFill>
                  <a:ln w="2339" cap="flat">
                    <a:noFill/>
                    <a:prstDash val="solid"/>
                    <a:miter/>
                  </a:ln>
                </p:spPr>
                <p:txBody>
                  <a:bodyPr rtlCol="0" anchor="ctr"/>
                  <a:lstStyle/>
                  <a:p>
                    <a:endParaRPr lang="en-US" sz="2160"/>
                  </a:p>
                </p:txBody>
              </p:sp>
              <p:sp>
                <p:nvSpPr>
                  <p:cNvPr id="583" name="Freeform: Shape 582">
                    <a:extLst>
                      <a:ext uri="{FF2B5EF4-FFF2-40B4-BE49-F238E27FC236}">
                        <a16:creationId xmlns:a16="http://schemas.microsoft.com/office/drawing/2014/main" id="{A029DD17-D9BD-A9A4-17DA-F9C977404512}"/>
                      </a:ext>
                    </a:extLst>
                  </p:cNvPr>
                  <p:cNvSpPr/>
                  <p:nvPr userDrawn="1"/>
                </p:nvSpPr>
                <p:spPr>
                  <a:xfrm>
                    <a:off x="8275121" y="4487336"/>
                    <a:ext cx="42096" cy="42073"/>
                  </a:xfrm>
                  <a:custGeom>
                    <a:avLst/>
                    <a:gdLst>
                      <a:gd name="connsiteX0" fmla="*/ 42097 w 42096"/>
                      <a:gd name="connsiteY0" fmla="*/ 21037 h 42073"/>
                      <a:gd name="connsiteX1" fmla="*/ 21060 w 42096"/>
                      <a:gd name="connsiteY1" fmla="*/ 42074 h 42073"/>
                      <a:gd name="connsiteX2" fmla="*/ 0 w 42096"/>
                      <a:gd name="connsiteY2" fmla="*/ 21037 h 42073"/>
                      <a:gd name="connsiteX3" fmla="*/ 21060 w 42096"/>
                      <a:gd name="connsiteY3" fmla="*/ 0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32643"/>
                          <a:pt x="32667" y="42074"/>
                          <a:pt x="21060" y="42074"/>
                        </a:cubicBezTo>
                        <a:cubicBezTo>
                          <a:pt x="9430" y="42074"/>
                          <a:pt x="0" y="32643"/>
                          <a:pt x="0" y="21037"/>
                        </a:cubicBezTo>
                        <a:cubicBezTo>
                          <a:pt x="0" y="9407"/>
                          <a:pt x="9430" y="0"/>
                          <a:pt x="21060" y="0"/>
                        </a:cubicBezTo>
                        <a:cubicBezTo>
                          <a:pt x="32690" y="-23"/>
                          <a:pt x="42097" y="9407"/>
                          <a:pt x="42097" y="21037"/>
                        </a:cubicBezTo>
                        <a:close/>
                      </a:path>
                    </a:pathLst>
                  </a:custGeom>
                  <a:solidFill>
                    <a:srgbClr val="BEC3D4"/>
                  </a:solidFill>
                  <a:ln w="2339" cap="flat">
                    <a:noFill/>
                    <a:prstDash val="solid"/>
                    <a:miter/>
                  </a:ln>
                </p:spPr>
                <p:txBody>
                  <a:bodyPr rtlCol="0" anchor="ctr"/>
                  <a:lstStyle/>
                  <a:p>
                    <a:endParaRPr lang="en-US" sz="2160"/>
                  </a:p>
                </p:txBody>
              </p:sp>
              <p:sp>
                <p:nvSpPr>
                  <p:cNvPr id="584" name="Freeform: Shape 583">
                    <a:extLst>
                      <a:ext uri="{FF2B5EF4-FFF2-40B4-BE49-F238E27FC236}">
                        <a16:creationId xmlns:a16="http://schemas.microsoft.com/office/drawing/2014/main" id="{1AB148F4-6C5A-3B19-F788-6F977D6567A4}"/>
                      </a:ext>
                    </a:extLst>
                  </p:cNvPr>
                  <p:cNvSpPr/>
                  <p:nvPr userDrawn="1"/>
                </p:nvSpPr>
                <p:spPr>
                  <a:xfrm>
                    <a:off x="8274583" y="4487453"/>
                    <a:ext cx="42096" cy="42073"/>
                  </a:xfrm>
                  <a:custGeom>
                    <a:avLst/>
                    <a:gdLst>
                      <a:gd name="connsiteX0" fmla="*/ 42097 w 42096"/>
                      <a:gd name="connsiteY0" fmla="*/ 21037 h 42073"/>
                      <a:gd name="connsiteX1" fmla="*/ 21060 w 42096"/>
                      <a:gd name="connsiteY1" fmla="*/ 42074 h 42073"/>
                      <a:gd name="connsiteX2" fmla="*/ 0 w 42096"/>
                      <a:gd name="connsiteY2" fmla="*/ 21037 h 42073"/>
                      <a:gd name="connsiteX3" fmla="*/ 21060 w 42096"/>
                      <a:gd name="connsiteY3" fmla="*/ 0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32643"/>
                          <a:pt x="32667" y="42074"/>
                          <a:pt x="21060" y="42074"/>
                        </a:cubicBezTo>
                        <a:cubicBezTo>
                          <a:pt x="9430" y="42074"/>
                          <a:pt x="0" y="32643"/>
                          <a:pt x="0" y="21037"/>
                        </a:cubicBezTo>
                        <a:cubicBezTo>
                          <a:pt x="0" y="9407"/>
                          <a:pt x="9430" y="0"/>
                          <a:pt x="21060" y="0"/>
                        </a:cubicBezTo>
                        <a:cubicBezTo>
                          <a:pt x="32690" y="0"/>
                          <a:pt x="42097" y="9430"/>
                          <a:pt x="42097" y="21037"/>
                        </a:cubicBezTo>
                        <a:close/>
                      </a:path>
                    </a:pathLst>
                  </a:custGeom>
                  <a:solidFill>
                    <a:srgbClr val="BEC4D4"/>
                  </a:solidFill>
                  <a:ln w="2339" cap="flat">
                    <a:noFill/>
                    <a:prstDash val="solid"/>
                    <a:miter/>
                  </a:ln>
                </p:spPr>
                <p:txBody>
                  <a:bodyPr rtlCol="0" anchor="ctr"/>
                  <a:lstStyle/>
                  <a:p>
                    <a:endParaRPr lang="en-US" sz="2160"/>
                  </a:p>
                </p:txBody>
              </p:sp>
              <p:sp>
                <p:nvSpPr>
                  <p:cNvPr id="585" name="Freeform: Shape 584">
                    <a:extLst>
                      <a:ext uri="{FF2B5EF4-FFF2-40B4-BE49-F238E27FC236}">
                        <a16:creationId xmlns:a16="http://schemas.microsoft.com/office/drawing/2014/main" id="{B41393FC-E2A4-0536-06CF-9AE9626AD687}"/>
                      </a:ext>
                    </a:extLst>
                  </p:cNvPr>
                  <p:cNvSpPr/>
                  <p:nvPr userDrawn="1"/>
                </p:nvSpPr>
                <p:spPr>
                  <a:xfrm>
                    <a:off x="8274044" y="4487594"/>
                    <a:ext cx="42096" cy="42073"/>
                  </a:xfrm>
                  <a:custGeom>
                    <a:avLst/>
                    <a:gdLst>
                      <a:gd name="connsiteX0" fmla="*/ 42097 w 42096"/>
                      <a:gd name="connsiteY0" fmla="*/ 21037 h 42073"/>
                      <a:gd name="connsiteX1" fmla="*/ 21060 w 42096"/>
                      <a:gd name="connsiteY1" fmla="*/ 42074 h 42073"/>
                      <a:gd name="connsiteX2" fmla="*/ 0 w 42096"/>
                      <a:gd name="connsiteY2" fmla="*/ 21037 h 42073"/>
                      <a:gd name="connsiteX3" fmla="*/ 21060 w 42096"/>
                      <a:gd name="connsiteY3" fmla="*/ 0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32643"/>
                          <a:pt x="32667" y="42074"/>
                          <a:pt x="21060" y="42074"/>
                        </a:cubicBezTo>
                        <a:cubicBezTo>
                          <a:pt x="9430" y="42074"/>
                          <a:pt x="0" y="32643"/>
                          <a:pt x="0" y="21037"/>
                        </a:cubicBezTo>
                        <a:cubicBezTo>
                          <a:pt x="0" y="9407"/>
                          <a:pt x="9430" y="0"/>
                          <a:pt x="21060" y="0"/>
                        </a:cubicBezTo>
                        <a:cubicBezTo>
                          <a:pt x="32690" y="0"/>
                          <a:pt x="42097" y="9407"/>
                          <a:pt x="42097" y="21037"/>
                        </a:cubicBezTo>
                        <a:close/>
                      </a:path>
                    </a:pathLst>
                  </a:custGeom>
                  <a:solidFill>
                    <a:srgbClr val="BEC4D5"/>
                  </a:solidFill>
                  <a:ln w="2339" cap="flat">
                    <a:noFill/>
                    <a:prstDash val="solid"/>
                    <a:miter/>
                  </a:ln>
                </p:spPr>
                <p:txBody>
                  <a:bodyPr rtlCol="0" anchor="ctr"/>
                  <a:lstStyle/>
                  <a:p>
                    <a:endParaRPr lang="en-US" sz="2160"/>
                  </a:p>
                </p:txBody>
              </p:sp>
              <p:sp>
                <p:nvSpPr>
                  <p:cNvPr id="586" name="Freeform: Shape 585">
                    <a:extLst>
                      <a:ext uri="{FF2B5EF4-FFF2-40B4-BE49-F238E27FC236}">
                        <a16:creationId xmlns:a16="http://schemas.microsoft.com/office/drawing/2014/main" id="{89A21DEC-FA96-B13B-CCF0-B4432975494F}"/>
                      </a:ext>
                    </a:extLst>
                  </p:cNvPr>
                  <p:cNvSpPr/>
                  <p:nvPr userDrawn="1"/>
                </p:nvSpPr>
                <p:spPr>
                  <a:xfrm>
                    <a:off x="8273506" y="4487734"/>
                    <a:ext cx="42096" cy="42073"/>
                  </a:xfrm>
                  <a:custGeom>
                    <a:avLst/>
                    <a:gdLst>
                      <a:gd name="connsiteX0" fmla="*/ 42097 w 42096"/>
                      <a:gd name="connsiteY0" fmla="*/ 21037 h 42073"/>
                      <a:gd name="connsiteX1" fmla="*/ 21060 w 42096"/>
                      <a:gd name="connsiteY1" fmla="*/ 42074 h 42073"/>
                      <a:gd name="connsiteX2" fmla="*/ 0 w 42096"/>
                      <a:gd name="connsiteY2" fmla="*/ 21037 h 42073"/>
                      <a:gd name="connsiteX3" fmla="*/ 21060 w 42096"/>
                      <a:gd name="connsiteY3" fmla="*/ 0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32643"/>
                          <a:pt x="32667" y="42074"/>
                          <a:pt x="21060" y="42074"/>
                        </a:cubicBezTo>
                        <a:cubicBezTo>
                          <a:pt x="9430" y="42074"/>
                          <a:pt x="0" y="32643"/>
                          <a:pt x="0" y="21037"/>
                        </a:cubicBezTo>
                        <a:cubicBezTo>
                          <a:pt x="0" y="9407"/>
                          <a:pt x="9430" y="0"/>
                          <a:pt x="21060" y="0"/>
                        </a:cubicBezTo>
                        <a:cubicBezTo>
                          <a:pt x="32690" y="0"/>
                          <a:pt x="42097" y="9407"/>
                          <a:pt x="42097" y="21037"/>
                        </a:cubicBezTo>
                        <a:close/>
                      </a:path>
                    </a:pathLst>
                  </a:custGeom>
                  <a:solidFill>
                    <a:srgbClr val="BEC4D5"/>
                  </a:solidFill>
                  <a:ln w="2339" cap="flat">
                    <a:noFill/>
                    <a:prstDash val="solid"/>
                    <a:miter/>
                  </a:ln>
                </p:spPr>
                <p:txBody>
                  <a:bodyPr rtlCol="0" anchor="ctr"/>
                  <a:lstStyle/>
                  <a:p>
                    <a:endParaRPr lang="en-US" sz="2160"/>
                  </a:p>
                </p:txBody>
              </p:sp>
              <p:sp>
                <p:nvSpPr>
                  <p:cNvPr id="587" name="Freeform: Shape 586">
                    <a:extLst>
                      <a:ext uri="{FF2B5EF4-FFF2-40B4-BE49-F238E27FC236}">
                        <a16:creationId xmlns:a16="http://schemas.microsoft.com/office/drawing/2014/main" id="{BF272FDB-F669-C459-7740-D76703EDCA20}"/>
                      </a:ext>
                    </a:extLst>
                  </p:cNvPr>
                  <p:cNvSpPr/>
                  <p:nvPr userDrawn="1"/>
                </p:nvSpPr>
                <p:spPr>
                  <a:xfrm>
                    <a:off x="8272991" y="4487874"/>
                    <a:ext cx="42096" cy="42073"/>
                  </a:xfrm>
                  <a:custGeom>
                    <a:avLst/>
                    <a:gdLst>
                      <a:gd name="connsiteX0" fmla="*/ 42097 w 42096"/>
                      <a:gd name="connsiteY0" fmla="*/ 21037 h 42073"/>
                      <a:gd name="connsiteX1" fmla="*/ 21060 w 42096"/>
                      <a:gd name="connsiteY1" fmla="*/ 42074 h 42073"/>
                      <a:gd name="connsiteX2" fmla="*/ 0 w 42096"/>
                      <a:gd name="connsiteY2" fmla="*/ 21037 h 42073"/>
                      <a:gd name="connsiteX3" fmla="*/ 21060 w 42096"/>
                      <a:gd name="connsiteY3" fmla="*/ 0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32643"/>
                          <a:pt x="32667" y="42074"/>
                          <a:pt x="21060" y="42074"/>
                        </a:cubicBezTo>
                        <a:cubicBezTo>
                          <a:pt x="9430" y="42074"/>
                          <a:pt x="0" y="32643"/>
                          <a:pt x="0" y="21037"/>
                        </a:cubicBezTo>
                        <a:cubicBezTo>
                          <a:pt x="0" y="9407"/>
                          <a:pt x="9430" y="0"/>
                          <a:pt x="21060" y="0"/>
                        </a:cubicBezTo>
                        <a:cubicBezTo>
                          <a:pt x="32667" y="-23"/>
                          <a:pt x="42097" y="9407"/>
                          <a:pt x="42097" y="21037"/>
                        </a:cubicBezTo>
                        <a:close/>
                      </a:path>
                    </a:pathLst>
                  </a:custGeom>
                  <a:solidFill>
                    <a:srgbClr val="BFC5D5"/>
                  </a:solidFill>
                  <a:ln w="2339" cap="flat">
                    <a:noFill/>
                    <a:prstDash val="solid"/>
                    <a:miter/>
                  </a:ln>
                </p:spPr>
                <p:txBody>
                  <a:bodyPr rtlCol="0" anchor="ctr"/>
                  <a:lstStyle/>
                  <a:p>
                    <a:endParaRPr lang="en-US" sz="2160"/>
                  </a:p>
                </p:txBody>
              </p:sp>
              <p:sp>
                <p:nvSpPr>
                  <p:cNvPr id="588" name="Freeform: Shape 587">
                    <a:extLst>
                      <a:ext uri="{FF2B5EF4-FFF2-40B4-BE49-F238E27FC236}">
                        <a16:creationId xmlns:a16="http://schemas.microsoft.com/office/drawing/2014/main" id="{FFBA45C8-B6F0-AD7D-3735-755DECB9B456}"/>
                      </a:ext>
                    </a:extLst>
                  </p:cNvPr>
                  <p:cNvSpPr/>
                  <p:nvPr userDrawn="1"/>
                </p:nvSpPr>
                <p:spPr>
                  <a:xfrm>
                    <a:off x="8272453" y="4488015"/>
                    <a:ext cx="42096" cy="42073"/>
                  </a:xfrm>
                  <a:custGeom>
                    <a:avLst/>
                    <a:gdLst>
                      <a:gd name="connsiteX0" fmla="*/ 42097 w 42096"/>
                      <a:gd name="connsiteY0" fmla="*/ 21037 h 42073"/>
                      <a:gd name="connsiteX1" fmla="*/ 21060 w 42096"/>
                      <a:gd name="connsiteY1" fmla="*/ 42074 h 42073"/>
                      <a:gd name="connsiteX2" fmla="*/ 0 w 42096"/>
                      <a:gd name="connsiteY2" fmla="*/ 21037 h 42073"/>
                      <a:gd name="connsiteX3" fmla="*/ 21060 w 42096"/>
                      <a:gd name="connsiteY3" fmla="*/ 0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32643"/>
                          <a:pt x="32667" y="42074"/>
                          <a:pt x="21060" y="42074"/>
                        </a:cubicBezTo>
                        <a:cubicBezTo>
                          <a:pt x="9430" y="42074"/>
                          <a:pt x="0" y="32643"/>
                          <a:pt x="0" y="21037"/>
                        </a:cubicBezTo>
                        <a:cubicBezTo>
                          <a:pt x="0" y="9407"/>
                          <a:pt x="9430" y="0"/>
                          <a:pt x="21060" y="0"/>
                        </a:cubicBezTo>
                        <a:cubicBezTo>
                          <a:pt x="32667" y="-23"/>
                          <a:pt x="42097" y="9407"/>
                          <a:pt x="42097" y="21037"/>
                        </a:cubicBezTo>
                        <a:close/>
                      </a:path>
                    </a:pathLst>
                  </a:custGeom>
                  <a:solidFill>
                    <a:srgbClr val="BFC5D5"/>
                  </a:solidFill>
                  <a:ln w="2339" cap="flat">
                    <a:noFill/>
                    <a:prstDash val="solid"/>
                    <a:miter/>
                  </a:ln>
                </p:spPr>
                <p:txBody>
                  <a:bodyPr rtlCol="0" anchor="ctr"/>
                  <a:lstStyle/>
                  <a:p>
                    <a:endParaRPr lang="en-US" sz="2160"/>
                  </a:p>
                </p:txBody>
              </p:sp>
              <p:sp>
                <p:nvSpPr>
                  <p:cNvPr id="589" name="Freeform: Shape 588">
                    <a:extLst>
                      <a:ext uri="{FF2B5EF4-FFF2-40B4-BE49-F238E27FC236}">
                        <a16:creationId xmlns:a16="http://schemas.microsoft.com/office/drawing/2014/main" id="{29E6BD77-25F6-182E-7C27-7113A3DD940D}"/>
                      </a:ext>
                    </a:extLst>
                  </p:cNvPr>
                  <p:cNvSpPr/>
                  <p:nvPr userDrawn="1"/>
                </p:nvSpPr>
                <p:spPr>
                  <a:xfrm>
                    <a:off x="8271915" y="4488155"/>
                    <a:ext cx="42096" cy="42073"/>
                  </a:xfrm>
                  <a:custGeom>
                    <a:avLst/>
                    <a:gdLst>
                      <a:gd name="connsiteX0" fmla="*/ 42097 w 42096"/>
                      <a:gd name="connsiteY0" fmla="*/ 21037 h 42073"/>
                      <a:gd name="connsiteX1" fmla="*/ 21060 w 42096"/>
                      <a:gd name="connsiteY1" fmla="*/ 42074 h 42073"/>
                      <a:gd name="connsiteX2" fmla="*/ 0 w 42096"/>
                      <a:gd name="connsiteY2" fmla="*/ 21037 h 42073"/>
                      <a:gd name="connsiteX3" fmla="*/ 21060 w 42096"/>
                      <a:gd name="connsiteY3" fmla="*/ 0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32643"/>
                          <a:pt x="32667" y="42074"/>
                          <a:pt x="21060" y="42074"/>
                        </a:cubicBezTo>
                        <a:cubicBezTo>
                          <a:pt x="9430" y="42074"/>
                          <a:pt x="0" y="32643"/>
                          <a:pt x="0" y="21037"/>
                        </a:cubicBezTo>
                        <a:cubicBezTo>
                          <a:pt x="0" y="9407"/>
                          <a:pt x="9430" y="0"/>
                          <a:pt x="21060" y="0"/>
                        </a:cubicBezTo>
                        <a:cubicBezTo>
                          <a:pt x="32667" y="-23"/>
                          <a:pt x="42097" y="9407"/>
                          <a:pt x="42097" y="21037"/>
                        </a:cubicBezTo>
                        <a:close/>
                      </a:path>
                    </a:pathLst>
                  </a:custGeom>
                  <a:solidFill>
                    <a:srgbClr val="BFC5D5"/>
                  </a:solidFill>
                  <a:ln w="2339" cap="flat">
                    <a:noFill/>
                    <a:prstDash val="solid"/>
                    <a:miter/>
                  </a:ln>
                </p:spPr>
                <p:txBody>
                  <a:bodyPr rtlCol="0" anchor="ctr"/>
                  <a:lstStyle/>
                  <a:p>
                    <a:endParaRPr lang="en-US" sz="2160"/>
                  </a:p>
                </p:txBody>
              </p:sp>
              <p:sp>
                <p:nvSpPr>
                  <p:cNvPr id="590" name="Freeform: Shape 589">
                    <a:extLst>
                      <a:ext uri="{FF2B5EF4-FFF2-40B4-BE49-F238E27FC236}">
                        <a16:creationId xmlns:a16="http://schemas.microsoft.com/office/drawing/2014/main" id="{CA282874-A1FC-A092-4031-9635AD1C394D}"/>
                      </a:ext>
                    </a:extLst>
                  </p:cNvPr>
                  <p:cNvSpPr/>
                  <p:nvPr userDrawn="1"/>
                </p:nvSpPr>
                <p:spPr>
                  <a:xfrm>
                    <a:off x="8271377" y="4488296"/>
                    <a:ext cx="42096" cy="42073"/>
                  </a:xfrm>
                  <a:custGeom>
                    <a:avLst/>
                    <a:gdLst>
                      <a:gd name="connsiteX0" fmla="*/ 42097 w 42096"/>
                      <a:gd name="connsiteY0" fmla="*/ 21037 h 42073"/>
                      <a:gd name="connsiteX1" fmla="*/ 21060 w 42096"/>
                      <a:gd name="connsiteY1" fmla="*/ 42074 h 42073"/>
                      <a:gd name="connsiteX2" fmla="*/ 0 w 42096"/>
                      <a:gd name="connsiteY2" fmla="*/ 21037 h 42073"/>
                      <a:gd name="connsiteX3" fmla="*/ 21060 w 42096"/>
                      <a:gd name="connsiteY3" fmla="*/ 0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32643"/>
                          <a:pt x="32667" y="42074"/>
                          <a:pt x="21060" y="42074"/>
                        </a:cubicBezTo>
                        <a:cubicBezTo>
                          <a:pt x="9430" y="42074"/>
                          <a:pt x="0" y="32643"/>
                          <a:pt x="0" y="21037"/>
                        </a:cubicBezTo>
                        <a:cubicBezTo>
                          <a:pt x="0" y="9407"/>
                          <a:pt x="9430" y="0"/>
                          <a:pt x="21060" y="0"/>
                        </a:cubicBezTo>
                        <a:cubicBezTo>
                          <a:pt x="32690" y="-23"/>
                          <a:pt x="42097" y="9407"/>
                          <a:pt x="42097" y="21037"/>
                        </a:cubicBezTo>
                        <a:close/>
                      </a:path>
                    </a:pathLst>
                  </a:custGeom>
                  <a:solidFill>
                    <a:srgbClr val="C0C5D6"/>
                  </a:solidFill>
                  <a:ln w="2339" cap="flat">
                    <a:noFill/>
                    <a:prstDash val="solid"/>
                    <a:miter/>
                  </a:ln>
                </p:spPr>
                <p:txBody>
                  <a:bodyPr rtlCol="0" anchor="ctr"/>
                  <a:lstStyle/>
                  <a:p>
                    <a:endParaRPr lang="en-US" sz="2160"/>
                  </a:p>
                </p:txBody>
              </p:sp>
              <p:sp>
                <p:nvSpPr>
                  <p:cNvPr id="591" name="Freeform: Shape 590">
                    <a:extLst>
                      <a:ext uri="{FF2B5EF4-FFF2-40B4-BE49-F238E27FC236}">
                        <a16:creationId xmlns:a16="http://schemas.microsoft.com/office/drawing/2014/main" id="{AD4E8AEA-320E-44B1-DAB0-E4E032600B68}"/>
                      </a:ext>
                    </a:extLst>
                  </p:cNvPr>
                  <p:cNvSpPr/>
                  <p:nvPr userDrawn="1"/>
                </p:nvSpPr>
                <p:spPr>
                  <a:xfrm>
                    <a:off x="8270862" y="4488436"/>
                    <a:ext cx="42096" cy="42073"/>
                  </a:xfrm>
                  <a:custGeom>
                    <a:avLst/>
                    <a:gdLst>
                      <a:gd name="connsiteX0" fmla="*/ 42097 w 42096"/>
                      <a:gd name="connsiteY0" fmla="*/ 21037 h 42073"/>
                      <a:gd name="connsiteX1" fmla="*/ 21060 w 42096"/>
                      <a:gd name="connsiteY1" fmla="*/ 42074 h 42073"/>
                      <a:gd name="connsiteX2" fmla="*/ 0 w 42096"/>
                      <a:gd name="connsiteY2" fmla="*/ 21037 h 42073"/>
                      <a:gd name="connsiteX3" fmla="*/ 21060 w 42096"/>
                      <a:gd name="connsiteY3" fmla="*/ 0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32643"/>
                          <a:pt x="32667" y="42074"/>
                          <a:pt x="21060" y="42074"/>
                        </a:cubicBezTo>
                        <a:cubicBezTo>
                          <a:pt x="9430" y="42074"/>
                          <a:pt x="0" y="32643"/>
                          <a:pt x="0" y="21037"/>
                        </a:cubicBezTo>
                        <a:cubicBezTo>
                          <a:pt x="0" y="9407"/>
                          <a:pt x="9430" y="0"/>
                          <a:pt x="21060" y="0"/>
                        </a:cubicBezTo>
                        <a:cubicBezTo>
                          <a:pt x="32667" y="-23"/>
                          <a:pt x="42097" y="9407"/>
                          <a:pt x="42097" y="21037"/>
                        </a:cubicBezTo>
                        <a:close/>
                      </a:path>
                    </a:pathLst>
                  </a:custGeom>
                  <a:solidFill>
                    <a:srgbClr val="C0C6D6"/>
                  </a:solidFill>
                  <a:ln w="2339" cap="flat">
                    <a:noFill/>
                    <a:prstDash val="solid"/>
                    <a:miter/>
                  </a:ln>
                </p:spPr>
                <p:txBody>
                  <a:bodyPr rtlCol="0" anchor="ctr"/>
                  <a:lstStyle/>
                  <a:p>
                    <a:endParaRPr lang="en-US" sz="2160"/>
                  </a:p>
                </p:txBody>
              </p:sp>
              <p:sp>
                <p:nvSpPr>
                  <p:cNvPr id="592" name="Freeform: Shape 591">
                    <a:extLst>
                      <a:ext uri="{FF2B5EF4-FFF2-40B4-BE49-F238E27FC236}">
                        <a16:creationId xmlns:a16="http://schemas.microsoft.com/office/drawing/2014/main" id="{CE56B401-6D94-0221-F6BB-B8F5D887EE56}"/>
                      </a:ext>
                    </a:extLst>
                  </p:cNvPr>
                  <p:cNvSpPr/>
                  <p:nvPr userDrawn="1"/>
                </p:nvSpPr>
                <p:spPr>
                  <a:xfrm>
                    <a:off x="8270324" y="4488576"/>
                    <a:ext cx="42096" cy="42073"/>
                  </a:xfrm>
                  <a:custGeom>
                    <a:avLst/>
                    <a:gdLst>
                      <a:gd name="connsiteX0" fmla="*/ 42097 w 42096"/>
                      <a:gd name="connsiteY0" fmla="*/ 21037 h 42073"/>
                      <a:gd name="connsiteX1" fmla="*/ 21060 w 42096"/>
                      <a:gd name="connsiteY1" fmla="*/ 42074 h 42073"/>
                      <a:gd name="connsiteX2" fmla="*/ 0 w 42096"/>
                      <a:gd name="connsiteY2" fmla="*/ 21037 h 42073"/>
                      <a:gd name="connsiteX3" fmla="*/ 21060 w 42096"/>
                      <a:gd name="connsiteY3" fmla="*/ 0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32643"/>
                          <a:pt x="32667" y="42074"/>
                          <a:pt x="21060" y="42074"/>
                        </a:cubicBezTo>
                        <a:cubicBezTo>
                          <a:pt x="9430" y="42074"/>
                          <a:pt x="0" y="32643"/>
                          <a:pt x="0" y="21037"/>
                        </a:cubicBezTo>
                        <a:cubicBezTo>
                          <a:pt x="0" y="9407"/>
                          <a:pt x="9430" y="0"/>
                          <a:pt x="21060" y="0"/>
                        </a:cubicBezTo>
                        <a:cubicBezTo>
                          <a:pt x="32667" y="-23"/>
                          <a:pt x="42097" y="9407"/>
                          <a:pt x="42097" y="21037"/>
                        </a:cubicBezTo>
                        <a:close/>
                      </a:path>
                    </a:pathLst>
                  </a:custGeom>
                  <a:solidFill>
                    <a:srgbClr val="C0C6D6"/>
                  </a:solidFill>
                  <a:ln w="2339" cap="flat">
                    <a:noFill/>
                    <a:prstDash val="solid"/>
                    <a:miter/>
                  </a:ln>
                </p:spPr>
                <p:txBody>
                  <a:bodyPr rtlCol="0" anchor="ctr"/>
                  <a:lstStyle/>
                  <a:p>
                    <a:endParaRPr lang="en-US" sz="2160"/>
                  </a:p>
                </p:txBody>
              </p:sp>
              <p:sp>
                <p:nvSpPr>
                  <p:cNvPr id="593" name="Freeform: Shape 592">
                    <a:extLst>
                      <a:ext uri="{FF2B5EF4-FFF2-40B4-BE49-F238E27FC236}">
                        <a16:creationId xmlns:a16="http://schemas.microsoft.com/office/drawing/2014/main" id="{70737F38-03E5-6233-ABFD-75037A69D95B}"/>
                      </a:ext>
                    </a:extLst>
                  </p:cNvPr>
                  <p:cNvSpPr/>
                  <p:nvPr userDrawn="1"/>
                </p:nvSpPr>
                <p:spPr>
                  <a:xfrm>
                    <a:off x="8269786" y="4488717"/>
                    <a:ext cx="42096" cy="42073"/>
                  </a:xfrm>
                  <a:custGeom>
                    <a:avLst/>
                    <a:gdLst>
                      <a:gd name="connsiteX0" fmla="*/ 42097 w 42096"/>
                      <a:gd name="connsiteY0" fmla="*/ 21037 h 42073"/>
                      <a:gd name="connsiteX1" fmla="*/ 21060 w 42096"/>
                      <a:gd name="connsiteY1" fmla="*/ 42074 h 42073"/>
                      <a:gd name="connsiteX2" fmla="*/ 0 w 42096"/>
                      <a:gd name="connsiteY2" fmla="*/ 21037 h 42073"/>
                      <a:gd name="connsiteX3" fmla="*/ 21060 w 42096"/>
                      <a:gd name="connsiteY3" fmla="*/ 0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32643"/>
                          <a:pt x="32667" y="42074"/>
                          <a:pt x="21060" y="42074"/>
                        </a:cubicBezTo>
                        <a:cubicBezTo>
                          <a:pt x="9430" y="42074"/>
                          <a:pt x="0" y="32643"/>
                          <a:pt x="0" y="21037"/>
                        </a:cubicBezTo>
                        <a:cubicBezTo>
                          <a:pt x="0" y="9407"/>
                          <a:pt x="9430" y="0"/>
                          <a:pt x="21060" y="0"/>
                        </a:cubicBezTo>
                        <a:cubicBezTo>
                          <a:pt x="32690" y="0"/>
                          <a:pt x="42097" y="9407"/>
                          <a:pt x="42097" y="21037"/>
                        </a:cubicBezTo>
                        <a:close/>
                      </a:path>
                    </a:pathLst>
                  </a:custGeom>
                  <a:solidFill>
                    <a:srgbClr val="C1C6D6"/>
                  </a:solidFill>
                  <a:ln w="2339" cap="flat">
                    <a:noFill/>
                    <a:prstDash val="solid"/>
                    <a:miter/>
                  </a:ln>
                </p:spPr>
                <p:txBody>
                  <a:bodyPr rtlCol="0" anchor="ctr"/>
                  <a:lstStyle/>
                  <a:p>
                    <a:endParaRPr lang="en-US" sz="2160"/>
                  </a:p>
                </p:txBody>
              </p:sp>
              <p:sp>
                <p:nvSpPr>
                  <p:cNvPr id="594" name="Freeform: Shape 593">
                    <a:extLst>
                      <a:ext uri="{FF2B5EF4-FFF2-40B4-BE49-F238E27FC236}">
                        <a16:creationId xmlns:a16="http://schemas.microsoft.com/office/drawing/2014/main" id="{0A3B5F06-04FA-D886-E0D6-51E3B5B58C51}"/>
                      </a:ext>
                    </a:extLst>
                  </p:cNvPr>
                  <p:cNvSpPr/>
                  <p:nvPr userDrawn="1"/>
                </p:nvSpPr>
                <p:spPr>
                  <a:xfrm>
                    <a:off x="8269271" y="4488857"/>
                    <a:ext cx="42096" cy="42073"/>
                  </a:xfrm>
                  <a:custGeom>
                    <a:avLst/>
                    <a:gdLst>
                      <a:gd name="connsiteX0" fmla="*/ 42097 w 42096"/>
                      <a:gd name="connsiteY0" fmla="*/ 21037 h 42073"/>
                      <a:gd name="connsiteX1" fmla="*/ 21060 w 42096"/>
                      <a:gd name="connsiteY1" fmla="*/ 42074 h 42073"/>
                      <a:gd name="connsiteX2" fmla="*/ 0 w 42096"/>
                      <a:gd name="connsiteY2" fmla="*/ 21037 h 42073"/>
                      <a:gd name="connsiteX3" fmla="*/ 21060 w 42096"/>
                      <a:gd name="connsiteY3" fmla="*/ 0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32643"/>
                          <a:pt x="32667" y="42074"/>
                          <a:pt x="21060" y="42074"/>
                        </a:cubicBezTo>
                        <a:cubicBezTo>
                          <a:pt x="9430" y="42074"/>
                          <a:pt x="0" y="32643"/>
                          <a:pt x="0" y="21037"/>
                        </a:cubicBezTo>
                        <a:cubicBezTo>
                          <a:pt x="0" y="9407"/>
                          <a:pt x="9430" y="0"/>
                          <a:pt x="21060" y="0"/>
                        </a:cubicBezTo>
                        <a:cubicBezTo>
                          <a:pt x="32667" y="0"/>
                          <a:pt x="42097" y="9430"/>
                          <a:pt x="42097" y="21037"/>
                        </a:cubicBezTo>
                        <a:close/>
                      </a:path>
                    </a:pathLst>
                  </a:custGeom>
                  <a:solidFill>
                    <a:srgbClr val="C1C6D6"/>
                  </a:solidFill>
                  <a:ln w="2339" cap="flat">
                    <a:noFill/>
                    <a:prstDash val="solid"/>
                    <a:miter/>
                  </a:ln>
                </p:spPr>
                <p:txBody>
                  <a:bodyPr rtlCol="0" anchor="ctr"/>
                  <a:lstStyle/>
                  <a:p>
                    <a:endParaRPr lang="en-US" sz="2160"/>
                  </a:p>
                </p:txBody>
              </p:sp>
              <p:sp>
                <p:nvSpPr>
                  <p:cNvPr id="595" name="Freeform: Shape 594">
                    <a:extLst>
                      <a:ext uri="{FF2B5EF4-FFF2-40B4-BE49-F238E27FC236}">
                        <a16:creationId xmlns:a16="http://schemas.microsoft.com/office/drawing/2014/main" id="{54D6B4C1-ACF0-F75B-ABEB-16B3305BA469}"/>
                      </a:ext>
                    </a:extLst>
                  </p:cNvPr>
                  <p:cNvSpPr/>
                  <p:nvPr userDrawn="1"/>
                </p:nvSpPr>
                <p:spPr>
                  <a:xfrm>
                    <a:off x="8268733" y="4489021"/>
                    <a:ext cx="42096" cy="42073"/>
                  </a:xfrm>
                  <a:custGeom>
                    <a:avLst/>
                    <a:gdLst>
                      <a:gd name="connsiteX0" fmla="*/ 42097 w 42096"/>
                      <a:gd name="connsiteY0" fmla="*/ 21037 h 42073"/>
                      <a:gd name="connsiteX1" fmla="*/ 21060 w 42096"/>
                      <a:gd name="connsiteY1" fmla="*/ 42074 h 42073"/>
                      <a:gd name="connsiteX2" fmla="*/ 0 w 42096"/>
                      <a:gd name="connsiteY2" fmla="*/ 21037 h 42073"/>
                      <a:gd name="connsiteX3" fmla="*/ 21060 w 42096"/>
                      <a:gd name="connsiteY3" fmla="*/ 0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32643"/>
                          <a:pt x="32667" y="42074"/>
                          <a:pt x="21060" y="42074"/>
                        </a:cubicBezTo>
                        <a:cubicBezTo>
                          <a:pt x="9430" y="42074"/>
                          <a:pt x="0" y="32643"/>
                          <a:pt x="0" y="21037"/>
                        </a:cubicBezTo>
                        <a:cubicBezTo>
                          <a:pt x="0" y="9407"/>
                          <a:pt x="9430" y="0"/>
                          <a:pt x="21060" y="0"/>
                        </a:cubicBezTo>
                        <a:cubicBezTo>
                          <a:pt x="32690" y="-23"/>
                          <a:pt x="42097" y="9407"/>
                          <a:pt x="42097" y="21037"/>
                        </a:cubicBezTo>
                        <a:close/>
                      </a:path>
                    </a:pathLst>
                  </a:custGeom>
                  <a:solidFill>
                    <a:srgbClr val="C1C7D7"/>
                  </a:solidFill>
                  <a:ln w="2339" cap="flat">
                    <a:noFill/>
                    <a:prstDash val="solid"/>
                    <a:miter/>
                  </a:ln>
                </p:spPr>
                <p:txBody>
                  <a:bodyPr rtlCol="0" anchor="ctr"/>
                  <a:lstStyle/>
                  <a:p>
                    <a:endParaRPr lang="en-US" sz="2160"/>
                  </a:p>
                </p:txBody>
              </p:sp>
              <p:sp>
                <p:nvSpPr>
                  <p:cNvPr id="596" name="Freeform: Shape 595">
                    <a:extLst>
                      <a:ext uri="{FF2B5EF4-FFF2-40B4-BE49-F238E27FC236}">
                        <a16:creationId xmlns:a16="http://schemas.microsoft.com/office/drawing/2014/main" id="{08939685-CC31-E01A-F8C7-64E62F1581C5}"/>
                      </a:ext>
                    </a:extLst>
                  </p:cNvPr>
                  <p:cNvSpPr/>
                  <p:nvPr userDrawn="1"/>
                </p:nvSpPr>
                <p:spPr>
                  <a:xfrm>
                    <a:off x="8268218" y="4489161"/>
                    <a:ext cx="42096" cy="42073"/>
                  </a:xfrm>
                  <a:custGeom>
                    <a:avLst/>
                    <a:gdLst>
                      <a:gd name="connsiteX0" fmla="*/ 42097 w 42096"/>
                      <a:gd name="connsiteY0" fmla="*/ 21037 h 42073"/>
                      <a:gd name="connsiteX1" fmla="*/ 21060 w 42096"/>
                      <a:gd name="connsiteY1" fmla="*/ 42074 h 42073"/>
                      <a:gd name="connsiteX2" fmla="*/ 0 w 42096"/>
                      <a:gd name="connsiteY2" fmla="*/ 21037 h 42073"/>
                      <a:gd name="connsiteX3" fmla="*/ 21060 w 42096"/>
                      <a:gd name="connsiteY3" fmla="*/ 0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32643"/>
                          <a:pt x="32667" y="42074"/>
                          <a:pt x="21060" y="42074"/>
                        </a:cubicBezTo>
                        <a:cubicBezTo>
                          <a:pt x="9430" y="42074"/>
                          <a:pt x="0" y="32643"/>
                          <a:pt x="0" y="21037"/>
                        </a:cubicBezTo>
                        <a:cubicBezTo>
                          <a:pt x="0" y="9407"/>
                          <a:pt x="9430" y="0"/>
                          <a:pt x="21060" y="0"/>
                        </a:cubicBezTo>
                        <a:cubicBezTo>
                          <a:pt x="32667" y="-23"/>
                          <a:pt x="42097" y="9407"/>
                          <a:pt x="42097" y="21037"/>
                        </a:cubicBezTo>
                        <a:close/>
                      </a:path>
                    </a:pathLst>
                  </a:custGeom>
                  <a:solidFill>
                    <a:srgbClr val="C2C7D7"/>
                  </a:solidFill>
                  <a:ln w="2339" cap="flat">
                    <a:noFill/>
                    <a:prstDash val="solid"/>
                    <a:miter/>
                  </a:ln>
                </p:spPr>
                <p:txBody>
                  <a:bodyPr rtlCol="0" anchor="ctr"/>
                  <a:lstStyle/>
                  <a:p>
                    <a:endParaRPr lang="en-US" sz="2160"/>
                  </a:p>
                </p:txBody>
              </p:sp>
              <p:sp>
                <p:nvSpPr>
                  <p:cNvPr id="597" name="Freeform: Shape 596">
                    <a:extLst>
                      <a:ext uri="{FF2B5EF4-FFF2-40B4-BE49-F238E27FC236}">
                        <a16:creationId xmlns:a16="http://schemas.microsoft.com/office/drawing/2014/main" id="{7F041C8C-F365-7FF2-F3D5-DDC957DC6322}"/>
                      </a:ext>
                    </a:extLst>
                  </p:cNvPr>
                  <p:cNvSpPr/>
                  <p:nvPr userDrawn="1"/>
                </p:nvSpPr>
                <p:spPr>
                  <a:xfrm>
                    <a:off x="8267680" y="4489302"/>
                    <a:ext cx="42096" cy="42073"/>
                  </a:xfrm>
                  <a:custGeom>
                    <a:avLst/>
                    <a:gdLst>
                      <a:gd name="connsiteX0" fmla="*/ 42097 w 42096"/>
                      <a:gd name="connsiteY0" fmla="*/ 21037 h 42073"/>
                      <a:gd name="connsiteX1" fmla="*/ 21060 w 42096"/>
                      <a:gd name="connsiteY1" fmla="*/ 42074 h 42073"/>
                      <a:gd name="connsiteX2" fmla="*/ 0 w 42096"/>
                      <a:gd name="connsiteY2" fmla="*/ 21037 h 42073"/>
                      <a:gd name="connsiteX3" fmla="*/ 21060 w 42096"/>
                      <a:gd name="connsiteY3" fmla="*/ 0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32643"/>
                          <a:pt x="32667" y="42074"/>
                          <a:pt x="21060" y="42074"/>
                        </a:cubicBezTo>
                        <a:cubicBezTo>
                          <a:pt x="9430" y="42074"/>
                          <a:pt x="0" y="32643"/>
                          <a:pt x="0" y="21037"/>
                        </a:cubicBezTo>
                        <a:cubicBezTo>
                          <a:pt x="0" y="9407"/>
                          <a:pt x="9430" y="0"/>
                          <a:pt x="21060" y="0"/>
                        </a:cubicBezTo>
                        <a:cubicBezTo>
                          <a:pt x="32690" y="0"/>
                          <a:pt x="42097" y="9407"/>
                          <a:pt x="42097" y="21037"/>
                        </a:cubicBezTo>
                        <a:close/>
                      </a:path>
                    </a:pathLst>
                  </a:custGeom>
                  <a:solidFill>
                    <a:srgbClr val="C2C7D7"/>
                  </a:solidFill>
                  <a:ln w="2339" cap="flat">
                    <a:noFill/>
                    <a:prstDash val="solid"/>
                    <a:miter/>
                  </a:ln>
                </p:spPr>
                <p:txBody>
                  <a:bodyPr rtlCol="0" anchor="ctr"/>
                  <a:lstStyle/>
                  <a:p>
                    <a:endParaRPr lang="en-US" sz="2160"/>
                  </a:p>
                </p:txBody>
              </p:sp>
              <p:sp>
                <p:nvSpPr>
                  <p:cNvPr id="598" name="Freeform: Shape 597">
                    <a:extLst>
                      <a:ext uri="{FF2B5EF4-FFF2-40B4-BE49-F238E27FC236}">
                        <a16:creationId xmlns:a16="http://schemas.microsoft.com/office/drawing/2014/main" id="{25BAEDDC-91AF-35FF-E556-3808DAE4D9A3}"/>
                      </a:ext>
                    </a:extLst>
                  </p:cNvPr>
                  <p:cNvSpPr/>
                  <p:nvPr userDrawn="1"/>
                </p:nvSpPr>
                <p:spPr>
                  <a:xfrm>
                    <a:off x="8267165" y="4489466"/>
                    <a:ext cx="42096" cy="42073"/>
                  </a:xfrm>
                  <a:custGeom>
                    <a:avLst/>
                    <a:gdLst>
                      <a:gd name="connsiteX0" fmla="*/ 42097 w 42096"/>
                      <a:gd name="connsiteY0" fmla="*/ 21037 h 42073"/>
                      <a:gd name="connsiteX1" fmla="*/ 21060 w 42096"/>
                      <a:gd name="connsiteY1" fmla="*/ 42074 h 42073"/>
                      <a:gd name="connsiteX2" fmla="*/ 0 w 42096"/>
                      <a:gd name="connsiteY2" fmla="*/ 21037 h 42073"/>
                      <a:gd name="connsiteX3" fmla="*/ 21060 w 42096"/>
                      <a:gd name="connsiteY3" fmla="*/ 0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32643"/>
                          <a:pt x="32667" y="42074"/>
                          <a:pt x="21060" y="42074"/>
                        </a:cubicBezTo>
                        <a:cubicBezTo>
                          <a:pt x="9430" y="42074"/>
                          <a:pt x="0" y="32643"/>
                          <a:pt x="0" y="21037"/>
                        </a:cubicBezTo>
                        <a:cubicBezTo>
                          <a:pt x="0" y="9407"/>
                          <a:pt x="9430" y="0"/>
                          <a:pt x="21060" y="0"/>
                        </a:cubicBezTo>
                        <a:cubicBezTo>
                          <a:pt x="32667" y="-23"/>
                          <a:pt x="42097" y="9407"/>
                          <a:pt x="42097" y="21037"/>
                        </a:cubicBezTo>
                        <a:close/>
                      </a:path>
                    </a:pathLst>
                  </a:custGeom>
                  <a:solidFill>
                    <a:srgbClr val="C2C8D7"/>
                  </a:solidFill>
                  <a:ln w="2339" cap="flat">
                    <a:noFill/>
                    <a:prstDash val="solid"/>
                    <a:miter/>
                  </a:ln>
                </p:spPr>
                <p:txBody>
                  <a:bodyPr rtlCol="0" anchor="ctr"/>
                  <a:lstStyle/>
                  <a:p>
                    <a:endParaRPr lang="en-US" sz="2160"/>
                  </a:p>
                </p:txBody>
              </p:sp>
              <p:sp>
                <p:nvSpPr>
                  <p:cNvPr id="599" name="Freeform: Shape 598">
                    <a:extLst>
                      <a:ext uri="{FF2B5EF4-FFF2-40B4-BE49-F238E27FC236}">
                        <a16:creationId xmlns:a16="http://schemas.microsoft.com/office/drawing/2014/main" id="{483C69ED-03A0-8FA7-B8E8-FF8C7EBFA957}"/>
                      </a:ext>
                    </a:extLst>
                  </p:cNvPr>
                  <p:cNvSpPr/>
                  <p:nvPr userDrawn="1"/>
                </p:nvSpPr>
                <p:spPr>
                  <a:xfrm>
                    <a:off x="8266650" y="4489606"/>
                    <a:ext cx="42096" cy="42073"/>
                  </a:xfrm>
                  <a:custGeom>
                    <a:avLst/>
                    <a:gdLst>
                      <a:gd name="connsiteX0" fmla="*/ 42097 w 42096"/>
                      <a:gd name="connsiteY0" fmla="*/ 21037 h 42073"/>
                      <a:gd name="connsiteX1" fmla="*/ 21060 w 42096"/>
                      <a:gd name="connsiteY1" fmla="*/ 42074 h 42073"/>
                      <a:gd name="connsiteX2" fmla="*/ 0 w 42096"/>
                      <a:gd name="connsiteY2" fmla="*/ 21037 h 42073"/>
                      <a:gd name="connsiteX3" fmla="*/ 21060 w 42096"/>
                      <a:gd name="connsiteY3" fmla="*/ 0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32643"/>
                          <a:pt x="32667" y="42074"/>
                          <a:pt x="21060" y="42074"/>
                        </a:cubicBezTo>
                        <a:cubicBezTo>
                          <a:pt x="9430" y="42074"/>
                          <a:pt x="0" y="32643"/>
                          <a:pt x="0" y="21037"/>
                        </a:cubicBezTo>
                        <a:cubicBezTo>
                          <a:pt x="0" y="9407"/>
                          <a:pt x="9430" y="0"/>
                          <a:pt x="21060" y="0"/>
                        </a:cubicBezTo>
                        <a:cubicBezTo>
                          <a:pt x="32667" y="0"/>
                          <a:pt x="42097" y="9407"/>
                          <a:pt x="42097" y="21037"/>
                        </a:cubicBezTo>
                        <a:close/>
                      </a:path>
                    </a:pathLst>
                  </a:custGeom>
                  <a:solidFill>
                    <a:srgbClr val="C2C8D7"/>
                  </a:solidFill>
                  <a:ln w="2339" cap="flat">
                    <a:noFill/>
                    <a:prstDash val="solid"/>
                    <a:miter/>
                  </a:ln>
                </p:spPr>
                <p:txBody>
                  <a:bodyPr rtlCol="0" anchor="ctr"/>
                  <a:lstStyle/>
                  <a:p>
                    <a:endParaRPr lang="en-US" sz="2160"/>
                  </a:p>
                </p:txBody>
              </p:sp>
              <p:sp>
                <p:nvSpPr>
                  <p:cNvPr id="600" name="Freeform: Shape 599">
                    <a:extLst>
                      <a:ext uri="{FF2B5EF4-FFF2-40B4-BE49-F238E27FC236}">
                        <a16:creationId xmlns:a16="http://schemas.microsoft.com/office/drawing/2014/main" id="{295D27D2-8B8D-0174-4F4E-C743D026697E}"/>
                      </a:ext>
                    </a:extLst>
                  </p:cNvPr>
                  <p:cNvSpPr/>
                  <p:nvPr userDrawn="1"/>
                </p:nvSpPr>
                <p:spPr>
                  <a:xfrm>
                    <a:off x="8266112" y="4489770"/>
                    <a:ext cx="42096" cy="42073"/>
                  </a:xfrm>
                  <a:custGeom>
                    <a:avLst/>
                    <a:gdLst>
                      <a:gd name="connsiteX0" fmla="*/ 42097 w 42096"/>
                      <a:gd name="connsiteY0" fmla="*/ 21037 h 42073"/>
                      <a:gd name="connsiteX1" fmla="*/ 21060 w 42096"/>
                      <a:gd name="connsiteY1" fmla="*/ 42074 h 42073"/>
                      <a:gd name="connsiteX2" fmla="*/ 0 w 42096"/>
                      <a:gd name="connsiteY2" fmla="*/ 21037 h 42073"/>
                      <a:gd name="connsiteX3" fmla="*/ 21060 w 42096"/>
                      <a:gd name="connsiteY3" fmla="*/ 0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32643"/>
                          <a:pt x="32667" y="42074"/>
                          <a:pt x="21060" y="42074"/>
                        </a:cubicBezTo>
                        <a:cubicBezTo>
                          <a:pt x="9430" y="42074"/>
                          <a:pt x="0" y="32643"/>
                          <a:pt x="0" y="21037"/>
                        </a:cubicBezTo>
                        <a:cubicBezTo>
                          <a:pt x="0" y="9407"/>
                          <a:pt x="9430" y="0"/>
                          <a:pt x="21060" y="0"/>
                        </a:cubicBezTo>
                        <a:cubicBezTo>
                          <a:pt x="32690" y="-23"/>
                          <a:pt x="42097" y="9407"/>
                          <a:pt x="42097" y="21037"/>
                        </a:cubicBezTo>
                        <a:close/>
                      </a:path>
                    </a:pathLst>
                  </a:custGeom>
                  <a:solidFill>
                    <a:srgbClr val="C3C8D8"/>
                  </a:solidFill>
                  <a:ln w="2339" cap="flat">
                    <a:noFill/>
                    <a:prstDash val="solid"/>
                    <a:miter/>
                  </a:ln>
                </p:spPr>
                <p:txBody>
                  <a:bodyPr rtlCol="0" anchor="ctr"/>
                  <a:lstStyle/>
                  <a:p>
                    <a:endParaRPr lang="en-US" sz="2160"/>
                  </a:p>
                </p:txBody>
              </p:sp>
              <p:sp>
                <p:nvSpPr>
                  <p:cNvPr id="601" name="Freeform: Shape 600">
                    <a:extLst>
                      <a:ext uri="{FF2B5EF4-FFF2-40B4-BE49-F238E27FC236}">
                        <a16:creationId xmlns:a16="http://schemas.microsoft.com/office/drawing/2014/main" id="{029ED290-F2B8-3BDA-2F4E-160AC9B8F227}"/>
                      </a:ext>
                    </a:extLst>
                  </p:cNvPr>
                  <p:cNvSpPr/>
                  <p:nvPr userDrawn="1"/>
                </p:nvSpPr>
                <p:spPr>
                  <a:xfrm>
                    <a:off x="8265597" y="4489910"/>
                    <a:ext cx="42096" cy="42073"/>
                  </a:xfrm>
                  <a:custGeom>
                    <a:avLst/>
                    <a:gdLst>
                      <a:gd name="connsiteX0" fmla="*/ 42097 w 42096"/>
                      <a:gd name="connsiteY0" fmla="*/ 21037 h 42073"/>
                      <a:gd name="connsiteX1" fmla="*/ 21060 w 42096"/>
                      <a:gd name="connsiteY1" fmla="*/ 42074 h 42073"/>
                      <a:gd name="connsiteX2" fmla="*/ 0 w 42096"/>
                      <a:gd name="connsiteY2" fmla="*/ 21037 h 42073"/>
                      <a:gd name="connsiteX3" fmla="*/ 21060 w 42096"/>
                      <a:gd name="connsiteY3" fmla="*/ 0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32643"/>
                          <a:pt x="32667" y="42074"/>
                          <a:pt x="21060" y="42074"/>
                        </a:cubicBezTo>
                        <a:cubicBezTo>
                          <a:pt x="9430" y="42074"/>
                          <a:pt x="0" y="32643"/>
                          <a:pt x="0" y="21037"/>
                        </a:cubicBezTo>
                        <a:cubicBezTo>
                          <a:pt x="0" y="9407"/>
                          <a:pt x="9430" y="0"/>
                          <a:pt x="21060" y="0"/>
                        </a:cubicBezTo>
                        <a:cubicBezTo>
                          <a:pt x="32667" y="0"/>
                          <a:pt x="42097" y="9407"/>
                          <a:pt x="42097" y="21037"/>
                        </a:cubicBezTo>
                        <a:close/>
                      </a:path>
                    </a:pathLst>
                  </a:custGeom>
                  <a:solidFill>
                    <a:srgbClr val="C3C8D8"/>
                  </a:solidFill>
                  <a:ln w="2339" cap="flat">
                    <a:noFill/>
                    <a:prstDash val="solid"/>
                    <a:miter/>
                  </a:ln>
                </p:spPr>
                <p:txBody>
                  <a:bodyPr rtlCol="0" anchor="ctr"/>
                  <a:lstStyle/>
                  <a:p>
                    <a:endParaRPr lang="en-US" sz="2160"/>
                  </a:p>
                </p:txBody>
              </p:sp>
              <p:sp>
                <p:nvSpPr>
                  <p:cNvPr id="602" name="Freeform: Shape 601">
                    <a:extLst>
                      <a:ext uri="{FF2B5EF4-FFF2-40B4-BE49-F238E27FC236}">
                        <a16:creationId xmlns:a16="http://schemas.microsoft.com/office/drawing/2014/main" id="{3DE11477-E5C7-BF06-88C8-1EEF373280C8}"/>
                      </a:ext>
                    </a:extLst>
                  </p:cNvPr>
                  <p:cNvSpPr/>
                  <p:nvPr userDrawn="1"/>
                </p:nvSpPr>
                <p:spPr>
                  <a:xfrm>
                    <a:off x="8265082" y="4490074"/>
                    <a:ext cx="42096" cy="42073"/>
                  </a:xfrm>
                  <a:custGeom>
                    <a:avLst/>
                    <a:gdLst>
                      <a:gd name="connsiteX0" fmla="*/ 42097 w 42096"/>
                      <a:gd name="connsiteY0" fmla="*/ 21037 h 42073"/>
                      <a:gd name="connsiteX1" fmla="*/ 21060 w 42096"/>
                      <a:gd name="connsiteY1" fmla="*/ 42074 h 42073"/>
                      <a:gd name="connsiteX2" fmla="*/ 0 w 42096"/>
                      <a:gd name="connsiteY2" fmla="*/ 21037 h 42073"/>
                      <a:gd name="connsiteX3" fmla="*/ 21060 w 42096"/>
                      <a:gd name="connsiteY3" fmla="*/ 0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32643"/>
                          <a:pt x="32667" y="42074"/>
                          <a:pt x="21060" y="42074"/>
                        </a:cubicBezTo>
                        <a:cubicBezTo>
                          <a:pt x="9430" y="42074"/>
                          <a:pt x="0" y="32643"/>
                          <a:pt x="0" y="21037"/>
                        </a:cubicBezTo>
                        <a:cubicBezTo>
                          <a:pt x="0" y="9407"/>
                          <a:pt x="9430" y="0"/>
                          <a:pt x="21060" y="0"/>
                        </a:cubicBezTo>
                        <a:cubicBezTo>
                          <a:pt x="32667" y="-23"/>
                          <a:pt x="42097" y="9407"/>
                          <a:pt x="42097" y="21037"/>
                        </a:cubicBezTo>
                        <a:close/>
                      </a:path>
                    </a:pathLst>
                  </a:custGeom>
                  <a:solidFill>
                    <a:srgbClr val="C3C9D8"/>
                  </a:solidFill>
                  <a:ln w="2339" cap="flat">
                    <a:noFill/>
                    <a:prstDash val="solid"/>
                    <a:miter/>
                  </a:ln>
                </p:spPr>
                <p:txBody>
                  <a:bodyPr rtlCol="0" anchor="ctr"/>
                  <a:lstStyle/>
                  <a:p>
                    <a:endParaRPr lang="en-US" sz="2160"/>
                  </a:p>
                </p:txBody>
              </p:sp>
              <p:sp>
                <p:nvSpPr>
                  <p:cNvPr id="603" name="Freeform: Shape 602">
                    <a:extLst>
                      <a:ext uri="{FF2B5EF4-FFF2-40B4-BE49-F238E27FC236}">
                        <a16:creationId xmlns:a16="http://schemas.microsoft.com/office/drawing/2014/main" id="{EEBECE3D-22BF-7646-CBB4-DD9A97F9C44B}"/>
                      </a:ext>
                    </a:extLst>
                  </p:cNvPr>
                  <p:cNvSpPr/>
                  <p:nvPr userDrawn="1"/>
                </p:nvSpPr>
                <p:spPr>
                  <a:xfrm>
                    <a:off x="8264567" y="4490214"/>
                    <a:ext cx="42096" cy="42073"/>
                  </a:xfrm>
                  <a:custGeom>
                    <a:avLst/>
                    <a:gdLst>
                      <a:gd name="connsiteX0" fmla="*/ 42097 w 42096"/>
                      <a:gd name="connsiteY0" fmla="*/ 21037 h 42073"/>
                      <a:gd name="connsiteX1" fmla="*/ 21060 w 42096"/>
                      <a:gd name="connsiteY1" fmla="*/ 42074 h 42073"/>
                      <a:gd name="connsiteX2" fmla="*/ 0 w 42096"/>
                      <a:gd name="connsiteY2" fmla="*/ 21037 h 42073"/>
                      <a:gd name="connsiteX3" fmla="*/ 21060 w 42096"/>
                      <a:gd name="connsiteY3" fmla="*/ 0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32643"/>
                          <a:pt x="32667" y="42074"/>
                          <a:pt x="21060" y="42074"/>
                        </a:cubicBezTo>
                        <a:cubicBezTo>
                          <a:pt x="9430" y="42074"/>
                          <a:pt x="0" y="32643"/>
                          <a:pt x="0" y="21037"/>
                        </a:cubicBezTo>
                        <a:cubicBezTo>
                          <a:pt x="0" y="9407"/>
                          <a:pt x="9430" y="0"/>
                          <a:pt x="21060" y="0"/>
                        </a:cubicBezTo>
                        <a:cubicBezTo>
                          <a:pt x="32667" y="0"/>
                          <a:pt x="42097" y="9430"/>
                          <a:pt x="42097" y="21037"/>
                        </a:cubicBezTo>
                        <a:close/>
                      </a:path>
                    </a:pathLst>
                  </a:custGeom>
                  <a:solidFill>
                    <a:srgbClr val="C4C9D8"/>
                  </a:solidFill>
                  <a:ln w="2339" cap="flat">
                    <a:noFill/>
                    <a:prstDash val="solid"/>
                    <a:miter/>
                  </a:ln>
                </p:spPr>
                <p:txBody>
                  <a:bodyPr rtlCol="0" anchor="ctr"/>
                  <a:lstStyle/>
                  <a:p>
                    <a:endParaRPr lang="en-US" sz="2160"/>
                  </a:p>
                </p:txBody>
              </p:sp>
              <p:sp>
                <p:nvSpPr>
                  <p:cNvPr id="604" name="Freeform: Shape 603">
                    <a:extLst>
                      <a:ext uri="{FF2B5EF4-FFF2-40B4-BE49-F238E27FC236}">
                        <a16:creationId xmlns:a16="http://schemas.microsoft.com/office/drawing/2014/main" id="{5DB1BC50-86D9-9505-1418-D96286AF2440}"/>
                      </a:ext>
                    </a:extLst>
                  </p:cNvPr>
                  <p:cNvSpPr/>
                  <p:nvPr userDrawn="1"/>
                </p:nvSpPr>
                <p:spPr>
                  <a:xfrm>
                    <a:off x="8264052" y="4490378"/>
                    <a:ext cx="42096" cy="42073"/>
                  </a:xfrm>
                  <a:custGeom>
                    <a:avLst/>
                    <a:gdLst>
                      <a:gd name="connsiteX0" fmla="*/ 42097 w 42096"/>
                      <a:gd name="connsiteY0" fmla="*/ 21037 h 42073"/>
                      <a:gd name="connsiteX1" fmla="*/ 21060 w 42096"/>
                      <a:gd name="connsiteY1" fmla="*/ 42074 h 42073"/>
                      <a:gd name="connsiteX2" fmla="*/ 0 w 42096"/>
                      <a:gd name="connsiteY2" fmla="*/ 21037 h 42073"/>
                      <a:gd name="connsiteX3" fmla="*/ 21060 w 42096"/>
                      <a:gd name="connsiteY3" fmla="*/ 0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32643"/>
                          <a:pt x="32667" y="42074"/>
                          <a:pt x="21060" y="42074"/>
                        </a:cubicBezTo>
                        <a:cubicBezTo>
                          <a:pt x="9430" y="42074"/>
                          <a:pt x="0" y="32643"/>
                          <a:pt x="0" y="21037"/>
                        </a:cubicBezTo>
                        <a:cubicBezTo>
                          <a:pt x="0" y="9407"/>
                          <a:pt x="9430" y="0"/>
                          <a:pt x="21060" y="0"/>
                        </a:cubicBezTo>
                        <a:cubicBezTo>
                          <a:pt x="32667" y="0"/>
                          <a:pt x="42097" y="9407"/>
                          <a:pt x="42097" y="21037"/>
                        </a:cubicBezTo>
                        <a:close/>
                      </a:path>
                    </a:pathLst>
                  </a:custGeom>
                  <a:solidFill>
                    <a:srgbClr val="C4C9D8"/>
                  </a:solidFill>
                  <a:ln w="2339" cap="flat">
                    <a:noFill/>
                    <a:prstDash val="solid"/>
                    <a:miter/>
                  </a:ln>
                </p:spPr>
                <p:txBody>
                  <a:bodyPr rtlCol="0" anchor="ctr"/>
                  <a:lstStyle/>
                  <a:p>
                    <a:endParaRPr lang="en-US" sz="2160"/>
                  </a:p>
                </p:txBody>
              </p:sp>
              <p:sp>
                <p:nvSpPr>
                  <p:cNvPr id="605" name="Freeform: Shape 604">
                    <a:extLst>
                      <a:ext uri="{FF2B5EF4-FFF2-40B4-BE49-F238E27FC236}">
                        <a16:creationId xmlns:a16="http://schemas.microsoft.com/office/drawing/2014/main" id="{A387A617-C2BD-5DC5-F76C-9588C37B6A20}"/>
                      </a:ext>
                    </a:extLst>
                  </p:cNvPr>
                  <p:cNvSpPr/>
                  <p:nvPr userDrawn="1"/>
                </p:nvSpPr>
                <p:spPr>
                  <a:xfrm>
                    <a:off x="8263538" y="4490542"/>
                    <a:ext cx="42096" cy="42073"/>
                  </a:xfrm>
                  <a:custGeom>
                    <a:avLst/>
                    <a:gdLst>
                      <a:gd name="connsiteX0" fmla="*/ 42097 w 42096"/>
                      <a:gd name="connsiteY0" fmla="*/ 21037 h 42073"/>
                      <a:gd name="connsiteX1" fmla="*/ 21060 w 42096"/>
                      <a:gd name="connsiteY1" fmla="*/ 42074 h 42073"/>
                      <a:gd name="connsiteX2" fmla="*/ 0 w 42096"/>
                      <a:gd name="connsiteY2" fmla="*/ 21037 h 42073"/>
                      <a:gd name="connsiteX3" fmla="*/ 21060 w 42096"/>
                      <a:gd name="connsiteY3" fmla="*/ 0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32643"/>
                          <a:pt x="32667" y="42074"/>
                          <a:pt x="21060" y="42074"/>
                        </a:cubicBezTo>
                        <a:cubicBezTo>
                          <a:pt x="9430" y="42074"/>
                          <a:pt x="0" y="32643"/>
                          <a:pt x="0" y="21037"/>
                        </a:cubicBezTo>
                        <a:cubicBezTo>
                          <a:pt x="0" y="9407"/>
                          <a:pt x="9430" y="0"/>
                          <a:pt x="21060" y="0"/>
                        </a:cubicBezTo>
                        <a:cubicBezTo>
                          <a:pt x="32667" y="-23"/>
                          <a:pt x="42097" y="9407"/>
                          <a:pt x="42097" y="21037"/>
                        </a:cubicBezTo>
                        <a:close/>
                      </a:path>
                    </a:pathLst>
                  </a:custGeom>
                  <a:solidFill>
                    <a:srgbClr val="C4CAD9"/>
                  </a:solidFill>
                  <a:ln w="2339" cap="flat">
                    <a:noFill/>
                    <a:prstDash val="solid"/>
                    <a:miter/>
                  </a:ln>
                </p:spPr>
                <p:txBody>
                  <a:bodyPr rtlCol="0" anchor="ctr"/>
                  <a:lstStyle/>
                  <a:p>
                    <a:endParaRPr lang="en-US" sz="2160"/>
                  </a:p>
                </p:txBody>
              </p:sp>
              <p:sp>
                <p:nvSpPr>
                  <p:cNvPr id="606" name="Freeform: Shape 605">
                    <a:extLst>
                      <a:ext uri="{FF2B5EF4-FFF2-40B4-BE49-F238E27FC236}">
                        <a16:creationId xmlns:a16="http://schemas.microsoft.com/office/drawing/2014/main" id="{D32C9375-F559-7FC2-409C-ECAEB432A6B1}"/>
                      </a:ext>
                    </a:extLst>
                  </p:cNvPr>
                  <p:cNvSpPr/>
                  <p:nvPr userDrawn="1"/>
                </p:nvSpPr>
                <p:spPr>
                  <a:xfrm>
                    <a:off x="8263023" y="4490706"/>
                    <a:ext cx="42096" cy="42073"/>
                  </a:xfrm>
                  <a:custGeom>
                    <a:avLst/>
                    <a:gdLst>
                      <a:gd name="connsiteX0" fmla="*/ 42097 w 42096"/>
                      <a:gd name="connsiteY0" fmla="*/ 21037 h 42073"/>
                      <a:gd name="connsiteX1" fmla="*/ 21060 w 42096"/>
                      <a:gd name="connsiteY1" fmla="*/ 42074 h 42073"/>
                      <a:gd name="connsiteX2" fmla="*/ 0 w 42096"/>
                      <a:gd name="connsiteY2" fmla="*/ 21037 h 42073"/>
                      <a:gd name="connsiteX3" fmla="*/ 21060 w 42096"/>
                      <a:gd name="connsiteY3" fmla="*/ 0 h 42073"/>
                      <a:gd name="connsiteX4" fmla="*/ 42097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42097" y="21037"/>
                        </a:moveTo>
                        <a:cubicBezTo>
                          <a:pt x="42097" y="32643"/>
                          <a:pt x="32667" y="42074"/>
                          <a:pt x="21060" y="42074"/>
                        </a:cubicBezTo>
                        <a:cubicBezTo>
                          <a:pt x="9430" y="42074"/>
                          <a:pt x="0" y="32643"/>
                          <a:pt x="0" y="21037"/>
                        </a:cubicBezTo>
                        <a:cubicBezTo>
                          <a:pt x="0" y="9407"/>
                          <a:pt x="9430" y="0"/>
                          <a:pt x="21060" y="0"/>
                        </a:cubicBezTo>
                        <a:cubicBezTo>
                          <a:pt x="32667" y="-23"/>
                          <a:pt x="42097" y="9407"/>
                          <a:pt x="42097" y="21037"/>
                        </a:cubicBezTo>
                        <a:close/>
                      </a:path>
                    </a:pathLst>
                  </a:custGeom>
                  <a:solidFill>
                    <a:srgbClr val="C5CAD9"/>
                  </a:solidFill>
                  <a:ln w="2339" cap="flat">
                    <a:noFill/>
                    <a:prstDash val="solid"/>
                    <a:miter/>
                  </a:ln>
                </p:spPr>
                <p:txBody>
                  <a:bodyPr rtlCol="0" anchor="ctr"/>
                  <a:lstStyle/>
                  <a:p>
                    <a:endParaRPr lang="en-US" sz="2160"/>
                  </a:p>
                </p:txBody>
              </p:sp>
              <p:sp>
                <p:nvSpPr>
                  <p:cNvPr id="607" name="Freeform: Shape 606">
                    <a:extLst>
                      <a:ext uri="{FF2B5EF4-FFF2-40B4-BE49-F238E27FC236}">
                        <a16:creationId xmlns:a16="http://schemas.microsoft.com/office/drawing/2014/main" id="{6E927559-7058-01C8-7524-42FFF7C77CC1}"/>
                      </a:ext>
                    </a:extLst>
                  </p:cNvPr>
                  <p:cNvSpPr/>
                  <p:nvPr userDrawn="1"/>
                </p:nvSpPr>
                <p:spPr>
                  <a:xfrm>
                    <a:off x="8262508" y="4490823"/>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23"/>
                          <a:pt x="42097" y="9454"/>
                          <a:pt x="42097" y="21060"/>
                        </a:cubicBezTo>
                        <a:close/>
                      </a:path>
                    </a:pathLst>
                  </a:custGeom>
                  <a:solidFill>
                    <a:srgbClr val="C5CAD9"/>
                  </a:solidFill>
                  <a:ln w="2339" cap="flat">
                    <a:noFill/>
                    <a:prstDash val="solid"/>
                    <a:miter/>
                  </a:ln>
                </p:spPr>
                <p:txBody>
                  <a:bodyPr rtlCol="0" anchor="ctr"/>
                  <a:lstStyle/>
                  <a:p>
                    <a:endParaRPr lang="en-US" sz="2160"/>
                  </a:p>
                </p:txBody>
              </p:sp>
              <p:sp>
                <p:nvSpPr>
                  <p:cNvPr id="608" name="Freeform: Shape 607">
                    <a:extLst>
                      <a:ext uri="{FF2B5EF4-FFF2-40B4-BE49-F238E27FC236}">
                        <a16:creationId xmlns:a16="http://schemas.microsoft.com/office/drawing/2014/main" id="{3CEFEC5B-CBB6-3C5B-F8F5-214CECA34055}"/>
                      </a:ext>
                    </a:extLst>
                  </p:cNvPr>
                  <p:cNvSpPr/>
                  <p:nvPr userDrawn="1"/>
                </p:nvSpPr>
                <p:spPr>
                  <a:xfrm>
                    <a:off x="8261993" y="4490987"/>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23"/>
                          <a:pt x="42097" y="9430"/>
                          <a:pt x="42097" y="21060"/>
                        </a:cubicBezTo>
                        <a:close/>
                      </a:path>
                    </a:pathLst>
                  </a:custGeom>
                  <a:solidFill>
                    <a:srgbClr val="C5CAD9"/>
                  </a:solidFill>
                  <a:ln w="2339" cap="flat">
                    <a:noFill/>
                    <a:prstDash val="solid"/>
                    <a:miter/>
                  </a:ln>
                </p:spPr>
                <p:txBody>
                  <a:bodyPr rtlCol="0" anchor="ctr"/>
                  <a:lstStyle/>
                  <a:p>
                    <a:endParaRPr lang="en-US" sz="2160"/>
                  </a:p>
                </p:txBody>
              </p:sp>
              <p:sp>
                <p:nvSpPr>
                  <p:cNvPr id="609" name="Freeform: Shape 608">
                    <a:extLst>
                      <a:ext uri="{FF2B5EF4-FFF2-40B4-BE49-F238E27FC236}">
                        <a16:creationId xmlns:a16="http://schemas.microsoft.com/office/drawing/2014/main" id="{B0A0D05C-E365-BD12-86CB-5271BF59B270}"/>
                      </a:ext>
                    </a:extLst>
                  </p:cNvPr>
                  <p:cNvSpPr/>
                  <p:nvPr userDrawn="1"/>
                </p:nvSpPr>
                <p:spPr>
                  <a:xfrm>
                    <a:off x="8261478" y="4491150"/>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23"/>
                          <a:pt x="42097" y="9430"/>
                          <a:pt x="42097" y="21060"/>
                        </a:cubicBezTo>
                        <a:close/>
                      </a:path>
                    </a:pathLst>
                  </a:custGeom>
                  <a:solidFill>
                    <a:srgbClr val="C5CBD9"/>
                  </a:solidFill>
                  <a:ln w="2339" cap="flat">
                    <a:noFill/>
                    <a:prstDash val="solid"/>
                    <a:miter/>
                  </a:ln>
                </p:spPr>
                <p:txBody>
                  <a:bodyPr rtlCol="0" anchor="ctr"/>
                  <a:lstStyle/>
                  <a:p>
                    <a:endParaRPr lang="en-US" sz="2160"/>
                  </a:p>
                </p:txBody>
              </p:sp>
              <p:sp>
                <p:nvSpPr>
                  <p:cNvPr id="610" name="Freeform: Shape 609">
                    <a:extLst>
                      <a:ext uri="{FF2B5EF4-FFF2-40B4-BE49-F238E27FC236}">
                        <a16:creationId xmlns:a16="http://schemas.microsoft.com/office/drawing/2014/main" id="{9C3F06C7-7DA1-89C0-2025-81D757A01897}"/>
                      </a:ext>
                    </a:extLst>
                  </p:cNvPr>
                  <p:cNvSpPr/>
                  <p:nvPr userDrawn="1"/>
                </p:nvSpPr>
                <p:spPr>
                  <a:xfrm>
                    <a:off x="8260964" y="4491314"/>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90" y="23"/>
                          <a:pt x="42097" y="9430"/>
                          <a:pt x="42097" y="21060"/>
                        </a:cubicBezTo>
                        <a:close/>
                      </a:path>
                    </a:pathLst>
                  </a:custGeom>
                  <a:solidFill>
                    <a:srgbClr val="C6CBDA"/>
                  </a:solidFill>
                  <a:ln w="2339" cap="flat">
                    <a:noFill/>
                    <a:prstDash val="solid"/>
                    <a:miter/>
                  </a:ln>
                </p:spPr>
                <p:txBody>
                  <a:bodyPr rtlCol="0" anchor="ctr"/>
                  <a:lstStyle/>
                  <a:p>
                    <a:endParaRPr lang="en-US" sz="2160"/>
                  </a:p>
                </p:txBody>
              </p:sp>
              <p:sp>
                <p:nvSpPr>
                  <p:cNvPr id="611" name="Freeform: Shape 610">
                    <a:extLst>
                      <a:ext uri="{FF2B5EF4-FFF2-40B4-BE49-F238E27FC236}">
                        <a16:creationId xmlns:a16="http://schemas.microsoft.com/office/drawing/2014/main" id="{C0B12F52-535A-B191-E799-EA284E732CF7}"/>
                      </a:ext>
                    </a:extLst>
                  </p:cNvPr>
                  <p:cNvSpPr/>
                  <p:nvPr userDrawn="1"/>
                </p:nvSpPr>
                <p:spPr>
                  <a:xfrm>
                    <a:off x="8260472" y="4491478"/>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23"/>
                          <a:pt x="42097" y="9430"/>
                          <a:pt x="42097" y="21060"/>
                        </a:cubicBezTo>
                        <a:close/>
                      </a:path>
                    </a:pathLst>
                  </a:custGeom>
                  <a:solidFill>
                    <a:srgbClr val="C6CBDA"/>
                  </a:solidFill>
                  <a:ln w="2339" cap="flat">
                    <a:noFill/>
                    <a:prstDash val="solid"/>
                    <a:miter/>
                  </a:ln>
                </p:spPr>
                <p:txBody>
                  <a:bodyPr rtlCol="0" anchor="ctr"/>
                  <a:lstStyle/>
                  <a:p>
                    <a:endParaRPr lang="en-US" sz="2160"/>
                  </a:p>
                </p:txBody>
              </p:sp>
              <p:sp>
                <p:nvSpPr>
                  <p:cNvPr id="612" name="Freeform: Shape 611">
                    <a:extLst>
                      <a:ext uri="{FF2B5EF4-FFF2-40B4-BE49-F238E27FC236}">
                        <a16:creationId xmlns:a16="http://schemas.microsoft.com/office/drawing/2014/main" id="{09ED0A07-D865-060D-6AF9-F2C564A61836}"/>
                      </a:ext>
                    </a:extLst>
                  </p:cNvPr>
                  <p:cNvSpPr/>
                  <p:nvPr userDrawn="1"/>
                </p:nvSpPr>
                <p:spPr>
                  <a:xfrm>
                    <a:off x="8259957" y="4491642"/>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23"/>
                          <a:pt x="42097" y="9430"/>
                          <a:pt x="42097" y="21060"/>
                        </a:cubicBezTo>
                        <a:close/>
                      </a:path>
                    </a:pathLst>
                  </a:custGeom>
                  <a:solidFill>
                    <a:srgbClr val="C6CBDA"/>
                  </a:solidFill>
                  <a:ln w="2339" cap="flat">
                    <a:noFill/>
                    <a:prstDash val="solid"/>
                    <a:miter/>
                  </a:ln>
                </p:spPr>
                <p:txBody>
                  <a:bodyPr rtlCol="0" anchor="ctr"/>
                  <a:lstStyle/>
                  <a:p>
                    <a:endParaRPr lang="en-US" sz="2160"/>
                  </a:p>
                </p:txBody>
              </p:sp>
              <p:sp>
                <p:nvSpPr>
                  <p:cNvPr id="613" name="Freeform: Shape 612">
                    <a:extLst>
                      <a:ext uri="{FF2B5EF4-FFF2-40B4-BE49-F238E27FC236}">
                        <a16:creationId xmlns:a16="http://schemas.microsoft.com/office/drawing/2014/main" id="{A0680B7A-C294-D878-33F5-48284B56511D}"/>
                      </a:ext>
                    </a:extLst>
                  </p:cNvPr>
                  <p:cNvSpPr/>
                  <p:nvPr userDrawn="1"/>
                </p:nvSpPr>
                <p:spPr>
                  <a:xfrm>
                    <a:off x="8259443" y="4491806"/>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90" y="23"/>
                          <a:pt x="42097" y="9430"/>
                          <a:pt x="42097" y="21060"/>
                        </a:cubicBezTo>
                        <a:close/>
                      </a:path>
                    </a:pathLst>
                  </a:custGeom>
                  <a:solidFill>
                    <a:srgbClr val="C7CCDA"/>
                  </a:solidFill>
                  <a:ln w="2339" cap="flat">
                    <a:noFill/>
                    <a:prstDash val="solid"/>
                    <a:miter/>
                  </a:ln>
                </p:spPr>
                <p:txBody>
                  <a:bodyPr rtlCol="0" anchor="ctr"/>
                  <a:lstStyle/>
                  <a:p>
                    <a:endParaRPr lang="en-US" sz="2160"/>
                  </a:p>
                </p:txBody>
              </p:sp>
              <p:sp>
                <p:nvSpPr>
                  <p:cNvPr id="614" name="Freeform: Shape 613">
                    <a:extLst>
                      <a:ext uri="{FF2B5EF4-FFF2-40B4-BE49-F238E27FC236}">
                        <a16:creationId xmlns:a16="http://schemas.microsoft.com/office/drawing/2014/main" id="{8922E4F7-FDF8-A423-4E4B-B9CAD4FFA441}"/>
                      </a:ext>
                    </a:extLst>
                  </p:cNvPr>
                  <p:cNvSpPr/>
                  <p:nvPr userDrawn="1"/>
                </p:nvSpPr>
                <p:spPr>
                  <a:xfrm>
                    <a:off x="8258951" y="4491969"/>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23"/>
                          <a:pt x="42097" y="9454"/>
                          <a:pt x="42097" y="21060"/>
                        </a:cubicBezTo>
                        <a:close/>
                      </a:path>
                    </a:pathLst>
                  </a:custGeom>
                  <a:solidFill>
                    <a:srgbClr val="C7CCDA"/>
                  </a:solidFill>
                  <a:ln w="2339" cap="flat">
                    <a:noFill/>
                    <a:prstDash val="solid"/>
                    <a:miter/>
                  </a:ln>
                </p:spPr>
                <p:txBody>
                  <a:bodyPr rtlCol="0" anchor="ctr"/>
                  <a:lstStyle/>
                  <a:p>
                    <a:endParaRPr lang="en-US" sz="2160"/>
                  </a:p>
                </p:txBody>
              </p:sp>
              <p:sp>
                <p:nvSpPr>
                  <p:cNvPr id="615" name="Freeform: Shape 614">
                    <a:extLst>
                      <a:ext uri="{FF2B5EF4-FFF2-40B4-BE49-F238E27FC236}">
                        <a16:creationId xmlns:a16="http://schemas.microsoft.com/office/drawing/2014/main" id="{71B14718-A887-5576-DF4C-5756F614F041}"/>
                      </a:ext>
                    </a:extLst>
                  </p:cNvPr>
                  <p:cNvSpPr/>
                  <p:nvPr userDrawn="1"/>
                </p:nvSpPr>
                <p:spPr>
                  <a:xfrm>
                    <a:off x="8258436" y="4492157"/>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90" y="0"/>
                          <a:pt x="42097" y="9430"/>
                          <a:pt x="42097" y="21060"/>
                        </a:cubicBezTo>
                        <a:close/>
                      </a:path>
                    </a:pathLst>
                  </a:custGeom>
                  <a:solidFill>
                    <a:srgbClr val="C7CCDB"/>
                  </a:solidFill>
                  <a:ln w="2339" cap="flat">
                    <a:noFill/>
                    <a:prstDash val="solid"/>
                    <a:miter/>
                  </a:ln>
                </p:spPr>
                <p:txBody>
                  <a:bodyPr rtlCol="0" anchor="ctr"/>
                  <a:lstStyle/>
                  <a:p>
                    <a:endParaRPr lang="en-US" sz="2160"/>
                  </a:p>
                </p:txBody>
              </p:sp>
              <p:sp>
                <p:nvSpPr>
                  <p:cNvPr id="616" name="Freeform: Shape 615">
                    <a:extLst>
                      <a:ext uri="{FF2B5EF4-FFF2-40B4-BE49-F238E27FC236}">
                        <a16:creationId xmlns:a16="http://schemas.microsoft.com/office/drawing/2014/main" id="{C300A191-3753-0DED-70F1-DEB5C79D865C}"/>
                      </a:ext>
                    </a:extLst>
                  </p:cNvPr>
                  <p:cNvSpPr/>
                  <p:nvPr userDrawn="1"/>
                </p:nvSpPr>
                <p:spPr>
                  <a:xfrm>
                    <a:off x="8257945" y="4492320"/>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0"/>
                          <a:pt x="42097" y="9430"/>
                          <a:pt x="42097" y="21060"/>
                        </a:cubicBezTo>
                        <a:close/>
                      </a:path>
                    </a:pathLst>
                  </a:custGeom>
                  <a:solidFill>
                    <a:srgbClr val="C8CDDB"/>
                  </a:solidFill>
                  <a:ln w="2339" cap="flat">
                    <a:noFill/>
                    <a:prstDash val="solid"/>
                    <a:miter/>
                  </a:ln>
                </p:spPr>
                <p:txBody>
                  <a:bodyPr rtlCol="0" anchor="ctr"/>
                  <a:lstStyle/>
                  <a:p>
                    <a:endParaRPr lang="en-US" sz="2160"/>
                  </a:p>
                </p:txBody>
              </p:sp>
              <p:sp>
                <p:nvSpPr>
                  <p:cNvPr id="617" name="Freeform: Shape 616">
                    <a:extLst>
                      <a:ext uri="{FF2B5EF4-FFF2-40B4-BE49-F238E27FC236}">
                        <a16:creationId xmlns:a16="http://schemas.microsoft.com/office/drawing/2014/main" id="{BB4115A7-A5F9-F3B7-ED51-416AD00773FC}"/>
                      </a:ext>
                    </a:extLst>
                  </p:cNvPr>
                  <p:cNvSpPr/>
                  <p:nvPr userDrawn="1"/>
                </p:nvSpPr>
                <p:spPr>
                  <a:xfrm>
                    <a:off x="8257430" y="4492484"/>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90" y="23"/>
                          <a:pt x="42097" y="9430"/>
                          <a:pt x="42097" y="21060"/>
                        </a:cubicBezTo>
                        <a:close/>
                      </a:path>
                    </a:pathLst>
                  </a:custGeom>
                  <a:solidFill>
                    <a:srgbClr val="C8CDDB"/>
                  </a:solidFill>
                  <a:ln w="2339" cap="flat">
                    <a:noFill/>
                    <a:prstDash val="solid"/>
                    <a:miter/>
                  </a:ln>
                </p:spPr>
                <p:txBody>
                  <a:bodyPr rtlCol="0" anchor="ctr"/>
                  <a:lstStyle/>
                  <a:p>
                    <a:endParaRPr lang="en-US" sz="2160"/>
                  </a:p>
                </p:txBody>
              </p:sp>
              <p:sp>
                <p:nvSpPr>
                  <p:cNvPr id="618" name="Freeform: Shape 617">
                    <a:extLst>
                      <a:ext uri="{FF2B5EF4-FFF2-40B4-BE49-F238E27FC236}">
                        <a16:creationId xmlns:a16="http://schemas.microsoft.com/office/drawing/2014/main" id="{A12434B4-7FE5-991E-A8A3-76C82733C66D}"/>
                      </a:ext>
                    </a:extLst>
                  </p:cNvPr>
                  <p:cNvSpPr/>
                  <p:nvPr userDrawn="1"/>
                </p:nvSpPr>
                <p:spPr>
                  <a:xfrm>
                    <a:off x="8256939" y="4492648"/>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23"/>
                          <a:pt x="42097" y="9454"/>
                          <a:pt x="42097" y="21060"/>
                        </a:cubicBezTo>
                        <a:close/>
                      </a:path>
                    </a:pathLst>
                  </a:custGeom>
                  <a:solidFill>
                    <a:srgbClr val="C8CDDB"/>
                  </a:solidFill>
                  <a:ln w="2339" cap="flat">
                    <a:noFill/>
                    <a:prstDash val="solid"/>
                    <a:miter/>
                  </a:ln>
                </p:spPr>
                <p:txBody>
                  <a:bodyPr rtlCol="0" anchor="ctr"/>
                  <a:lstStyle/>
                  <a:p>
                    <a:endParaRPr lang="en-US" sz="2160"/>
                  </a:p>
                </p:txBody>
              </p:sp>
              <p:sp>
                <p:nvSpPr>
                  <p:cNvPr id="619" name="Freeform: Shape 618">
                    <a:extLst>
                      <a:ext uri="{FF2B5EF4-FFF2-40B4-BE49-F238E27FC236}">
                        <a16:creationId xmlns:a16="http://schemas.microsoft.com/office/drawing/2014/main" id="{57DC57EC-C6BC-46EE-6FD5-A5041FA9CF7D}"/>
                      </a:ext>
                    </a:extLst>
                  </p:cNvPr>
                  <p:cNvSpPr/>
                  <p:nvPr userDrawn="1"/>
                </p:nvSpPr>
                <p:spPr>
                  <a:xfrm>
                    <a:off x="8256447" y="4492835"/>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0"/>
                          <a:pt x="42097" y="9430"/>
                          <a:pt x="42097" y="21060"/>
                        </a:cubicBezTo>
                        <a:close/>
                      </a:path>
                    </a:pathLst>
                  </a:custGeom>
                  <a:solidFill>
                    <a:srgbClr val="C9CDDB"/>
                  </a:solidFill>
                  <a:ln w="2339" cap="flat">
                    <a:noFill/>
                    <a:prstDash val="solid"/>
                    <a:miter/>
                  </a:ln>
                </p:spPr>
                <p:txBody>
                  <a:bodyPr rtlCol="0" anchor="ctr"/>
                  <a:lstStyle/>
                  <a:p>
                    <a:endParaRPr lang="en-US" sz="2160"/>
                  </a:p>
                </p:txBody>
              </p:sp>
              <p:sp>
                <p:nvSpPr>
                  <p:cNvPr id="620" name="Freeform: Shape 619">
                    <a:extLst>
                      <a:ext uri="{FF2B5EF4-FFF2-40B4-BE49-F238E27FC236}">
                        <a16:creationId xmlns:a16="http://schemas.microsoft.com/office/drawing/2014/main" id="{54FD676A-0853-9BBD-8642-B1A7FA12DF03}"/>
                      </a:ext>
                    </a:extLst>
                  </p:cNvPr>
                  <p:cNvSpPr/>
                  <p:nvPr userDrawn="1"/>
                </p:nvSpPr>
                <p:spPr>
                  <a:xfrm>
                    <a:off x="8255956" y="4492999"/>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23"/>
                          <a:pt x="42097" y="9430"/>
                          <a:pt x="42097" y="21060"/>
                        </a:cubicBezTo>
                        <a:close/>
                      </a:path>
                    </a:pathLst>
                  </a:custGeom>
                  <a:solidFill>
                    <a:srgbClr val="C9CEDC"/>
                  </a:solidFill>
                  <a:ln w="2339" cap="flat">
                    <a:noFill/>
                    <a:prstDash val="solid"/>
                    <a:miter/>
                  </a:ln>
                </p:spPr>
                <p:txBody>
                  <a:bodyPr rtlCol="0" anchor="ctr"/>
                  <a:lstStyle/>
                  <a:p>
                    <a:endParaRPr lang="en-US" sz="2160"/>
                  </a:p>
                </p:txBody>
              </p:sp>
              <p:sp>
                <p:nvSpPr>
                  <p:cNvPr id="621" name="Freeform: Shape 620">
                    <a:extLst>
                      <a:ext uri="{FF2B5EF4-FFF2-40B4-BE49-F238E27FC236}">
                        <a16:creationId xmlns:a16="http://schemas.microsoft.com/office/drawing/2014/main" id="{7450E40D-05FF-FF73-ECA6-484AD3B48A7D}"/>
                      </a:ext>
                    </a:extLst>
                  </p:cNvPr>
                  <p:cNvSpPr/>
                  <p:nvPr userDrawn="1"/>
                </p:nvSpPr>
                <p:spPr>
                  <a:xfrm>
                    <a:off x="8255465" y="4493186"/>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0"/>
                          <a:pt x="42097" y="9430"/>
                          <a:pt x="42097" y="21060"/>
                        </a:cubicBezTo>
                        <a:close/>
                      </a:path>
                    </a:pathLst>
                  </a:custGeom>
                  <a:solidFill>
                    <a:srgbClr val="C9CEDC"/>
                  </a:solidFill>
                  <a:ln w="2339" cap="flat">
                    <a:noFill/>
                    <a:prstDash val="solid"/>
                    <a:miter/>
                  </a:ln>
                </p:spPr>
                <p:txBody>
                  <a:bodyPr rtlCol="0" anchor="ctr"/>
                  <a:lstStyle/>
                  <a:p>
                    <a:endParaRPr lang="en-US" sz="2160"/>
                  </a:p>
                </p:txBody>
              </p:sp>
              <p:sp>
                <p:nvSpPr>
                  <p:cNvPr id="622" name="Freeform: Shape 621">
                    <a:extLst>
                      <a:ext uri="{FF2B5EF4-FFF2-40B4-BE49-F238E27FC236}">
                        <a16:creationId xmlns:a16="http://schemas.microsoft.com/office/drawing/2014/main" id="{D62885F4-1394-D702-0446-609E9D2A505F}"/>
                      </a:ext>
                    </a:extLst>
                  </p:cNvPr>
                  <p:cNvSpPr/>
                  <p:nvPr userDrawn="1"/>
                </p:nvSpPr>
                <p:spPr>
                  <a:xfrm>
                    <a:off x="8254950" y="4493350"/>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90" y="23"/>
                          <a:pt x="42097" y="9430"/>
                          <a:pt x="42097" y="21060"/>
                        </a:cubicBezTo>
                        <a:close/>
                      </a:path>
                    </a:pathLst>
                  </a:custGeom>
                  <a:solidFill>
                    <a:srgbClr val="C9CEDC"/>
                  </a:solidFill>
                  <a:ln w="2339" cap="flat">
                    <a:noFill/>
                    <a:prstDash val="solid"/>
                    <a:miter/>
                  </a:ln>
                </p:spPr>
                <p:txBody>
                  <a:bodyPr rtlCol="0" anchor="ctr"/>
                  <a:lstStyle/>
                  <a:p>
                    <a:endParaRPr lang="en-US" sz="2160"/>
                  </a:p>
                </p:txBody>
              </p:sp>
              <p:sp>
                <p:nvSpPr>
                  <p:cNvPr id="623" name="Freeform: Shape 622">
                    <a:extLst>
                      <a:ext uri="{FF2B5EF4-FFF2-40B4-BE49-F238E27FC236}">
                        <a16:creationId xmlns:a16="http://schemas.microsoft.com/office/drawing/2014/main" id="{1838C8D6-BCB1-BAA3-7754-786F22963AFA}"/>
                      </a:ext>
                    </a:extLst>
                  </p:cNvPr>
                  <p:cNvSpPr/>
                  <p:nvPr userDrawn="1"/>
                </p:nvSpPr>
                <p:spPr>
                  <a:xfrm>
                    <a:off x="8254458" y="4493537"/>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90" y="0"/>
                          <a:pt x="42097" y="9430"/>
                          <a:pt x="42097" y="21060"/>
                        </a:cubicBezTo>
                        <a:close/>
                      </a:path>
                    </a:pathLst>
                  </a:custGeom>
                  <a:solidFill>
                    <a:srgbClr val="CACFDC"/>
                  </a:solidFill>
                  <a:ln w="2339" cap="flat">
                    <a:noFill/>
                    <a:prstDash val="solid"/>
                    <a:miter/>
                  </a:ln>
                </p:spPr>
                <p:txBody>
                  <a:bodyPr rtlCol="0" anchor="ctr"/>
                  <a:lstStyle/>
                  <a:p>
                    <a:endParaRPr lang="en-US" sz="2160"/>
                  </a:p>
                </p:txBody>
              </p:sp>
              <p:sp>
                <p:nvSpPr>
                  <p:cNvPr id="624" name="Freeform: Shape 623">
                    <a:extLst>
                      <a:ext uri="{FF2B5EF4-FFF2-40B4-BE49-F238E27FC236}">
                        <a16:creationId xmlns:a16="http://schemas.microsoft.com/office/drawing/2014/main" id="{37D454F1-05B3-E40C-87F1-3FD5AEE60793}"/>
                      </a:ext>
                    </a:extLst>
                  </p:cNvPr>
                  <p:cNvSpPr/>
                  <p:nvPr userDrawn="1"/>
                </p:nvSpPr>
                <p:spPr>
                  <a:xfrm>
                    <a:off x="8253967" y="4493701"/>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90" y="23"/>
                          <a:pt x="42097" y="9430"/>
                          <a:pt x="42097" y="21060"/>
                        </a:cubicBezTo>
                        <a:close/>
                      </a:path>
                    </a:pathLst>
                  </a:custGeom>
                  <a:solidFill>
                    <a:srgbClr val="CACFDC"/>
                  </a:solidFill>
                  <a:ln w="2339" cap="flat">
                    <a:noFill/>
                    <a:prstDash val="solid"/>
                    <a:miter/>
                  </a:ln>
                </p:spPr>
                <p:txBody>
                  <a:bodyPr rtlCol="0" anchor="ctr"/>
                  <a:lstStyle/>
                  <a:p>
                    <a:endParaRPr lang="en-US" sz="2160"/>
                  </a:p>
                </p:txBody>
              </p:sp>
              <p:sp>
                <p:nvSpPr>
                  <p:cNvPr id="625" name="Freeform: Shape 624">
                    <a:extLst>
                      <a:ext uri="{FF2B5EF4-FFF2-40B4-BE49-F238E27FC236}">
                        <a16:creationId xmlns:a16="http://schemas.microsoft.com/office/drawing/2014/main" id="{22239771-8E14-B591-ACA5-8A388E7D9924}"/>
                      </a:ext>
                    </a:extLst>
                  </p:cNvPr>
                  <p:cNvSpPr/>
                  <p:nvPr userDrawn="1"/>
                </p:nvSpPr>
                <p:spPr>
                  <a:xfrm>
                    <a:off x="8253499" y="4493888"/>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0"/>
                          <a:pt x="42097" y="9430"/>
                          <a:pt x="42097" y="21060"/>
                        </a:cubicBezTo>
                        <a:close/>
                      </a:path>
                    </a:pathLst>
                  </a:custGeom>
                  <a:solidFill>
                    <a:srgbClr val="CACFDD"/>
                  </a:solidFill>
                  <a:ln w="2339" cap="flat">
                    <a:noFill/>
                    <a:prstDash val="solid"/>
                    <a:miter/>
                  </a:ln>
                </p:spPr>
                <p:txBody>
                  <a:bodyPr rtlCol="0" anchor="ctr"/>
                  <a:lstStyle/>
                  <a:p>
                    <a:endParaRPr lang="en-US" sz="2160"/>
                  </a:p>
                </p:txBody>
              </p:sp>
              <p:sp>
                <p:nvSpPr>
                  <p:cNvPr id="626" name="Freeform: Shape 625">
                    <a:extLst>
                      <a:ext uri="{FF2B5EF4-FFF2-40B4-BE49-F238E27FC236}">
                        <a16:creationId xmlns:a16="http://schemas.microsoft.com/office/drawing/2014/main" id="{CD1ABAF4-2129-1B83-FFBA-C97F63315D81}"/>
                      </a:ext>
                    </a:extLst>
                  </p:cNvPr>
                  <p:cNvSpPr/>
                  <p:nvPr userDrawn="1"/>
                </p:nvSpPr>
                <p:spPr>
                  <a:xfrm>
                    <a:off x="8253008" y="4494075"/>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0"/>
                          <a:pt x="42097" y="9430"/>
                          <a:pt x="42097" y="21060"/>
                        </a:cubicBezTo>
                        <a:close/>
                      </a:path>
                    </a:pathLst>
                  </a:custGeom>
                  <a:solidFill>
                    <a:srgbClr val="CBCFDD"/>
                  </a:solidFill>
                  <a:ln w="2339" cap="flat">
                    <a:noFill/>
                    <a:prstDash val="solid"/>
                    <a:miter/>
                  </a:ln>
                </p:spPr>
                <p:txBody>
                  <a:bodyPr rtlCol="0" anchor="ctr"/>
                  <a:lstStyle/>
                  <a:p>
                    <a:endParaRPr lang="en-US" sz="2160"/>
                  </a:p>
                </p:txBody>
              </p:sp>
              <p:sp>
                <p:nvSpPr>
                  <p:cNvPr id="627" name="Freeform: Shape 626">
                    <a:extLst>
                      <a:ext uri="{FF2B5EF4-FFF2-40B4-BE49-F238E27FC236}">
                        <a16:creationId xmlns:a16="http://schemas.microsoft.com/office/drawing/2014/main" id="{733CBBB0-38C5-978A-99E8-CBF8B249190C}"/>
                      </a:ext>
                    </a:extLst>
                  </p:cNvPr>
                  <p:cNvSpPr/>
                  <p:nvPr userDrawn="1"/>
                </p:nvSpPr>
                <p:spPr>
                  <a:xfrm>
                    <a:off x="8252516" y="4494239"/>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23"/>
                          <a:pt x="42097" y="9430"/>
                          <a:pt x="42097" y="21060"/>
                        </a:cubicBezTo>
                        <a:close/>
                      </a:path>
                    </a:pathLst>
                  </a:custGeom>
                  <a:solidFill>
                    <a:srgbClr val="CBD0DD"/>
                  </a:solidFill>
                  <a:ln w="2339" cap="flat">
                    <a:noFill/>
                    <a:prstDash val="solid"/>
                    <a:miter/>
                  </a:ln>
                </p:spPr>
                <p:txBody>
                  <a:bodyPr rtlCol="0" anchor="ctr"/>
                  <a:lstStyle/>
                  <a:p>
                    <a:endParaRPr lang="en-US" sz="2160"/>
                  </a:p>
                </p:txBody>
              </p:sp>
              <p:sp>
                <p:nvSpPr>
                  <p:cNvPr id="628" name="Freeform: Shape 627">
                    <a:extLst>
                      <a:ext uri="{FF2B5EF4-FFF2-40B4-BE49-F238E27FC236}">
                        <a16:creationId xmlns:a16="http://schemas.microsoft.com/office/drawing/2014/main" id="{4B7347EF-259A-E39E-7147-66F4C52B06C5}"/>
                      </a:ext>
                    </a:extLst>
                  </p:cNvPr>
                  <p:cNvSpPr/>
                  <p:nvPr userDrawn="1"/>
                </p:nvSpPr>
                <p:spPr>
                  <a:xfrm>
                    <a:off x="8252025" y="4494426"/>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90" y="23"/>
                          <a:pt x="42097" y="9430"/>
                          <a:pt x="42097" y="21060"/>
                        </a:cubicBezTo>
                        <a:close/>
                      </a:path>
                    </a:pathLst>
                  </a:custGeom>
                  <a:solidFill>
                    <a:srgbClr val="CBD0DD"/>
                  </a:solidFill>
                  <a:ln w="2339" cap="flat">
                    <a:noFill/>
                    <a:prstDash val="solid"/>
                    <a:miter/>
                  </a:ln>
                </p:spPr>
                <p:txBody>
                  <a:bodyPr rtlCol="0" anchor="ctr"/>
                  <a:lstStyle/>
                  <a:p>
                    <a:endParaRPr lang="en-US" sz="2160"/>
                  </a:p>
                </p:txBody>
              </p:sp>
              <p:sp>
                <p:nvSpPr>
                  <p:cNvPr id="629" name="Freeform: Shape 628">
                    <a:extLst>
                      <a:ext uri="{FF2B5EF4-FFF2-40B4-BE49-F238E27FC236}">
                        <a16:creationId xmlns:a16="http://schemas.microsoft.com/office/drawing/2014/main" id="{78EA3BA1-7B75-8FE2-75EE-10172A128632}"/>
                      </a:ext>
                    </a:extLst>
                  </p:cNvPr>
                  <p:cNvSpPr/>
                  <p:nvPr userDrawn="1"/>
                </p:nvSpPr>
                <p:spPr>
                  <a:xfrm>
                    <a:off x="8251557" y="4494614"/>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0"/>
                          <a:pt x="42097" y="9430"/>
                          <a:pt x="42097" y="21060"/>
                        </a:cubicBezTo>
                        <a:close/>
                      </a:path>
                    </a:pathLst>
                  </a:custGeom>
                  <a:solidFill>
                    <a:srgbClr val="CCD0DD"/>
                  </a:solidFill>
                  <a:ln w="2339" cap="flat">
                    <a:noFill/>
                    <a:prstDash val="solid"/>
                    <a:miter/>
                  </a:ln>
                </p:spPr>
                <p:txBody>
                  <a:bodyPr rtlCol="0" anchor="ctr"/>
                  <a:lstStyle/>
                  <a:p>
                    <a:endParaRPr lang="en-US" sz="2160"/>
                  </a:p>
                </p:txBody>
              </p:sp>
              <p:sp>
                <p:nvSpPr>
                  <p:cNvPr id="630" name="Freeform: Shape 629">
                    <a:extLst>
                      <a:ext uri="{FF2B5EF4-FFF2-40B4-BE49-F238E27FC236}">
                        <a16:creationId xmlns:a16="http://schemas.microsoft.com/office/drawing/2014/main" id="{A8498297-63E6-DBF0-D8C0-689DBD479E8B}"/>
                      </a:ext>
                    </a:extLst>
                  </p:cNvPr>
                  <p:cNvSpPr/>
                  <p:nvPr userDrawn="1"/>
                </p:nvSpPr>
                <p:spPr>
                  <a:xfrm>
                    <a:off x="8251065" y="4494801"/>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0"/>
                          <a:pt x="42097" y="9430"/>
                          <a:pt x="42097" y="21060"/>
                        </a:cubicBezTo>
                        <a:close/>
                      </a:path>
                    </a:pathLst>
                  </a:custGeom>
                  <a:solidFill>
                    <a:srgbClr val="CCD0DE"/>
                  </a:solidFill>
                  <a:ln w="2339" cap="flat">
                    <a:noFill/>
                    <a:prstDash val="solid"/>
                    <a:miter/>
                  </a:ln>
                </p:spPr>
                <p:txBody>
                  <a:bodyPr rtlCol="0" anchor="ctr"/>
                  <a:lstStyle/>
                  <a:p>
                    <a:endParaRPr lang="en-US" sz="2160"/>
                  </a:p>
                </p:txBody>
              </p:sp>
              <p:sp>
                <p:nvSpPr>
                  <p:cNvPr id="631" name="Freeform: Shape 630">
                    <a:extLst>
                      <a:ext uri="{FF2B5EF4-FFF2-40B4-BE49-F238E27FC236}">
                        <a16:creationId xmlns:a16="http://schemas.microsoft.com/office/drawing/2014/main" id="{22EBEC67-E503-86A2-E40C-43D18F0B8A40}"/>
                      </a:ext>
                    </a:extLst>
                  </p:cNvPr>
                  <p:cNvSpPr/>
                  <p:nvPr userDrawn="1"/>
                </p:nvSpPr>
                <p:spPr>
                  <a:xfrm>
                    <a:off x="8250574" y="4494988"/>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90" y="0"/>
                          <a:pt x="42097" y="9430"/>
                          <a:pt x="42097" y="21060"/>
                        </a:cubicBezTo>
                        <a:close/>
                      </a:path>
                    </a:pathLst>
                  </a:custGeom>
                  <a:solidFill>
                    <a:srgbClr val="CCD1DE"/>
                  </a:solidFill>
                  <a:ln w="2339" cap="flat">
                    <a:noFill/>
                    <a:prstDash val="solid"/>
                    <a:miter/>
                  </a:ln>
                </p:spPr>
                <p:txBody>
                  <a:bodyPr rtlCol="0" anchor="ctr"/>
                  <a:lstStyle/>
                  <a:p>
                    <a:endParaRPr lang="en-US" sz="2160"/>
                  </a:p>
                </p:txBody>
              </p:sp>
              <p:sp>
                <p:nvSpPr>
                  <p:cNvPr id="632" name="Freeform: Shape 631">
                    <a:extLst>
                      <a:ext uri="{FF2B5EF4-FFF2-40B4-BE49-F238E27FC236}">
                        <a16:creationId xmlns:a16="http://schemas.microsoft.com/office/drawing/2014/main" id="{29F53596-6F54-0653-B888-7186DD1879E4}"/>
                      </a:ext>
                    </a:extLst>
                  </p:cNvPr>
                  <p:cNvSpPr/>
                  <p:nvPr userDrawn="1"/>
                </p:nvSpPr>
                <p:spPr>
                  <a:xfrm>
                    <a:off x="8250106" y="4495175"/>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0"/>
                          <a:pt x="42097" y="9430"/>
                          <a:pt x="42097" y="21060"/>
                        </a:cubicBezTo>
                        <a:close/>
                      </a:path>
                    </a:pathLst>
                  </a:custGeom>
                  <a:solidFill>
                    <a:srgbClr val="CDD1DE"/>
                  </a:solidFill>
                  <a:ln w="2339" cap="flat">
                    <a:noFill/>
                    <a:prstDash val="solid"/>
                    <a:miter/>
                  </a:ln>
                </p:spPr>
                <p:txBody>
                  <a:bodyPr rtlCol="0" anchor="ctr"/>
                  <a:lstStyle/>
                  <a:p>
                    <a:endParaRPr lang="en-US" sz="2160"/>
                  </a:p>
                </p:txBody>
              </p:sp>
              <p:sp>
                <p:nvSpPr>
                  <p:cNvPr id="633" name="Freeform: Shape 632">
                    <a:extLst>
                      <a:ext uri="{FF2B5EF4-FFF2-40B4-BE49-F238E27FC236}">
                        <a16:creationId xmlns:a16="http://schemas.microsoft.com/office/drawing/2014/main" id="{08193A3C-8206-9028-4810-43E23DACCC2D}"/>
                      </a:ext>
                    </a:extLst>
                  </p:cNvPr>
                  <p:cNvSpPr/>
                  <p:nvPr userDrawn="1"/>
                </p:nvSpPr>
                <p:spPr>
                  <a:xfrm>
                    <a:off x="8249638" y="4495339"/>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23"/>
                          <a:pt x="42097" y="9454"/>
                          <a:pt x="42097" y="21060"/>
                        </a:cubicBezTo>
                        <a:close/>
                      </a:path>
                    </a:pathLst>
                  </a:custGeom>
                  <a:solidFill>
                    <a:srgbClr val="CDD1DE"/>
                  </a:solidFill>
                  <a:ln w="2339" cap="flat">
                    <a:noFill/>
                    <a:prstDash val="solid"/>
                    <a:miter/>
                  </a:ln>
                </p:spPr>
                <p:txBody>
                  <a:bodyPr rtlCol="0" anchor="ctr"/>
                  <a:lstStyle/>
                  <a:p>
                    <a:endParaRPr lang="en-US" sz="2160"/>
                  </a:p>
                </p:txBody>
              </p:sp>
              <p:sp>
                <p:nvSpPr>
                  <p:cNvPr id="634" name="Freeform: Shape 633">
                    <a:extLst>
                      <a:ext uri="{FF2B5EF4-FFF2-40B4-BE49-F238E27FC236}">
                        <a16:creationId xmlns:a16="http://schemas.microsoft.com/office/drawing/2014/main" id="{50FE1AD5-3EF9-F5C5-1259-A747D22F133F}"/>
                      </a:ext>
                    </a:extLst>
                  </p:cNvPr>
                  <p:cNvSpPr/>
                  <p:nvPr userDrawn="1"/>
                </p:nvSpPr>
                <p:spPr>
                  <a:xfrm>
                    <a:off x="8249147" y="4495550"/>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90" y="0"/>
                          <a:pt x="42097" y="9430"/>
                          <a:pt x="42097" y="21060"/>
                        </a:cubicBezTo>
                        <a:close/>
                      </a:path>
                    </a:pathLst>
                  </a:custGeom>
                  <a:solidFill>
                    <a:srgbClr val="CDD2DE"/>
                  </a:solidFill>
                  <a:ln w="2339" cap="flat">
                    <a:noFill/>
                    <a:prstDash val="solid"/>
                    <a:miter/>
                  </a:ln>
                </p:spPr>
                <p:txBody>
                  <a:bodyPr rtlCol="0" anchor="ctr"/>
                  <a:lstStyle/>
                  <a:p>
                    <a:endParaRPr lang="en-US" sz="2160"/>
                  </a:p>
                </p:txBody>
              </p:sp>
              <p:sp>
                <p:nvSpPr>
                  <p:cNvPr id="635" name="Freeform: Shape 634">
                    <a:extLst>
                      <a:ext uri="{FF2B5EF4-FFF2-40B4-BE49-F238E27FC236}">
                        <a16:creationId xmlns:a16="http://schemas.microsoft.com/office/drawing/2014/main" id="{89D84B4D-E6D8-FE8C-05E9-6FF4E83D67F3}"/>
                      </a:ext>
                    </a:extLst>
                  </p:cNvPr>
                  <p:cNvSpPr/>
                  <p:nvPr userDrawn="1"/>
                </p:nvSpPr>
                <p:spPr>
                  <a:xfrm>
                    <a:off x="8248679" y="4495737"/>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0"/>
                          <a:pt x="42097" y="9430"/>
                          <a:pt x="42097" y="21060"/>
                        </a:cubicBezTo>
                        <a:close/>
                      </a:path>
                    </a:pathLst>
                  </a:custGeom>
                  <a:solidFill>
                    <a:srgbClr val="CDD2DF"/>
                  </a:solidFill>
                  <a:ln w="2339" cap="flat">
                    <a:noFill/>
                    <a:prstDash val="solid"/>
                    <a:miter/>
                  </a:ln>
                </p:spPr>
                <p:txBody>
                  <a:bodyPr rtlCol="0" anchor="ctr"/>
                  <a:lstStyle/>
                  <a:p>
                    <a:endParaRPr lang="en-US" sz="2160"/>
                  </a:p>
                </p:txBody>
              </p:sp>
              <p:sp>
                <p:nvSpPr>
                  <p:cNvPr id="636" name="Freeform: Shape 635">
                    <a:extLst>
                      <a:ext uri="{FF2B5EF4-FFF2-40B4-BE49-F238E27FC236}">
                        <a16:creationId xmlns:a16="http://schemas.microsoft.com/office/drawing/2014/main" id="{248CF6FB-0F4C-93AF-8264-2847C56BA5FD}"/>
                      </a:ext>
                    </a:extLst>
                  </p:cNvPr>
                  <p:cNvSpPr/>
                  <p:nvPr userDrawn="1"/>
                </p:nvSpPr>
                <p:spPr>
                  <a:xfrm>
                    <a:off x="8248211" y="4495924"/>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0"/>
                          <a:pt x="42097" y="9430"/>
                          <a:pt x="42097" y="21060"/>
                        </a:cubicBezTo>
                        <a:close/>
                      </a:path>
                    </a:pathLst>
                  </a:custGeom>
                  <a:solidFill>
                    <a:srgbClr val="CED2DF"/>
                  </a:solidFill>
                  <a:ln w="2339" cap="flat">
                    <a:noFill/>
                    <a:prstDash val="solid"/>
                    <a:miter/>
                  </a:ln>
                </p:spPr>
                <p:txBody>
                  <a:bodyPr rtlCol="0" anchor="ctr"/>
                  <a:lstStyle/>
                  <a:p>
                    <a:endParaRPr lang="en-US" sz="2160"/>
                  </a:p>
                </p:txBody>
              </p:sp>
              <p:sp>
                <p:nvSpPr>
                  <p:cNvPr id="637" name="Freeform: Shape 636">
                    <a:extLst>
                      <a:ext uri="{FF2B5EF4-FFF2-40B4-BE49-F238E27FC236}">
                        <a16:creationId xmlns:a16="http://schemas.microsoft.com/office/drawing/2014/main" id="{710C9674-95DF-5E05-5641-D2056C750E2B}"/>
                      </a:ext>
                    </a:extLst>
                  </p:cNvPr>
                  <p:cNvSpPr/>
                  <p:nvPr userDrawn="1"/>
                </p:nvSpPr>
                <p:spPr>
                  <a:xfrm>
                    <a:off x="8247743" y="4496111"/>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0"/>
                          <a:pt x="42097" y="9430"/>
                          <a:pt x="42097" y="21060"/>
                        </a:cubicBezTo>
                        <a:close/>
                      </a:path>
                    </a:pathLst>
                  </a:custGeom>
                  <a:solidFill>
                    <a:srgbClr val="CED2DF"/>
                  </a:solidFill>
                  <a:ln w="2339" cap="flat">
                    <a:noFill/>
                    <a:prstDash val="solid"/>
                    <a:miter/>
                  </a:ln>
                </p:spPr>
                <p:txBody>
                  <a:bodyPr rtlCol="0" anchor="ctr"/>
                  <a:lstStyle/>
                  <a:p>
                    <a:endParaRPr lang="en-US" sz="2160"/>
                  </a:p>
                </p:txBody>
              </p:sp>
              <p:sp>
                <p:nvSpPr>
                  <p:cNvPr id="638" name="Freeform: Shape 637">
                    <a:extLst>
                      <a:ext uri="{FF2B5EF4-FFF2-40B4-BE49-F238E27FC236}">
                        <a16:creationId xmlns:a16="http://schemas.microsoft.com/office/drawing/2014/main" id="{B630E2D4-BE22-FF96-D4A0-9710E279875D}"/>
                      </a:ext>
                    </a:extLst>
                  </p:cNvPr>
                  <p:cNvSpPr/>
                  <p:nvPr userDrawn="1"/>
                </p:nvSpPr>
                <p:spPr>
                  <a:xfrm>
                    <a:off x="8247275" y="4496298"/>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0"/>
                          <a:pt x="42097" y="9430"/>
                          <a:pt x="42097" y="21060"/>
                        </a:cubicBezTo>
                        <a:close/>
                      </a:path>
                    </a:pathLst>
                  </a:custGeom>
                  <a:solidFill>
                    <a:srgbClr val="CED3DF"/>
                  </a:solidFill>
                  <a:ln w="2339" cap="flat">
                    <a:noFill/>
                    <a:prstDash val="solid"/>
                    <a:miter/>
                  </a:ln>
                </p:spPr>
                <p:txBody>
                  <a:bodyPr rtlCol="0" anchor="ctr"/>
                  <a:lstStyle/>
                  <a:p>
                    <a:endParaRPr lang="en-US" sz="2160"/>
                  </a:p>
                </p:txBody>
              </p:sp>
              <p:sp>
                <p:nvSpPr>
                  <p:cNvPr id="639" name="Freeform: Shape 638">
                    <a:extLst>
                      <a:ext uri="{FF2B5EF4-FFF2-40B4-BE49-F238E27FC236}">
                        <a16:creationId xmlns:a16="http://schemas.microsoft.com/office/drawing/2014/main" id="{BF8AC1D8-5138-C822-764C-B7BA4A790FCE}"/>
                      </a:ext>
                    </a:extLst>
                  </p:cNvPr>
                  <p:cNvSpPr/>
                  <p:nvPr userDrawn="1"/>
                </p:nvSpPr>
                <p:spPr>
                  <a:xfrm>
                    <a:off x="8246807" y="4496486"/>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23"/>
                          <a:pt x="42097" y="9430"/>
                          <a:pt x="42097" y="21060"/>
                        </a:cubicBezTo>
                        <a:close/>
                      </a:path>
                    </a:pathLst>
                  </a:custGeom>
                  <a:solidFill>
                    <a:srgbClr val="CFD3DF"/>
                  </a:solidFill>
                  <a:ln w="2339" cap="flat">
                    <a:noFill/>
                    <a:prstDash val="solid"/>
                    <a:miter/>
                  </a:ln>
                </p:spPr>
                <p:txBody>
                  <a:bodyPr rtlCol="0" anchor="ctr"/>
                  <a:lstStyle/>
                  <a:p>
                    <a:endParaRPr lang="en-US" sz="2160"/>
                  </a:p>
                </p:txBody>
              </p:sp>
              <p:sp>
                <p:nvSpPr>
                  <p:cNvPr id="640" name="Freeform: Shape 639">
                    <a:extLst>
                      <a:ext uri="{FF2B5EF4-FFF2-40B4-BE49-F238E27FC236}">
                        <a16:creationId xmlns:a16="http://schemas.microsoft.com/office/drawing/2014/main" id="{08CE36D7-D47D-84C6-1F69-9720976C107A}"/>
                      </a:ext>
                    </a:extLst>
                  </p:cNvPr>
                  <p:cNvSpPr/>
                  <p:nvPr userDrawn="1"/>
                </p:nvSpPr>
                <p:spPr>
                  <a:xfrm>
                    <a:off x="8246339" y="4496673"/>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23"/>
                          <a:pt x="42097" y="9454"/>
                          <a:pt x="42097" y="21060"/>
                        </a:cubicBezTo>
                        <a:close/>
                      </a:path>
                    </a:pathLst>
                  </a:custGeom>
                  <a:solidFill>
                    <a:srgbClr val="CFD3E0"/>
                  </a:solidFill>
                  <a:ln w="2339" cap="flat">
                    <a:noFill/>
                    <a:prstDash val="solid"/>
                    <a:miter/>
                  </a:ln>
                </p:spPr>
                <p:txBody>
                  <a:bodyPr rtlCol="0" anchor="ctr"/>
                  <a:lstStyle/>
                  <a:p>
                    <a:endParaRPr lang="en-US" sz="2160"/>
                  </a:p>
                </p:txBody>
              </p:sp>
              <p:sp>
                <p:nvSpPr>
                  <p:cNvPr id="641" name="Freeform: Shape 640">
                    <a:extLst>
                      <a:ext uri="{FF2B5EF4-FFF2-40B4-BE49-F238E27FC236}">
                        <a16:creationId xmlns:a16="http://schemas.microsoft.com/office/drawing/2014/main" id="{4C694BA1-2CD2-8A97-3CA3-49822FB7641C}"/>
                      </a:ext>
                    </a:extLst>
                  </p:cNvPr>
                  <p:cNvSpPr/>
                  <p:nvPr userDrawn="1"/>
                </p:nvSpPr>
                <p:spPr>
                  <a:xfrm>
                    <a:off x="8245871" y="4496883"/>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0"/>
                          <a:pt x="42097" y="9430"/>
                          <a:pt x="42097" y="21060"/>
                        </a:cubicBezTo>
                        <a:close/>
                      </a:path>
                    </a:pathLst>
                  </a:custGeom>
                  <a:solidFill>
                    <a:srgbClr val="CFD4E0"/>
                  </a:solidFill>
                  <a:ln w="2339" cap="flat">
                    <a:noFill/>
                    <a:prstDash val="solid"/>
                    <a:miter/>
                  </a:ln>
                </p:spPr>
                <p:txBody>
                  <a:bodyPr rtlCol="0" anchor="ctr"/>
                  <a:lstStyle/>
                  <a:p>
                    <a:endParaRPr lang="en-US" sz="2160"/>
                  </a:p>
                </p:txBody>
              </p:sp>
              <p:sp>
                <p:nvSpPr>
                  <p:cNvPr id="642" name="Freeform: Shape 641">
                    <a:extLst>
                      <a:ext uri="{FF2B5EF4-FFF2-40B4-BE49-F238E27FC236}">
                        <a16:creationId xmlns:a16="http://schemas.microsoft.com/office/drawing/2014/main" id="{B3FF489F-73C4-6C18-FEBC-9EA8BA6B0721}"/>
                      </a:ext>
                    </a:extLst>
                  </p:cNvPr>
                  <p:cNvSpPr/>
                  <p:nvPr userDrawn="1"/>
                </p:nvSpPr>
                <p:spPr>
                  <a:xfrm>
                    <a:off x="8245403" y="4497071"/>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23"/>
                          <a:pt x="42097" y="9430"/>
                          <a:pt x="42097" y="21060"/>
                        </a:cubicBezTo>
                        <a:close/>
                      </a:path>
                    </a:pathLst>
                  </a:custGeom>
                  <a:solidFill>
                    <a:srgbClr val="D0D4E0"/>
                  </a:solidFill>
                  <a:ln w="2339" cap="flat">
                    <a:noFill/>
                    <a:prstDash val="solid"/>
                    <a:miter/>
                  </a:ln>
                </p:spPr>
                <p:txBody>
                  <a:bodyPr rtlCol="0" anchor="ctr"/>
                  <a:lstStyle/>
                  <a:p>
                    <a:endParaRPr lang="en-US" sz="2160"/>
                  </a:p>
                </p:txBody>
              </p:sp>
              <p:sp>
                <p:nvSpPr>
                  <p:cNvPr id="643" name="Freeform: Shape 642">
                    <a:extLst>
                      <a:ext uri="{FF2B5EF4-FFF2-40B4-BE49-F238E27FC236}">
                        <a16:creationId xmlns:a16="http://schemas.microsoft.com/office/drawing/2014/main" id="{7E10DE55-9A8D-749F-45FD-B3AC1B409E27}"/>
                      </a:ext>
                    </a:extLst>
                  </p:cNvPr>
                  <p:cNvSpPr/>
                  <p:nvPr userDrawn="1"/>
                </p:nvSpPr>
                <p:spPr>
                  <a:xfrm>
                    <a:off x="8244935" y="4497281"/>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90" y="0"/>
                          <a:pt x="42097" y="9430"/>
                          <a:pt x="42097" y="21060"/>
                        </a:cubicBezTo>
                        <a:close/>
                      </a:path>
                    </a:pathLst>
                  </a:custGeom>
                  <a:solidFill>
                    <a:srgbClr val="D0D4E0"/>
                  </a:solidFill>
                  <a:ln w="2339" cap="flat">
                    <a:noFill/>
                    <a:prstDash val="solid"/>
                    <a:miter/>
                  </a:ln>
                </p:spPr>
                <p:txBody>
                  <a:bodyPr rtlCol="0" anchor="ctr"/>
                  <a:lstStyle/>
                  <a:p>
                    <a:endParaRPr lang="en-US" sz="2160"/>
                  </a:p>
                </p:txBody>
              </p:sp>
              <p:sp>
                <p:nvSpPr>
                  <p:cNvPr id="644" name="Freeform: Shape 643">
                    <a:extLst>
                      <a:ext uri="{FF2B5EF4-FFF2-40B4-BE49-F238E27FC236}">
                        <a16:creationId xmlns:a16="http://schemas.microsoft.com/office/drawing/2014/main" id="{F2AC34BC-C26C-2124-175C-98024B807AEA}"/>
                      </a:ext>
                    </a:extLst>
                  </p:cNvPr>
                  <p:cNvSpPr/>
                  <p:nvPr userDrawn="1"/>
                </p:nvSpPr>
                <p:spPr>
                  <a:xfrm>
                    <a:off x="8244490" y="4497468"/>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0"/>
                          <a:pt x="42097" y="9430"/>
                          <a:pt x="42097" y="21060"/>
                        </a:cubicBezTo>
                        <a:close/>
                      </a:path>
                    </a:pathLst>
                  </a:custGeom>
                  <a:solidFill>
                    <a:srgbClr val="D0D4E0"/>
                  </a:solidFill>
                  <a:ln w="2339" cap="flat">
                    <a:noFill/>
                    <a:prstDash val="solid"/>
                    <a:miter/>
                  </a:ln>
                </p:spPr>
                <p:txBody>
                  <a:bodyPr rtlCol="0" anchor="ctr"/>
                  <a:lstStyle/>
                  <a:p>
                    <a:endParaRPr lang="en-US" sz="2160"/>
                  </a:p>
                </p:txBody>
              </p:sp>
              <p:sp>
                <p:nvSpPr>
                  <p:cNvPr id="645" name="Freeform: Shape 644">
                    <a:extLst>
                      <a:ext uri="{FF2B5EF4-FFF2-40B4-BE49-F238E27FC236}">
                        <a16:creationId xmlns:a16="http://schemas.microsoft.com/office/drawing/2014/main" id="{85155C0B-564D-65EE-B384-079A10E036D2}"/>
                      </a:ext>
                    </a:extLst>
                  </p:cNvPr>
                  <p:cNvSpPr/>
                  <p:nvPr userDrawn="1"/>
                </p:nvSpPr>
                <p:spPr>
                  <a:xfrm>
                    <a:off x="8244022" y="4497656"/>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90" y="23"/>
                          <a:pt x="42097" y="9454"/>
                          <a:pt x="42097" y="21060"/>
                        </a:cubicBezTo>
                        <a:close/>
                      </a:path>
                    </a:pathLst>
                  </a:custGeom>
                  <a:solidFill>
                    <a:srgbClr val="D1D5E1"/>
                  </a:solidFill>
                  <a:ln w="2339" cap="flat">
                    <a:noFill/>
                    <a:prstDash val="solid"/>
                    <a:miter/>
                  </a:ln>
                </p:spPr>
                <p:txBody>
                  <a:bodyPr rtlCol="0" anchor="ctr"/>
                  <a:lstStyle/>
                  <a:p>
                    <a:endParaRPr lang="en-US" sz="2160"/>
                  </a:p>
                </p:txBody>
              </p:sp>
              <p:sp>
                <p:nvSpPr>
                  <p:cNvPr id="646" name="Freeform: Shape 645">
                    <a:extLst>
                      <a:ext uri="{FF2B5EF4-FFF2-40B4-BE49-F238E27FC236}">
                        <a16:creationId xmlns:a16="http://schemas.microsoft.com/office/drawing/2014/main" id="{C8F143AD-8EBE-EDDC-0288-F9516D917C80}"/>
                      </a:ext>
                    </a:extLst>
                  </p:cNvPr>
                  <p:cNvSpPr/>
                  <p:nvPr userDrawn="1"/>
                </p:nvSpPr>
                <p:spPr>
                  <a:xfrm>
                    <a:off x="8243577" y="4497866"/>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0"/>
                          <a:pt x="42097" y="9430"/>
                          <a:pt x="42097" y="21060"/>
                        </a:cubicBezTo>
                        <a:close/>
                      </a:path>
                    </a:pathLst>
                  </a:custGeom>
                  <a:solidFill>
                    <a:srgbClr val="D1D5E1"/>
                  </a:solidFill>
                  <a:ln w="2339" cap="flat">
                    <a:noFill/>
                    <a:prstDash val="solid"/>
                    <a:miter/>
                  </a:ln>
                </p:spPr>
                <p:txBody>
                  <a:bodyPr rtlCol="0" anchor="ctr"/>
                  <a:lstStyle/>
                  <a:p>
                    <a:endParaRPr lang="en-US" sz="2160"/>
                  </a:p>
                </p:txBody>
              </p:sp>
              <p:sp>
                <p:nvSpPr>
                  <p:cNvPr id="647" name="Freeform: Shape 646">
                    <a:extLst>
                      <a:ext uri="{FF2B5EF4-FFF2-40B4-BE49-F238E27FC236}">
                        <a16:creationId xmlns:a16="http://schemas.microsoft.com/office/drawing/2014/main" id="{20737FEC-C3B6-4B65-4EF2-B2622DBDD8B3}"/>
                      </a:ext>
                    </a:extLst>
                  </p:cNvPr>
                  <p:cNvSpPr/>
                  <p:nvPr userDrawn="1"/>
                </p:nvSpPr>
                <p:spPr>
                  <a:xfrm>
                    <a:off x="8243109" y="4498077"/>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90" y="0"/>
                          <a:pt x="42097" y="9430"/>
                          <a:pt x="42097" y="21060"/>
                        </a:cubicBezTo>
                        <a:close/>
                      </a:path>
                    </a:pathLst>
                  </a:custGeom>
                  <a:solidFill>
                    <a:srgbClr val="D1D5E1"/>
                  </a:solidFill>
                  <a:ln w="2339" cap="flat">
                    <a:noFill/>
                    <a:prstDash val="solid"/>
                    <a:miter/>
                  </a:ln>
                </p:spPr>
                <p:txBody>
                  <a:bodyPr rtlCol="0" anchor="ctr"/>
                  <a:lstStyle/>
                  <a:p>
                    <a:endParaRPr lang="en-US" sz="2160"/>
                  </a:p>
                </p:txBody>
              </p:sp>
              <p:sp>
                <p:nvSpPr>
                  <p:cNvPr id="648" name="Freeform: Shape 647">
                    <a:extLst>
                      <a:ext uri="{FF2B5EF4-FFF2-40B4-BE49-F238E27FC236}">
                        <a16:creationId xmlns:a16="http://schemas.microsoft.com/office/drawing/2014/main" id="{8061C05B-4D4B-F4ED-7843-5FA5B6A1007C}"/>
                      </a:ext>
                    </a:extLst>
                  </p:cNvPr>
                  <p:cNvSpPr/>
                  <p:nvPr userDrawn="1"/>
                </p:nvSpPr>
                <p:spPr>
                  <a:xfrm>
                    <a:off x="8242665" y="4498264"/>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23"/>
                          <a:pt x="42097" y="9430"/>
                          <a:pt x="42097" y="21060"/>
                        </a:cubicBezTo>
                        <a:close/>
                      </a:path>
                    </a:pathLst>
                  </a:custGeom>
                  <a:solidFill>
                    <a:srgbClr val="D1D6E1"/>
                  </a:solidFill>
                  <a:ln w="2339" cap="flat">
                    <a:noFill/>
                    <a:prstDash val="solid"/>
                    <a:miter/>
                  </a:ln>
                </p:spPr>
                <p:txBody>
                  <a:bodyPr rtlCol="0" anchor="ctr"/>
                  <a:lstStyle/>
                  <a:p>
                    <a:endParaRPr lang="en-US" sz="2160"/>
                  </a:p>
                </p:txBody>
              </p:sp>
              <p:sp>
                <p:nvSpPr>
                  <p:cNvPr id="649" name="Freeform: Shape 648">
                    <a:extLst>
                      <a:ext uri="{FF2B5EF4-FFF2-40B4-BE49-F238E27FC236}">
                        <a16:creationId xmlns:a16="http://schemas.microsoft.com/office/drawing/2014/main" id="{47023DDE-BFC3-D94C-90C1-48BD9EDFDAFC}"/>
                      </a:ext>
                    </a:extLst>
                  </p:cNvPr>
                  <p:cNvSpPr/>
                  <p:nvPr userDrawn="1"/>
                </p:nvSpPr>
                <p:spPr>
                  <a:xfrm>
                    <a:off x="8242220" y="4498475"/>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0"/>
                          <a:pt x="42097" y="9430"/>
                          <a:pt x="42097" y="21060"/>
                        </a:cubicBezTo>
                        <a:close/>
                      </a:path>
                    </a:pathLst>
                  </a:custGeom>
                  <a:solidFill>
                    <a:srgbClr val="D2D6E1"/>
                  </a:solidFill>
                  <a:ln w="2339" cap="flat">
                    <a:noFill/>
                    <a:prstDash val="solid"/>
                    <a:miter/>
                  </a:ln>
                </p:spPr>
                <p:txBody>
                  <a:bodyPr rtlCol="0" anchor="ctr"/>
                  <a:lstStyle/>
                  <a:p>
                    <a:endParaRPr lang="en-US" sz="2160"/>
                  </a:p>
                </p:txBody>
              </p:sp>
              <p:sp>
                <p:nvSpPr>
                  <p:cNvPr id="650" name="Freeform: Shape 649">
                    <a:extLst>
                      <a:ext uri="{FF2B5EF4-FFF2-40B4-BE49-F238E27FC236}">
                        <a16:creationId xmlns:a16="http://schemas.microsoft.com/office/drawing/2014/main" id="{3303DA0A-F67B-70C1-5288-E3504E3906F5}"/>
                      </a:ext>
                    </a:extLst>
                  </p:cNvPr>
                  <p:cNvSpPr/>
                  <p:nvPr userDrawn="1"/>
                </p:nvSpPr>
                <p:spPr>
                  <a:xfrm>
                    <a:off x="8241776" y="4498662"/>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23"/>
                          <a:pt x="42097" y="9454"/>
                          <a:pt x="42097" y="21060"/>
                        </a:cubicBezTo>
                        <a:close/>
                      </a:path>
                    </a:pathLst>
                  </a:custGeom>
                  <a:solidFill>
                    <a:srgbClr val="D2D6E2"/>
                  </a:solidFill>
                  <a:ln w="2339" cap="flat">
                    <a:noFill/>
                    <a:prstDash val="solid"/>
                    <a:miter/>
                  </a:ln>
                </p:spPr>
                <p:txBody>
                  <a:bodyPr rtlCol="0" anchor="ctr"/>
                  <a:lstStyle/>
                  <a:p>
                    <a:endParaRPr lang="en-US" sz="2160"/>
                  </a:p>
                </p:txBody>
              </p:sp>
              <p:sp>
                <p:nvSpPr>
                  <p:cNvPr id="651" name="Freeform: Shape 650">
                    <a:extLst>
                      <a:ext uri="{FF2B5EF4-FFF2-40B4-BE49-F238E27FC236}">
                        <a16:creationId xmlns:a16="http://schemas.microsoft.com/office/drawing/2014/main" id="{2E30EC6F-9157-5232-F54B-04F683A3B98E}"/>
                      </a:ext>
                    </a:extLst>
                  </p:cNvPr>
                  <p:cNvSpPr/>
                  <p:nvPr userDrawn="1"/>
                </p:nvSpPr>
                <p:spPr>
                  <a:xfrm>
                    <a:off x="8241308" y="4498872"/>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90" y="23"/>
                          <a:pt x="42097" y="9430"/>
                          <a:pt x="42097" y="21060"/>
                        </a:cubicBezTo>
                        <a:close/>
                      </a:path>
                    </a:pathLst>
                  </a:custGeom>
                  <a:solidFill>
                    <a:srgbClr val="D2D6E2"/>
                  </a:solidFill>
                  <a:ln w="2339" cap="flat">
                    <a:noFill/>
                    <a:prstDash val="solid"/>
                    <a:miter/>
                  </a:ln>
                </p:spPr>
                <p:txBody>
                  <a:bodyPr rtlCol="0" anchor="ctr"/>
                  <a:lstStyle/>
                  <a:p>
                    <a:endParaRPr lang="en-US" sz="2160"/>
                  </a:p>
                </p:txBody>
              </p:sp>
              <p:sp>
                <p:nvSpPr>
                  <p:cNvPr id="652" name="Freeform: Shape 651">
                    <a:extLst>
                      <a:ext uri="{FF2B5EF4-FFF2-40B4-BE49-F238E27FC236}">
                        <a16:creationId xmlns:a16="http://schemas.microsoft.com/office/drawing/2014/main" id="{12F0BA98-DB56-53FC-C0C4-797E396F42C6}"/>
                      </a:ext>
                    </a:extLst>
                  </p:cNvPr>
                  <p:cNvSpPr/>
                  <p:nvPr userDrawn="1"/>
                </p:nvSpPr>
                <p:spPr>
                  <a:xfrm>
                    <a:off x="8240863" y="4499083"/>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90" y="0"/>
                          <a:pt x="42097" y="9430"/>
                          <a:pt x="42097" y="21060"/>
                        </a:cubicBezTo>
                        <a:close/>
                      </a:path>
                    </a:pathLst>
                  </a:custGeom>
                  <a:solidFill>
                    <a:srgbClr val="D3D7E2"/>
                  </a:solidFill>
                  <a:ln w="2339" cap="flat">
                    <a:noFill/>
                    <a:prstDash val="solid"/>
                    <a:miter/>
                  </a:ln>
                </p:spPr>
                <p:txBody>
                  <a:bodyPr rtlCol="0" anchor="ctr"/>
                  <a:lstStyle/>
                  <a:p>
                    <a:endParaRPr lang="en-US" sz="2160"/>
                  </a:p>
                </p:txBody>
              </p:sp>
              <p:sp>
                <p:nvSpPr>
                  <p:cNvPr id="653" name="Freeform: Shape 652">
                    <a:extLst>
                      <a:ext uri="{FF2B5EF4-FFF2-40B4-BE49-F238E27FC236}">
                        <a16:creationId xmlns:a16="http://schemas.microsoft.com/office/drawing/2014/main" id="{925AC1CC-8232-5FCB-0118-21217C25A1B6}"/>
                      </a:ext>
                    </a:extLst>
                  </p:cNvPr>
                  <p:cNvSpPr/>
                  <p:nvPr userDrawn="1"/>
                </p:nvSpPr>
                <p:spPr>
                  <a:xfrm>
                    <a:off x="8240418" y="4499294"/>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90" y="0"/>
                          <a:pt x="42097" y="9430"/>
                          <a:pt x="42097" y="21060"/>
                        </a:cubicBezTo>
                        <a:close/>
                      </a:path>
                    </a:pathLst>
                  </a:custGeom>
                  <a:solidFill>
                    <a:srgbClr val="D3D7E2"/>
                  </a:solidFill>
                  <a:ln w="2339" cap="flat">
                    <a:noFill/>
                    <a:prstDash val="solid"/>
                    <a:miter/>
                  </a:ln>
                </p:spPr>
                <p:txBody>
                  <a:bodyPr rtlCol="0" anchor="ctr"/>
                  <a:lstStyle/>
                  <a:p>
                    <a:endParaRPr lang="en-US" sz="2160"/>
                  </a:p>
                </p:txBody>
              </p:sp>
              <p:sp>
                <p:nvSpPr>
                  <p:cNvPr id="654" name="Freeform: Shape 653">
                    <a:extLst>
                      <a:ext uri="{FF2B5EF4-FFF2-40B4-BE49-F238E27FC236}">
                        <a16:creationId xmlns:a16="http://schemas.microsoft.com/office/drawing/2014/main" id="{96D53BCA-81E1-8CA8-E242-A2757490FD89}"/>
                      </a:ext>
                    </a:extLst>
                  </p:cNvPr>
                  <p:cNvSpPr/>
                  <p:nvPr userDrawn="1"/>
                </p:nvSpPr>
                <p:spPr>
                  <a:xfrm>
                    <a:off x="8239997" y="4499504"/>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0"/>
                          <a:pt x="42097" y="9430"/>
                          <a:pt x="42097" y="21060"/>
                        </a:cubicBezTo>
                        <a:close/>
                      </a:path>
                    </a:pathLst>
                  </a:custGeom>
                  <a:solidFill>
                    <a:srgbClr val="D3D7E2"/>
                  </a:solidFill>
                  <a:ln w="2339" cap="flat">
                    <a:noFill/>
                    <a:prstDash val="solid"/>
                    <a:miter/>
                  </a:ln>
                </p:spPr>
                <p:txBody>
                  <a:bodyPr rtlCol="0" anchor="ctr"/>
                  <a:lstStyle/>
                  <a:p>
                    <a:endParaRPr lang="en-US" sz="2160"/>
                  </a:p>
                </p:txBody>
              </p:sp>
              <p:sp>
                <p:nvSpPr>
                  <p:cNvPr id="655" name="Freeform: Shape 654">
                    <a:extLst>
                      <a:ext uri="{FF2B5EF4-FFF2-40B4-BE49-F238E27FC236}">
                        <a16:creationId xmlns:a16="http://schemas.microsoft.com/office/drawing/2014/main" id="{4C5D06A8-DA0F-330F-D240-1877DDCAD384}"/>
                      </a:ext>
                    </a:extLst>
                  </p:cNvPr>
                  <p:cNvSpPr/>
                  <p:nvPr userDrawn="1"/>
                </p:nvSpPr>
                <p:spPr>
                  <a:xfrm>
                    <a:off x="8239552" y="4499715"/>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0"/>
                          <a:pt x="42097" y="9430"/>
                          <a:pt x="42097" y="21060"/>
                        </a:cubicBezTo>
                        <a:close/>
                      </a:path>
                    </a:pathLst>
                  </a:custGeom>
                  <a:solidFill>
                    <a:srgbClr val="D4D7E3"/>
                  </a:solidFill>
                  <a:ln w="2339" cap="flat">
                    <a:noFill/>
                    <a:prstDash val="solid"/>
                    <a:miter/>
                  </a:ln>
                </p:spPr>
                <p:txBody>
                  <a:bodyPr rtlCol="0" anchor="ctr"/>
                  <a:lstStyle/>
                  <a:p>
                    <a:endParaRPr lang="en-US" sz="2160"/>
                  </a:p>
                </p:txBody>
              </p:sp>
              <p:sp>
                <p:nvSpPr>
                  <p:cNvPr id="656" name="Freeform: Shape 655">
                    <a:extLst>
                      <a:ext uri="{FF2B5EF4-FFF2-40B4-BE49-F238E27FC236}">
                        <a16:creationId xmlns:a16="http://schemas.microsoft.com/office/drawing/2014/main" id="{E8917F63-8123-1D09-CE30-C22B79617EE8}"/>
                      </a:ext>
                    </a:extLst>
                  </p:cNvPr>
                  <p:cNvSpPr/>
                  <p:nvPr userDrawn="1"/>
                </p:nvSpPr>
                <p:spPr>
                  <a:xfrm>
                    <a:off x="8239108" y="4499902"/>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23"/>
                          <a:pt x="42097" y="9454"/>
                          <a:pt x="42097" y="21060"/>
                        </a:cubicBezTo>
                        <a:close/>
                      </a:path>
                    </a:pathLst>
                  </a:custGeom>
                  <a:solidFill>
                    <a:srgbClr val="D4D8E3"/>
                  </a:solidFill>
                  <a:ln w="2339" cap="flat">
                    <a:noFill/>
                    <a:prstDash val="solid"/>
                    <a:miter/>
                  </a:ln>
                </p:spPr>
                <p:txBody>
                  <a:bodyPr rtlCol="0" anchor="ctr"/>
                  <a:lstStyle/>
                  <a:p>
                    <a:endParaRPr lang="en-US" sz="2160"/>
                  </a:p>
                </p:txBody>
              </p:sp>
              <p:sp>
                <p:nvSpPr>
                  <p:cNvPr id="657" name="Freeform: Shape 656">
                    <a:extLst>
                      <a:ext uri="{FF2B5EF4-FFF2-40B4-BE49-F238E27FC236}">
                        <a16:creationId xmlns:a16="http://schemas.microsoft.com/office/drawing/2014/main" id="{B439CB0D-B42F-C713-BABA-D1AC3D9E3BC4}"/>
                      </a:ext>
                    </a:extLst>
                  </p:cNvPr>
                  <p:cNvSpPr/>
                  <p:nvPr userDrawn="1"/>
                </p:nvSpPr>
                <p:spPr>
                  <a:xfrm>
                    <a:off x="8238663" y="4500113"/>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90" y="23"/>
                          <a:pt x="42097" y="9454"/>
                          <a:pt x="42097" y="21060"/>
                        </a:cubicBezTo>
                        <a:close/>
                      </a:path>
                    </a:pathLst>
                  </a:custGeom>
                  <a:solidFill>
                    <a:srgbClr val="D4D8E3"/>
                  </a:solidFill>
                  <a:ln w="2339" cap="flat">
                    <a:noFill/>
                    <a:prstDash val="solid"/>
                    <a:miter/>
                  </a:ln>
                </p:spPr>
                <p:txBody>
                  <a:bodyPr rtlCol="0" anchor="ctr"/>
                  <a:lstStyle/>
                  <a:p>
                    <a:endParaRPr lang="en-US" sz="2160"/>
                  </a:p>
                </p:txBody>
              </p:sp>
              <p:sp>
                <p:nvSpPr>
                  <p:cNvPr id="658" name="Freeform: Shape 657">
                    <a:extLst>
                      <a:ext uri="{FF2B5EF4-FFF2-40B4-BE49-F238E27FC236}">
                        <a16:creationId xmlns:a16="http://schemas.microsoft.com/office/drawing/2014/main" id="{2180C730-0E69-5ADA-25EC-9C151F70D55E}"/>
                      </a:ext>
                    </a:extLst>
                  </p:cNvPr>
                  <p:cNvSpPr/>
                  <p:nvPr userDrawn="1"/>
                </p:nvSpPr>
                <p:spPr>
                  <a:xfrm>
                    <a:off x="8238242" y="4500323"/>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23"/>
                          <a:pt x="42097" y="9454"/>
                          <a:pt x="42097" y="21060"/>
                        </a:cubicBezTo>
                        <a:close/>
                      </a:path>
                    </a:pathLst>
                  </a:custGeom>
                  <a:solidFill>
                    <a:srgbClr val="D4D8E3"/>
                  </a:solidFill>
                  <a:ln w="2339" cap="flat">
                    <a:noFill/>
                    <a:prstDash val="solid"/>
                    <a:miter/>
                  </a:ln>
                </p:spPr>
                <p:txBody>
                  <a:bodyPr rtlCol="0" anchor="ctr"/>
                  <a:lstStyle/>
                  <a:p>
                    <a:endParaRPr lang="en-US" sz="2160"/>
                  </a:p>
                </p:txBody>
              </p:sp>
              <p:sp>
                <p:nvSpPr>
                  <p:cNvPr id="659" name="Freeform: Shape 658">
                    <a:extLst>
                      <a:ext uri="{FF2B5EF4-FFF2-40B4-BE49-F238E27FC236}">
                        <a16:creationId xmlns:a16="http://schemas.microsoft.com/office/drawing/2014/main" id="{ABA8C9E2-6400-155F-9787-64D65FC9F97F}"/>
                      </a:ext>
                    </a:extLst>
                  </p:cNvPr>
                  <p:cNvSpPr/>
                  <p:nvPr userDrawn="1"/>
                </p:nvSpPr>
                <p:spPr>
                  <a:xfrm>
                    <a:off x="8237797" y="4500534"/>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90" y="23"/>
                          <a:pt x="42097" y="9454"/>
                          <a:pt x="42097" y="21060"/>
                        </a:cubicBezTo>
                        <a:close/>
                      </a:path>
                    </a:pathLst>
                  </a:custGeom>
                  <a:solidFill>
                    <a:srgbClr val="D5D9E3"/>
                  </a:solidFill>
                  <a:ln w="2339" cap="flat">
                    <a:noFill/>
                    <a:prstDash val="solid"/>
                    <a:miter/>
                  </a:ln>
                </p:spPr>
                <p:txBody>
                  <a:bodyPr rtlCol="0" anchor="ctr"/>
                  <a:lstStyle/>
                  <a:p>
                    <a:endParaRPr lang="en-US" sz="2160"/>
                  </a:p>
                </p:txBody>
              </p:sp>
              <p:sp>
                <p:nvSpPr>
                  <p:cNvPr id="660" name="Freeform: Shape 659">
                    <a:extLst>
                      <a:ext uri="{FF2B5EF4-FFF2-40B4-BE49-F238E27FC236}">
                        <a16:creationId xmlns:a16="http://schemas.microsoft.com/office/drawing/2014/main" id="{57EACA58-2410-8D92-6FCD-385F78C762EC}"/>
                      </a:ext>
                    </a:extLst>
                  </p:cNvPr>
                  <p:cNvSpPr/>
                  <p:nvPr userDrawn="1"/>
                </p:nvSpPr>
                <p:spPr>
                  <a:xfrm>
                    <a:off x="8237376" y="4500768"/>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0"/>
                          <a:pt x="42097" y="9430"/>
                          <a:pt x="42097" y="21060"/>
                        </a:cubicBezTo>
                        <a:close/>
                      </a:path>
                    </a:pathLst>
                  </a:custGeom>
                  <a:solidFill>
                    <a:srgbClr val="D5D9E4"/>
                  </a:solidFill>
                  <a:ln w="2339" cap="flat">
                    <a:noFill/>
                    <a:prstDash val="solid"/>
                    <a:miter/>
                  </a:ln>
                </p:spPr>
                <p:txBody>
                  <a:bodyPr rtlCol="0" anchor="ctr"/>
                  <a:lstStyle/>
                  <a:p>
                    <a:endParaRPr lang="en-US" sz="2160"/>
                  </a:p>
                </p:txBody>
              </p:sp>
              <p:sp>
                <p:nvSpPr>
                  <p:cNvPr id="661" name="Freeform: Shape 660">
                    <a:extLst>
                      <a:ext uri="{FF2B5EF4-FFF2-40B4-BE49-F238E27FC236}">
                        <a16:creationId xmlns:a16="http://schemas.microsoft.com/office/drawing/2014/main" id="{7E7942C5-3924-CFAC-C72A-6222F004DEAD}"/>
                      </a:ext>
                    </a:extLst>
                  </p:cNvPr>
                  <p:cNvSpPr/>
                  <p:nvPr userDrawn="1"/>
                </p:nvSpPr>
                <p:spPr>
                  <a:xfrm>
                    <a:off x="8236932" y="4500978"/>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90" y="0"/>
                          <a:pt x="42097" y="9430"/>
                          <a:pt x="42097" y="21060"/>
                        </a:cubicBezTo>
                        <a:close/>
                      </a:path>
                    </a:pathLst>
                  </a:custGeom>
                  <a:solidFill>
                    <a:srgbClr val="D5D9E4"/>
                  </a:solidFill>
                  <a:ln w="2339" cap="flat">
                    <a:noFill/>
                    <a:prstDash val="solid"/>
                    <a:miter/>
                  </a:ln>
                </p:spPr>
                <p:txBody>
                  <a:bodyPr rtlCol="0" anchor="ctr"/>
                  <a:lstStyle/>
                  <a:p>
                    <a:endParaRPr lang="en-US" sz="2160"/>
                  </a:p>
                </p:txBody>
              </p:sp>
              <p:sp>
                <p:nvSpPr>
                  <p:cNvPr id="662" name="Freeform: Shape 661">
                    <a:extLst>
                      <a:ext uri="{FF2B5EF4-FFF2-40B4-BE49-F238E27FC236}">
                        <a16:creationId xmlns:a16="http://schemas.microsoft.com/office/drawing/2014/main" id="{8DB49B85-1AE5-F80E-7723-688D2C9B82CE}"/>
                      </a:ext>
                    </a:extLst>
                  </p:cNvPr>
                  <p:cNvSpPr/>
                  <p:nvPr userDrawn="1"/>
                </p:nvSpPr>
                <p:spPr>
                  <a:xfrm>
                    <a:off x="8236510" y="4501189"/>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90" y="0"/>
                          <a:pt x="42097" y="9430"/>
                          <a:pt x="42097" y="21060"/>
                        </a:cubicBezTo>
                        <a:close/>
                      </a:path>
                    </a:pathLst>
                  </a:custGeom>
                  <a:solidFill>
                    <a:srgbClr val="D6D9E4"/>
                  </a:solidFill>
                  <a:ln w="2339" cap="flat">
                    <a:noFill/>
                    <a:prstDash val="solid"/>
                    <a:miter/>
                  </a:ln>
                </p:spPr>
                <p:txBody>
                  <a:bodyPr rtlCol="0" anchor="ctr"/>
                  <a:lstStyle/>
                  <a:p>
                    <a:endParaRPr lang="en-US" sz="2160"/>
                  </a:p>
                </p:txBody>
              </p:sp>
              <p:sp>
                <p:nvSpPr>
                  <p:cNvPr id="663" name="Freeform: Shape 662">
                    <a:extLst>
                      <a:ext uri="{FF2B5EF4-FFF2-40B4-BE49-F238E27FC236}">
                        <a16:creationId xmlns:a16="http://schemas.microsoft.com/office/drawing/2014/main" id="{17F09ABA-68FB-BDE1-08F7-7851B3C611A1}"/>
                      </a:ext>
                    </a:extLst>
                  </p:cNvPr>
                  <p:cNvSpPr/>
                  <p:nvPr userDrawn="1"/>
                </p:nvSpPr>
                <p:spPr>
                  <a:xfrm>
                    <a:off x="8236089" y="4501400"/>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0"/>
                          <a:pt x="42097" y="9430"/>
                          <a:pt x="42097" y="21060"/>
                        </a:cubicBezTo>
                        <a:close/>
                      </a:path>
                    </a:pathLst>
                  </a:custGeom>
                  <a:solidFill>
                    <a:srgbClr val="D6DAE4"/>
                  </a:solidFill>
                  <a:ln w="2339" cap="flat">
                    <a:noFill/>
                    <a:prstDash val="solid"/>
                    <a:miter/>
                  </a:ln>
                </p:spPr>
                <p:txBody>
                  <a:bodyPr rtlCol="0" anchor="ctr"/>
                  <a:lstStyle/>
                  <a:p>
                    <a:endParaRPr lang="en-US" sz="2160"/>
                  </a:p>
                </p:txBody>
              </p:sp>
              <p:sp>
                <p:nvSpPr>
                  <p:cNvPr id="664" name="Freeform: Shape 663">
                    <a:extLst>
                      <a:ext uri="{FF2B5EF4-FFF2-40B4-BE49-F238E27FC236}">
                        <a16:creationId xmlns:a16="http://schemas.microsoft.com/office/drawing/2014/main" id="{1CB444DB-F768-65F1-69FC-FD51C9E69E81}"/>
                      </a:ext>
                    </a:extLst>
                  </p:cNvPr>
                  <p:cNvSpPr/>
                  <p:nvPr userDrawn="1"/>
                </p:nvSpPr>
                <p:spPr>
                  <a:xfrm>
                    <a:off x="8235668" y="4501610"/>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23"/>
                          <a:pt x="42097" y="9430"/>
                          <a:pt x="42097" y="21060"/>
                        </a:cubicBezTo>
                        <a:close/>
                      </a:path>
                    </a:pathLst>
                  </a:custGeom>
                  <a:solidFill>
                    <a:srgbClr val="D6DAE4"/>
                  </a:solidFill>
                  <a:ln w="2339" cap="flat">
                    <a:noFill/>
                    <a:prstDash val="solid"/>
                    <a:miter/>
                  </a:ln>
                </p:spPr>
                <p:txBody>
                  <a:bodyPr rtlCol="0" anchor="ctr"/>
                  <a:lstStyle/>
                  <a:p>
                    <a:endParaRPr lang="en-US" sz="2160"/>
                  </a:p>
                </p:txBody>
              </p:sp>
              <p:sp>
                <p:nvSpPr>
                  <p:cNvPr id="665" name="Freeform: Shape 664">
                    <a:extLst>
                      <a:ext uri="{FF2B5EF4-FFF2-40B4-BE49-F238E27FC236}">
                        <a16:creationId xmlns:a16="http://schemas.microsoft.com/office/drawing/2014/main" id="{8ED12C53-C062-C37E-FC15-E6BBE20633C5}"/>
                      </a:ext>
                    </a:extLst>
                  </p:cNvPr>
                  <p:cNvSpPr/>
                  <p:nvPr userDrawn="1"/>
                </p:nvSpPr>
                <p:spPr>
                  <a:xfrm>
                    <a:off x="8235247" y="4501844"/>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0"/>
                          <a:pt x="42097" y="9430"/>
                          <a:pt x="42097" y="21060"/>
                        </a:cubicBezTo>
                        <a:close/>
                      </a:path>
                    </a:pathLst>
                  </a:custGeom>
                  <a:solidFill>
                    <a:srgbClr val="D7DAE5"/>
                  </a:solidFill>
                  <a:ln w="2339" cap="flat">
                    <a:noFill/>
                    <a:prstDash val="solid"/>
                    <a:miter/>
                  </a:ln>
                </p:spPr>
                <p:txBody>
                  <a:bodyPr rtlCol="0" anchor="ctr"/>
                  <a:lstStyle/>
                  <a:p>
                    <a:endParaRPr lang="en-US" sz="2160"/>
                  </a:p>
                </p:txBody>
              </p:sp>
              <p:sp>
                <p:nvSpPr>
                  <p:cNvPr id="666" name="Freeform: Shape 665">
                    <a:extLst>
                      <a:ext uri="{FF2B5EF4-FFF2-40B4-BE49-F238E27FC236}">
                        <a16:creationId xmlns:a16="http://schemas.microsoft.com/office/drawing/2014/main" id="{722E0FFD-F99B-8096-A555-C06A7E4F91D7}"/>
                      </a:ext>
                    </a:extLst>
                  </p:cNvPr>
                  <p:cNvSpPr/>
                  <p:nvPr userDrawn="1"/>
                </p:nvSpPr>
                <p:spPr>
                  <a:xfrm>
                    <a:off x="8234826" y="4502055"/>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0"/>
                          <a:pt x="42097" y="9430"/>
                          <a:pt x="42097" y="21060"/>
                        </a:cubicBezTo>
                        <a:close/>
                      </a:path>
                    </a:pathLst>
                  </a:custGeom>
                  <a:solidFill>
                    <a:srgbClr val="D7DBE5"/>
                  </a:solidFill>
                  <a:ln w="2339" cap="flat">
                    <a:noFill/>
                    <a:prstDash val="solid"/>
                    <a:miter/>
                  </a:ln>
                </p:spPr>
                <p:txBody>
                  <a:bodyPr rtlCol="0" anchor="ctr"/>
                  <a:lstStyle/>
                  <a:p>
                    <a:endParaRPr lang="en-US" sz="2160"/>
                  </a:p>
                </p:txBody>
              </p:sp>
              <p:sp>
                <p:nvSpPr>
                  <p:cNvPr id="667" name="Freeform: Shape 666">
                    <a:extLst>
                      <a:ext uri="{FF2B5EF4-FFF2-40B4-BE49-F238E27FC236}">
                        <a16:creationId xmlns:a16="http://schemas.microsoft.com/office/drawing/2014/main" id="{2BA9600B-4E7C-FFCA-45BF-3129C0A242F0}"/>
                      </a:ext>
                    </a:extLst>
                  </p:cNvPr>
                  <p:cNvSpPr/>
                  <p:nvPr userDrawn="1"/>
                </p:nvSpPr>
                <p:spPr>
                  <a:xfrm>
                    <a:off x="8234404" y="4502265"/>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90" y="23"/>
                          <a:pt x="42097" y="9430"/>
                          <a:pt x="42097" y="21060"/>
                        </a:cubicBezTo>
                        <a:close/>
                      </a:path>
                    </a:pathLst>
                  </a:custGeom>
                  <a:solidFill>
                    <a:srgbClr val="D7DBE5"/>
                  </a:solidFill>
                  <a:ln w="2339" cap="flat">
                    <a:noFill/>
                    <a:prstDash val="solid"/>
                    <a:miter/>
                  </a:ln>
                </p:spPr>
                <p:txBody>
                  <a:bodyPr rtlCol="0" anchor="ctr"/>
                  <a:lstStyle/>
                  <a:p>
                    <a:endParaRPr lang="en-US" sz="2160"/>
                  </a:p>
                </p:txBody>
              </p:sp>
              <p:sp>
                <p:nvSpPr>
                  <p:cNvPr id="668" name="Freeform: Shape 667">
                    <a:extLst>
                      <a:ext uri="{FF2B5EF4-FFF2-40B4-BE49-F238E27FC236}">
                        <a16:creationId xmlns:a16="http://schemas.microsoft.com/office/drawing/2014/main" id="{EAD42298-2F99-7AE9-A777-07BD70A0DDC3}"/>
                      </a:ext>
                    </a:extLst>
                  </p:cNvPr>
                  <p:cNvSpPr/>
                  <p:nvPr userDrawn="1"/>
                </p:nvSpPr>
                <p:spPr>
                  <a:xfrm>
                    <a:off x="8233983" y="4502499"/>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90" y="0"/>
                          <a:pt x="42097" y="9430"/>
                          <a:pt x="42097" y="21060"/>
                        </a:cubicBezTo>
                        <a:close/>
                      </a:path>
                    </a:pathLst>
                  </a:custGeom>
                  <a:solidFill>
                    <a:srgbClr val="D8DBE5"/>
                  </a:solidFill>
                  <a:ln w="2339" cap="flat">
                    <a:noFill/>
                    <a:prstDash val="solid"/>
                    <a:miter/>
                  </a:ln>
                </p:spPr>
                <p:txBody>
                  <a:bodyPr rtlCol="0" anchor="ctr"/>
                  <a:lstStyle/>
                  <a:p>
                    <a:endParaRPr lang="en-US" sz="2160"/>
                  </a:p>
                </p:txBody>
              </p:sp>
              <p:sp>
                <p:nvSpPr>
                  <p:cNvPr id="669" name="Freeform: Shape 668">
                    <a:extLst>
                      <a:ext uri="{FF2B5EF4-FFF2-40B4-BE49-F238E27FC236}">
                        <a16:creationId xmlns:a16="http://schemas.microsoft.com/office/drawing/2014/main" id="{128BC310-A570-D1A5-4A98-D65112E03387}"/>
                      </a:ext>
                    </a:extLst>
                  </p:cNvPr>
                  <p:cNvSpPr/>
                  <p:nvPr userDrawn="1"/>
                </p:nvSpPr>
                <p:spPr>
                  <a:xfrm>
                    <a:off x="8233585" y="4502710"/>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0"/>
                          <a:pt x="42097" y="9430"/>
                          <a:pt x="42097" y="21060"/>
                        </a:cubicBezTo>
                        <a:close/>
                      </a:path>
                    </a:pathLst>
                  </a:custGeom>
                  <a:solidFill>
                    <a:srgbClr val="D8DBE5"/>
                  </a:solidFill>
                  <a:ln w="2339" cap="flat">
                    <a:noFill/>
                    <a:prstDash val="solid"/>
                    <a:miter/>
                  </a:ln>
                </p:spPr>
                <p:txBody>
                  <a:bodyPr rtlCol="0" anchor="ctr"/>
                  <a:lstStyle/>
                  <a:p>
                    <a:endParaRPr lang="en-US" sz="2160"/>
                  </a:p>
                </p:txBody>
              </p:sp>
              <p:sp>
                <p:nvSpPr>
                  <p:cNvPr id="670" name="Freeform: Shape 669">
                    <a:extLst>
                      <a:ext uri="{FF2B5EF4-FFF2-40B4-BE49-F238E27FC236}">
                        <a16:creationId xmlns:a16="http://schemas.microsoft.com/office/drawing/2014/main" id="{0A0273A2-BCF9-B35C-66B6-B7AB896BB46C}"/>
                      </a:ext>
                    </a:extLst>
                  </p:cNvPr>
                  <p:cNvSpPr/>
                  <p:nvPr userDrawn="1"/>
                </p:nvSpPr>
                <p:spPr>
                  <a:xfrm>
                    <a:off x="8233164" y="4502921"/>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90" y="23"/>
                          <a:pt x="42097" y="9454"/>
                          <a:pt x="42097" y="21060"/>
                        </a:cubicBezTo>
                        <a:close/>
                      </a:path>
                    </a:pathLst>
                  </a:custGeom>
                  <a:solidFill>
                    <a:srgbClr val="D8DCE6"/>
                  </a:solidFill>
                  <a:ln w="2339" cap="flat">
                    <a:noFill/>
                    <a:prstDash val="solid"/>
                    <a:miter/>
                  </a:ln>
                </p:spPr>
                <p:txBody>
                  <a:bodyPr rtlCol="0" anchor="ctr"/>
                  <a:lstStyle/>
                  <a:p>
                    <a:endParaRPr lang="en-US" sz="2160"/>
                  </a:p>
                </p:txBody>
              </p:sp>
              <p:sp>
                <p:nvSpPr>
                  <p:cNvPr id="671" name="Freeform: Shape 670">
                    <a:extLst>
                      <a:ext uri="{FF2B5EF4-FFF2-40B4-BE49-F238E27FC236}">
                        <a16:creationId xmlns:a16="http://schemas.microsoft.com/office/drawing/2014/main" id="{2C502DDF-8257-5C47-D7A8-A47B9F56148C}"/>
                      </a:ext>
                    </a:extLst>
                  </p:cNvPr>
                  <p:cNvSpPr/>
                  <p:nvPr userDrawn="1"/>
                </p:nvSpPr>
                <p:spPr>
                  <a:xfrm>
                    <a:off x="8232766" y="4503155"/>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0"/>
                          <a:pt x="42097" y="9430"/>
                          <a:pt x="42097" y="21060"/>
                        </a:cubicBezTo>
                        <a:close/>
                      </a:path>
                    </a:pathLst>
                  </a:custGeom>
                  <a:solidFill>
                    <a:srgbClr val="D8DCE6"/>
                  </a:solidFill>
                  <a:ln w="2339" cap="flat">
                    <a:noFill/>
                    <a:prstDash val="solid"/>
                    <a:miter/>
                  </a:ln>
                </p:spPr>
                <p:txBody>
                  <a:bodyPr rtlCol="0" anchor="ctr"/>
                  <a:lstStyle/>
                  <a:p>
                    <a:endParaRPr lang="en-US" sz="2160"/>
                  </a:p>
                </p:txBody>
              </p:sp>
              <p:sp>
                <p:nvSpPr>
                  <p:cNvPr id="672" name="Freeform: Shape 671">
                    <a:extLst>
                      <a:ext uri="{FF2B5EF4-FFF2-40B4-BE49-F238E27FC236}">
                        <a16:creationId xmlns:a16="http://schemas.microsoft.com/office/drawing/2014/main" id="{1302409E-27B7-5266-A0FC-0B35E3F992BC}"/>
                      </a:ext>
                    </a:extLst>
                  </p:cNvPr>
                  <p:cNvSpPr/>
                  <p:nvPr userDrawn="1"/>
                </p:nvSpPr>
                <p:spPr>
                  <a:xfrm>
                    <a:off x="8232345" y="4503389"/>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90" y="0"/>
                          <a:pt x="42097" y="9430"/>
                          <a:pt x="42097" y="21060"/>
                        </a:cubicBezTo>
                        <a:close/>
                      </a:path>
                    </a:pathLst>
                  </a:custGeom>
                  <a:solidFill>
                    <a:srgbClr val="D9DCE6"/>
                  </a:solidFill>
                  <a:ln w="2339" cap="flat">
                    <a:noFill/>
                    <a:prstDash val="solid"/>
                    <a:miter/>
                  </a:ln>
                </p:spPr>
                <p:txBody>
                  <a:bodyPr rtlCol="0" anchor="ctr"/>
                  <a:lstStyle/>
                  <a:p>
                    <a:endParaRPr lang="en-US" sz="2160"/>
                  </a:p>
                </p:txBody>
              </p:sp>
              <p:sp>
                <p:nvSpPr>
                  <p:cNvPr id="673" name="Freeform: Shape 672">
                    <a:extLst>
                      <a:ext uri="{FF2B5EF4-FFF2-40B4-BE49-F238E27FC236}">
                        <a16:creationId xmlns:a16="http://schemas.microsoft.com/office/drawing/2014/main" id="{457BEA28-7287-A7D4-3DED-12DBD67D0B69}"/>
                      </a:ext>
                    </a:extLst>
                  </p:cNvPr>
                  <p:cNvSpPr/>
                  <p:nvPr userDrawn="1"/>
                </p:nvSpPr>
                <p:spPr>
                  <a:xfrm>
                    <a:off x="8231947" y="4503599"/>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0"/>
                          <a:pt x="42097" y="9430"/>
                          <a:pt x="42097" y="21060"/>
                        </a:cubicBezTo>
                        <a:close/>
                      </a:path>
                    </a:pathLst>
                  </a:custGeom>
                  <a:solidFill>
                    <a:srgbClr val="D9DCE6"/>
                  </a:solidFill>
                  <a:ln w="2339" cap="flat">
                    <a:noFill/>
                    <a:prstDash val="solid"/>
                    <a:miter/>
                  </a:ln>
                </p:spPr>
                <p:txBody>
                  <a:bodyPr rtlCol="0" anchor="ctr"/>
                  <a:lstStyle/>
                  <a:p>
                    <a:endParaRPr lang="en-US" sz="2160"/>
                  </a:p>
                </p:txBody>
              </p:sp>
              <p:sp>
                <p:nvSpPr>
                  <p:cNvPr id="674" name="Freeform: Shape 673">
                    <a:extLst>
                      <a:ext uri="{FF2B5EF4-FFF2-40B4-BE49-F238E27FC236}">
                        <a16:creationId xmlns:a16="http://schemas.microsoft.com/office/drawing/2014/main" id="{27E3455F-E8A3-0E88-C6DC-FB59D6B840EE}"/>
                      </a:ext>
                    </a:extLst>
                  </p:cNvPr>
                  <p:cNvSpPr/>
                  <p:nvPr userDrawn="1"/>
                </p:nvSpPr>
                <p:spPr>
                  <a:xfrm>
                    <a:off x="8231550" y="4503833"/>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0"/>
                          <a:pt x="42097" y="9430"/>
                          <a:pt x="42097" y="21060"/>
                        </a:cubicBezTo>
                        <a:close/>
                      </a:path>
                    </a:pathLst>
                  </a:custGeom>
                  <a:solidFill>
                    <a:srgbClr val="D9DDE6"/>
                  </a:solidFill>
                  <a:ln w="2339" cap="flat">
                    <a:noFill/>
                    <a:prstDash val="solid"/>
                    <a:miter/>
                  </a:ln>
                </p:spPr>
                <p:txBody>
                  <a:bodyPr rtlCol="0" anchor="ctr"/>
                  <a:lstStyle/>
                  <a:p>
                    <a:endParaRPr lang="en-US" sz="2160"/>
                  </a:p>
                </p:txBody>
              </p:sp>
              <p:sp>
                <p:nvSpPr>
                  <p:cNvPr id="675" name="Freeform: Shape 674">
                    <a:extLst>
                      <a:ext uri="{FF2B5EF4-FFF2-40B4-BE49-F238E27FC236}">
                        <a16:creationId xmlns:a16="http://schemas.microsoft.com/office/drawing/2014/main" id="{28BC0240-A859-9C5A-597B-0532851CFACB}"/>
                      </a:ext>
                    </a:extLst>
                  </p:cNvPr>
                  <p:cNvSpPr/>
                  <p:nvPr userDrawn="1"/>
                </p:nvSpPr>
                <p:spPr>
                  <a:xfrm>
                    <a:off x="8231152" y="4504044"/>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23"/>
                          <a:pt x="42097" y="9430"/>
                          <a:pt x="42097" y="21060"/>
                        </a:cubicBezTo>
                        <a:close/>
                      </a:path>
                    </a:pathLst>
                  </a:custGeom>
                  <a:solidFill>
                    <a:srgbClr val="DADDE7"/>
                  </a:solidFill>
                  <a:ln w="2339" cap="flat">
                    <a:noFill/>
                    <a:prstDash val="solid"/>
                    <a:miter/>
                  </a:ln>
                </p:spPr>
                <p:txBody>
                  <a:bodyPr rtlCol="0" anchor="ctr"/>
                  <a:lstStyle/>
                  <a:p>
                    <a:endParaRPr lang="en-US" sz="2160"/>
                  </a:p>
                </p:txBody>
              </p:sp>
              <p:sp>
                <p:nvSpPr>
                  <p:cNvPr id="676" name="Freeform: Shape 675">
                    <a:extLst>
                      <a:ext uri="{FF2B5EF4-FFF2-40B4-BE49-F238E27FC236}">
                        <a16:creationId xmlns:a16="http://schemas.microsoft.com/office/drawing/2014/main" id="{7A578C52-2D13-1CC4-3245-2C51A14876BB}"/>
                      </a:ext>
                    </a:extLst>
                  </p:cNvPr>
                  <p:cNvSpPr/>
                  <p:nvPr userDrawn="1"/>
                </p:nvSpPr>
                <p:spPr>
                  <a:xfrm>
                    <a:off x="8230731" y="4504278"/>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90" y="0"/>
                          <a:pt x="42097" y="9430"/>
                          <a:pt x="42097" y="21060"/>
                        </a:cubicBezTo>
                        <a:close/>
                      </a:path>
                    </a:pathLst>
                  </a:custGeom>
                  <a:solidFill>
                    <a:srgbClr val="DADDE7"/>
                  </a:solidFill>
                  <a:ln w="2339" cap="flat">
                    <a:noFill/>
                    <a:prstDash val="solid"/>
                    <a:miter/>
                  </a:ln>
                </p:spPr>
                <p:txBody>
                  <a:bodyPr rtlCol="0" anchor="ctr"/>
                  <a:lstStyle/>
                  <a:p>
                    <a:endParaRPr lang="en-US" sz="2160"/>
                  </a:p>
                </p:txBody>
              </p:sp>
              <p:sp>
                <p:nvSpPr>
                  <p:cNvPr id="677" name="Freeform: Shape 676">
                    <a:extLst>
                      <a:ext uri="{FF2B5EF4-FFF2-40B4-BE49-F238E27FC236}">
                        <a16:creationId xmlns:a16="http://schemas.microsoft.com/office/drawing/2014/main" id="{17010E2B-EECE-D08F-CB21-56D279A2C9C9}"/>
                      </a:ext>
                    </a:extLst>
                  </p:cNvPr>
                  <p:cNvSpPr/>
                  <p:nvPr userDrawn="1"/>
                </p:nvSpPr>
                <p:spPr>
                  <a:xfrm>
                    <a:off x="8230333" y="4504512"/>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90" y="0"/>
                          <a:pt x="42097" y="9430"/>
                          <a:pt x="42097" y="21060"/>
                        </a:cubicBezTo>
                        <a:close/>
                      </a:path>
                    </a:pathLst>
                  </a:custGeom>
                  <a:solidFill>
                    <a:srgbClr val="DADEE7"/>
                  </a:solidFill>
                  <a:ln w="2339" cap="flat">
                    <a:noFill/>
                    <a:prstDash val="solid"/>
                    <a:miter/>
                  </a:ln>
                </p:spPr>
                <p:txBody>
                  <a:bodyPr rtlCol="0" anchor="ctr"/>
                  <a:lstStyle/>
                  <a:p>
                    <a:endParaRPr lang="en-US" sz="2160"/>
                  </a:p>
                </p:txBody>
              </p:sp>
              <p:sp>
                <p:nvSpPr>
                  <p:cNvPr id="678" name="Freeform: Shape 677">
                    <a:extLst>
                      <a:ext uri="{FF2B5EF4-FFF2-40B4-BE49-F238E27FC236}">
                        <a16:creationId xmlns:a16="http://schemas.microsoft.com/office/drawing/2014/main" id="{579E52C7-9B13-6A99-9E8A-B17A792F0DE5}"/>
                      </a:ext>
                    </a:extLst>
                  </p:cNvPr>
                  <p:cNvSpPr/>
                  <p:nvPr userDrawn="1"/>
                </p:nvSpPr>
                <p:spPr>
                  <a:xfrm>
                    <a:off x="8229958" y="4504746"/>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0"/>
                          <a:pt x="42097" y="9430"/>
                          <a:pt x="42097" y="21060"/>
                        </a:cubicBezTo>
                        <a:close/>
                      </a:path>
                    </a:pathLst>
                  </a:custGeom>
                  <a:solidFill>
                    <a:srgbClr val="DBDEE7"/>
                  </a:solidFill>
                  <a:ln w="2339" cap="flat">
                    <a:noFill/>
                    <a:prstDash val="solid"/>
                    <a:miter/>
                  </a:ln>
                </p:spPr>
                <p:txBody>
                  <a:bodyPr rtlCol="0" anchor="ctr"/>
                  <a:lstStyle/>
                  <a:p>
                    <a:endParaRPr lang="en-US" sz="2160"/>
                  </a:p>
                </p:txBody>
              </p:sp>
              <p:sp>
                <p:nvSpPr>
                  <p:cNvPr id="679" name="Freeform: Shape 678">
                    <a:extLst>
                      <a:ext uri="{FF2B5EF4-FFF2-40B4-BE49-F238E27FC236}">
                        <a16:creationId xmlns:a16="http://schemas.microsoft.com/office/drawing/2014/main" id="{E121E40F-1B26-6555-004C-7B0BFB7D015F}"/>
                      </a:ext>
                    </a:extLst>
                  </p:cNvPr>
                  <p:cNvSpPr/>
                  <p:nvPr userDrawn="1"/>
                </p:nvSpPr>
                <p:spPr>
                  <a:xfrm>
                    <a:off x="8229561" y="4504956"/>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23"/>
                          <a:pt x="42097" y="9430"/>
                          <a:pt x="42097" y="21060"/>
                        </a:cubicBezTo>
                        <a:close/>
                      </a:path>
                    </a:pathLst>
                  </a:custGeom>
                  <a:solidFill>
                    <a:srgbClr val="DBDEE7"/>
                  </a:solidFill>
                  <a:ln w="2339" cap="flat">
                    <a:noFill/>
                    <a:prstDash val="solid"/>
                    <a:miter/>
                  </a:ln>
                </p:spPr>
                <p:txBody>
                  <a:bodyPr rtlCol="0" anchor="ctr"/>
                  <a:lstStyle/>
                  <a:p>
                    <a:endParaRPr lang="en-US" sz="2160"/>
                  </a:p>
                </p:txBody>
              </p:sp>
              <p:sp>
                <p:nvSpPr>
                  <p:cNvPr id="680" name="Freeform: Shape 679">
                    <a:extLst>
                      <a:ext uri="{FF2B5EF4-FFF2-40B4-BE49-F238E27FC236}">
                        <a16:creationId xmlns:a16="http://schemas.microsoft.com/office/drawing/2014/main" id="{D2AC5DD9-5134-E44C-90E3-B9D878C450EB}"/>
                      </a:ext>
                    </a:extLst>
                  </p:cNvPr>
                  <p:cNvSpPr/>
                  <p:nvPr userDrawn="1"/>
                </p:nvSpPr>
                <p:spPr>
                  <a:xfrm>
                    <a:off x="8229163" y="4505190"/>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23"/>
                          <a:pt x="42097" y="9430"/>
                          <a:pt x="42097" y="21060"/>
                        </a:cubicBezTo>
                        <a:close/>
                      </a:path>
                    </a:pathLst>
                  </a:custGeom>
                  <a:solidFill>
                    <a:srgbClr val="DBDEE8"/>
                  </a:solidFill>
                  <a:ln w="2339" cap="flat">
                    <a:noFill/>
                    <a:prstDash val="solid"/>
                    <a:miter/>
                  </a:ln>
                </p:spPr>
                <p:txBody>
                  <a:bodyPr rtlCol="0" anchor="ctr"/>
                  <a:lstStyle/>
                  <a:p>
                    <a:endParaRPr lang="en-US" sz="2160"/>
                  </a:p>
                </p:txBody>
              </p:sp>
              <p:sp>
                <p:nvSpPr>
                  <p:cNvPr id="681" name="Freeform: Shape 680">
                    <a:extLst>
                      <a:ext uri="{FF2B5EF4-FFF2-40B4-BE49-F238E27FC236}">
                        <a16:creationId xmlns:a16="http://schemas.microsoft.com/office/drawing/2014/main" id="{EDEE694F-B73B-CE96-B547-F2B699D09F54}"/>
                      </a:ext>
                    </a:extLst>
                  </p:cNvPr>
                  <p:cNvSpPr/>
                  <p:nvPr userDrawn="1"/>
                </p:nvSpPr>
                <p:spPr>
                  <a:xfrm>
                    <a:off x="8228765" y="4505424"/>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90" y="0"/>
                          <a:pt x="42097" y="9430"/>
                          <a:pt x="42097" y="21060"/>
                        </a:cubicBezTo>
                        <a:close/>
                      </a:path>
                    </a:pathLst>
                  </a:custGeom>
                  <a:solidFill>
                    <a:srgbClr val="DCDFE8"/>
                  </a:solidFill>
                  <a:ln w="2339" cap="flat">
                    <a:noFill/>
                    <a:prstDash val="solid"/>
                    <a:miter/>
                  </a:ln>
                </p:spPr>
                <p:txBody>
                  <a:bodyPr rtlCol="0" anchor="ctr"/>
                  <a:lstStyle/>
                  <a:p>
                    <a:endParaRPr lang="en-US" sz="2160"/>
                  </a:p>
                </p:txBody>
              </p:sp>
              <p:sp>
                <p:nvSpPr>
                  <p:cNvPr id="682" name="Freeform: Shape 681">
                    <a:extLst>
                      <a:ext uri="{FF2B5EF4-FFF2-40B4-BE49-F238E27FC236}">
                        <a16:creationId xmlns:a16="http://schemas.microsoft.com/office/drawing/2014/main" id="{49A79477-F2D8-3AFA-58A5-BCF03F401402}"/>
                      </a:ext>
                    </a:extLst>
                  </p:cNvPr>
                  <p:cNvSpPr/>
                  <p:nvPr userDrawn="1"/>
                </p:nvSpPr>
                <p:spPr>
                  <a:xfrm>
                    <a:off x="8228391" y="4505658"/>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0"/>
                          <a:pt x="42097" y="9430"/>
                          <a:pt x="42097" y="21060"/>
                        </a:cubicBezTo>
                        <a:close/>
                      </a:path>
                    </a:pathLst>
                  </a:custGeom>
                  <a:solidFill>
                    <a:srgbClr val="DCDFE8"/>
                  </a:solidFill>
                  <a:ln w="2339" cap="flat">
                    <a:noFill/>
                    <a:prstDash val="solid"/>
                    <a:miter/>
                  </a:ln>
                </p:spPr>
                <p:txBody>
                  <a:bodyPr rtlCol="0" anchor="ctr"/>
                  <a:lstStyle/>
                  <a:p>
                    <a:endParaRPr lang="en-US" sz="2160"/>
                  </a:p>
                </p:txBody>
              </p:sp>
              <p:sp>
                <p:nvSpPr>
                  <p:cNvPr id="683" name="Freeform: Shape 682">
                    <a:extLst>
                      <a:ext uri="{FF2B5EF4-FFF2-40B4-BE49-F238E27FC236}">
                        <a16:creationId xmlns:a16="http://schemas.microsoft.com/office/drawing/2014/main" id="{F9BFF842-E039-34F0-2614-D189FCB821EE}"/>
                      </a:ext>
                    </a:extLst>
                  </p:cNvPr>
                  <p:cNvSpPr/>
                  <p:nvPr userDrawn="1"/>
                </p:nvSpPr>
                <p:spPr>
                  <a:xfrm>
                    <a:off x="8227993" y="4505892"/>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90" y="0"/>
                          <a:pt x="42097" y="9430"/>
                          <a:pt x="42097" y="21060"/>
                        </a:cubicBezTo>
                        <a:close/>
                      </a:path>
                    </a:pathLst>
                  </a:custGeom>
                  <a:solidFill>
                    <a:srgbClr val="DCDFE8"/>
                  </a:solidFill>
                  <a:ln w="2339" cap="flat">
                    <a:noFill/>
                    <a:prstDash val="solid"/>
                    <a:miter/>
                  </a:ln>
                </p:spPr>
                <p:txBody>
                  <a:bodyPr rtlCol="0" anchor="ctr"/>
                  <a:lstStyle/>
                  <a:p>
                    <a:endParaRPr lang="en-US" sz="2160"/>
                  </a:p>
                </p:txBody>
              </p:sp>
              <p:sp>
                <p:nvSpPr>
                  <p:cNvPr id="684" name="Freeform: Shape 683">
                    <a:extLst>
                      <a:ext uri="{FF2B5EF4-FFF2-40B4-BE49-F238E27FC236}">
                        <a16:creationId xmlns:a16="http://schemas.microsoft.com/office/drawing/2014/main" id="{6071860C-180A-1285-1F74-FBC9CBB67447}"/>
                      </a:ext>
                    </a:extLst>
                  </p:cNvPr>
                  <p:cNvSpPr/>
                  <p:nvPr userDrawn="1"/>
                </p:nvSpPr>
                <p:spPr>
                  <a:xfrm>
                    <a:off x="8227618" y="4506126"/>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90" y="0"/>
                          <a:pt x="42097" y="9430"/>
                          <a:pt x="42097" y="21060"/>
                        </a:cubicBezTo>
                        <a:close/>
                      </a:path>
                    </a:pathLst>
                  </a:custGeom>
                  <a:solidFill>
                    <a:srgbClr val="DCE0E8"/>
                  </a:solidFill>
                  <a:ln w="2339" cap="flat">
                    <a:noFill/>
                    <a:prstDash val="solid"/>
                    <a:miter/>
                  </a:ln>
                </p:spPr>
                <p:txBody>
                  <a:bodyPr rtlCol="0" anchor="ctr"/>
                  <a:lstStyle/>
                  <a:p>
                    <a:endParaRPr lang="en-US" sz="2160"/>
                  </a:p>
                </p:txBody>
              </p:sp>
              <p:sp>
                <p:nvSpPr>
                  <p:cNvPr id="685" name="Freeform: Shape 684">
                    <a:extLst>
                      <a:ext uri="{FF2B5EF4-FFF2-40B4-BE49-F238E27FC236}">
                        <a16:creationId xmlns:a16="http://schemas.microsoft.com/office/drawing/2014/main" id="{86D9907C-F2B0-ACC0-578C-0891DCB317E9}"/>
                      </a:ext>
                    </a:extLst>
                  </p:cNvPr>
                  <p:cNvSpPr/>
                  <p:nvPr userDrawn="1"/>
                </p:nvSpPr>
                <p:spPr>
                  <a:xfrm>
                    <a:off x="8227244" y="4506360"/>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0"/>
                          <a:pt x="42097" y="9430"/>
                          <a:pt x="42097" y="21060"/>
                        </a:cubicBezTo>
                        <a:close/>
                      </a:path>
                    </a:pathLst>
                  </a:custGeom>
                  <a:solidFill>
                    <a:srgbClr val="DDE0E9"/>
                  </a:solidFill>
                  <a:ln w="2339" cap="flat">
                    <a:noFill/>
                    <a:prstDash val="solid"/>
                    <a:miter/>
                  </a:ln>
                </p:spPr>
                <p:txBody>
                  <a:bodyPr rtlCol="0" anchor="ctr"/>
                  <a:lstStyle/>
                  <a:p>
                    <a:endParaRPr lang="en-US" sz="2160"/>
                  </a:p>
                </p:txBody>
              </p:sp>
              <p:sp>
                <p:nvSpPr>
                  <p:cNvPr id="686" name="Freeform: Shape 685">
                    <a:extLst>
                      <a:ext uri="{FF2B5EF4-FFF2-40B4-BE49-F238E27FC236}">
                        <a16:creationId xmlns:a16="http://schemas.microsoft.com/office/drawing/2014/main" id="{0924933F-7EA3-BF80-A043-D415589B66FC}"/>
                      </a:ext>
                    </a:extLst>
                  </p:cNvPr>
                  <p:cNvSpPr/>
                  <p:nvPr userDrawn="1"/>
                </p:nvSpPr>
                <p:spPr>
                  <a:xfrm>
                    <a:off x="8226870" y="4506594"/>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0"/>
                          <a:pt x="42097" y="9430"/>
                          <a:pt x="42097" y="21060"/>
                        </a:cubicBezTo>
                        <a:close/>
                      </a:path>
                    </a:pathLst>
                  </a:custGeom>
                  <a:solidFill>
                    <a:srgbClr val="DDE0E9"/>
                  </a:solidFill>
                  <a:ln w="2339" cap="flat">
                    <a:noFill/>
                    <a:prstDash val="solid"/>
                    <a:miter/>
                  </a:ln>
                </p:spPr>
                <p:txBody>
                  <a:bodyPr rtlCol="0" anchor="ctr"/>
                  <a:lstStyle/>
                  <a:p>
                    <a:endParaRPr lang="en-US" sz="2160"/>
                  </a:p>
                </p:txBody>
              </p:sp>
              <p:sp>
                <p:nvSpPr>
                  <p:cNvPr id="687" name="Freeform: Shape 686">
                    <a:extLst>
                      <a:ext uri="{FF2B5EF4-FFF2-40B4-BE49-F238E27FC236}">
                        <a16:creationId xmlns:a16="http://schemas.microsoft.com/office/drawing/2014/main" id="{CBCC6E50-B74A-3D9F-CCF4-579201008631}"/>
                      </a:ext>
                    </a:extLst>
                  </p:cNvPr>
                  <p:cNvSpPr/>
                  <p:nvPr userDrawn="1"/>
                </p:nvSpPr>
                <p:spPr>
                  <a:xfrm>
                    <a:off x="8226495" y="4506828"/>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0"/>
                          <a:pt x="42097" y="9430"/>
                          <a:pt x="42097" y="21060"/>
                        </a:cubicBezTo>
                        <a:close/>
                      </a:path>
                    </a:pathLst>
                  </a:custGeom>
                  <a:solidFill>
                    <a:srgbClr val="DDE0E9"/>
                  </a:solidFill>
                  <a:ln w="2339" cap="flat">
                    <a:noFill/>
                    <a:prstDash val="solid"/>
                    <a:miter/>
                  </a:ln>
                </p:spPr>
                <p:txBody>
                  <a:bodyPr rtlCol="0" anchor="ctr"/>
                  <a:lstStyle/>
                  <a:p>
                    <a:endParaRPr lang="en-US" sz="2160"/>
                  </a:p>
                </p:txBody>
              </p:sp>
              <p:sp>
                <p:nvSpPr>
                  <p:cNvPr id="688" name="Freeform: Shape 687">
                    <a:extLst>
                      <a:ext uri="{FF2B5EF4-FFF2-40B4-BE49-F238E27FC236}">
                        <a16:creationId xmlns:a16="http://schemas.microsoft.com/office/drawing/2014/main" id="{FD8B06B4-0F85-0D60-4604-8A3AC41BE8C9}"/>
                      </a:ext>
                    </a:extLst>
                  </p:cNvPr>
                  <p:cNvSpPr/>
                  <p:nvPr userDrawn="1"/>
                </p:nvSpPr>
                <p:spPr>
                  <a:xfrm>
                    <a:off x="8226121" y="4507062"/>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23"/>
                          <a:pt x="42097" y="9430"/>
                          <a:pt x="42097" y="21060"/>
                        </a:cubicBezTo>
                        <a:close/>
                      </a:path>
                    </a:pathLst>
                  </a:custGeom>
                  <a:solidFill>
                    <a:srgbClr val="DEE1E9"/>
                  </a:solidFill>
                  <a:ln w="2339" cap="flat">
                    <a:noFill/>
                    <a:prstDash val="solid"/>
                    <a:miter/>
                  </a:ln>
                </p:spPr>
                <p:txBody>
                  <a:bodyPr rtlCol="0" anchor="ctr"/>
                  <a:lstStyle/>
                  <a:p>
                    <a:endParaRPr lang="en-US" sz="2160"/>
                  </a:p>
                </p:txBody>
              </p:sp>
              <p:sp>
                <p:nvSpPr>
                  <p:cNvPr id="689" name="Freeform: Shape 688">
                    <a:extLst>
                      <a:ext uri="{FF2B5EF4-FFF2-40B4-BE49-F238E27FC236}">
                        <a16:creationId xmlns:a16="http://schemas.microsoft.com/office/drawing/2014/main" id="{41CAEBA4-9421-8377-BCE0-4D96F44D3A4B}"/>
                      </a:ext>
                    </a:extLst>
                  </p:cNvPr>
                  <p:cNvSpPr/>
                  <p:nvPr userDrawn="1"/>
                </p:nvSpPr>
                <p:spPr>
                  <a:xfrm>
                    <a:off x="8225746" y="4507296"/>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23"/>
                          <a:pt x="42097" y="9430"/>
                          <a:pt x="42097" y="21060"/>
                        </a:cubicBezTo>
                        <a:close/>
                      </a:path>
                    </a:pathLst>
                  </a:custGeom>
                  <a:solidFill>
                    <a:srgbClr val="DEE1E9"/>
                  </a:solidFill>
                  <a:ln w="2339" cap="flat">
                    <a:noFill/>
                    <a:prstDash val="solid"/>
                    <a:miter/>
                  </a:ln>
                </p:spPr>
                <p:txBody>
                  <a:bodyPr rtlCol="0" anchor="ctr"/>
                  <a:lstStyle/>
                  <a:p>
                    <a:endParaRPr lang="en-US" sz="2160"/>
                  </a:p>
                </p:txBody>
              </p:sp>
              <p:sp>
                <p:nvSpPr>
                  <p:cNvPr id="690" name="Freeform: Shape 689">
                    <a:extLst>
                      <a:ext uri="{FF2B5EF4-FFF2-40B4-BE49-F238E27FC236}">
                        <a16:creationId xmlns:a16="http://schemas.microsoft.com/office/drawing/2014/main" id="{116AE617-FE88-5210-4A09-C22C4417B137}"/>
                      </a:ext>
                    </a:extLst>
                  </p:cNvPr>
                  <p:cNvSpPr/>
                  <p:nvPr userDrawn="1"/>
                </p:nvSpPr>
                <p:spPr>
                  <a:xfrm>
                    <a:off x="8225372" y="4507554"/>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0"/>
                          <a:pt x="42097" y="9430"/>
                          <a:pt x="42097" y="21060"/>
                        </a:cubicBezTo>
                        <a:close/>
                      </a:path>
                    </a:pathLst>
                  </a:custGeom>
                  <a:solidFill>
                    <a:srgbClr val="DEE1EA"/>
                  </a:solidFill>
                  <a:ln w="2339" cap="flat">
                    <a:noFill/>
                    <a:prstDash val="solid"/>
                    <a:miter/>
                  </a:ln>
                </p:spPr>
                <p:txBody>
                  <a:bodyPr rtlCol="0" anchor="ctr"/>
                  <a:lstStyle/>
                  <a:p>
                    <a:endParaRPr lang="en-US" sz="2160"/>
                  </a:p>
                </p:txBody>
              </p:sp>
              <p:sp>
                <p:nvSpPr>
                  <p:cNvPr id="691" name="Freeform: Shape 690">
                    <a:extLst>
                      <a:ext uri="{FF2B5EF4-FFF2-40B4-BE49-F238E27FC236}">
                        <a16:creationId xmlns:a16="http://schemas.microsoft.com/office/drawing/2014/main" id="{3F202EBD-EB8E-10EF-C5EF-DCC442136CFA}"/>
                      </a:ext>
                    </a:extLst>
                  </p:cNvPr>
                  <p:cNvSpPr/>
                  <p:nvPr userDrawn="1"/>
                </p:nvSpPr>
                <p:spPr>
                  <a:xfrm>
                    <a:off x="8224998" y="4507788"/>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90" y="0"/>
                          <a:pt x="42097" y="9430"/>
                          <a:pt x="42097" y="21060"/>
                        </a:cubicBezTo>
                        <a:close/>
                      </a:path>
                    </a:pathLst>
                  </a:custGeom>
                  <a:solidFill>
                    <a:srgbClr val="DFE1EA"/>
                  </a:solidFill>
                  <a:ln w="2339" cap="flat">
                    <a:noFill/>
                    <a:prstDash val="solid"/>
                    <a:miter/>
                  </a:ln>
                </p:spPr>
                <p:txBody>
                  <a:bodyPr rtlCol="0" anchor="ctr"/>
                  <a:lstStyle/>
                  <a:p>
                    <a:endParaRPr lang="en-US" sz="2160"/>
                  </a:p>
                </p:txBody>
              </p:sp>
              <p:sp>
                <p:nvSpPr>
                  <p:cNvPr id="692" name="Freeform: Shape 691">
                    <a:extLst>
                      <a:ext uri="{FF2B5EF4-FFF2-40B4-BE49-F238E27FC236}">
                        <a16:creationId xmlns:a16="http://schemas.microsoft.com/office/drawing/2014/main" id="{6572F741-834E-451B-6CB8-161A6FC8D0E8}"/>
                      </a:ext>
                    </a:extLst>
                  </p:cNvPr>
                  <p:cNvSpPr/>
                  <p:nvPr userDrawn="1"/>
                </p:nvSpPr>
                <p:spPr>
                  <a:xfrm>
                    <a:off x="8224647" y="4508022"/>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0"/>
                          <a:pt x="42097" y="9430"/>
                          <a:pt x="42097" y="21060"/>
                        </a:cubicBezTo>
                        <a:close/>
                      </a:path>
                    </a:pathLst>
                  </a:custGeom>
                  <a:solidFill>
                    <a:srgbClr val="DFE2EA"/>
                  </a:solidFill>
                  <a:ln w="2339" cap="flat">
                    <a:noFill/>
                    <a:prstDash val="solid"/>
                    <a:miter/>
                  </a:ln>
                </p:spPr>
                <p:txBody>
                  <a:bodyPr rtlCol="0" anchor="ctr"/>
                  <a:lstStyle/>
                  <a:p>
                    <a:endParaRPr lang="en-US" sz="2160"/>
                  </a:p>
                </p:txBody>
              </p:sp>
              <p:sp>
                <p:nvSpPr>
                  <p:cNvPr id="693" name="Freeform: Shape 692">
                    <a:extLst>
                      <a:ext uri="{FF2B5EF4-FFF2-40B4-BE49-F238E27FC236}">
                        <a16:creationId xmlns:a16="http://schemas.microsoft.com/office/drawing/2014/main" id="{27C7F04F-3A8F-ADF6-D5E1-889FAB9D7A3D}"/>
                      </a:ext>
                    </a:extLst>
                  </p:cNvPr>
                  <p:cNvSpPr/>
                  <p:nvPr userDrawn="1"/>
                </p:nvSpPr>
                <p:spPr>
                  <a:xfrm>
                    <a:off x="8224272" y="4508256"/>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90" y="23"/>
                          <a:pt x="42097" y="9430"/>
                          <a:pt x="42097" y="21060"/>
                        </a:cubicBezTo>
                        <a:close/>
                      </a:path>
                    </a:pathLst>
                  </a:custGeom>
                  <a:solidFill>
                    <a:srgbClr val="DFE2EA"/>
                  </a:solidFill>
                  <a:ln w="2339" cap="flat">
                    <a:noFill/>
                    <a:prstDash val="solid"/>
                    <a:miter/>
                  </a:ln>
                </p:spPr>
                <p:txBody>
                  <a:bodyPr rtlCol="0" anchor="ctr"/>
                  <a:lstStyle/>
                  <a:p>
                    <a:endParaRPr lang="en-US" sz="2160"/>
                  </a:p>
                </p:txBody>
              </p:sp>
              <p:sp>
                <p:nvSpPr>
                  <p:cNvPr id="694" name="Freeform: Shape 693">
                    <a:extLst>
                      <a:ext uri="{FF2B5EF4-FFF2-40B4-BE49-F238E27FC236}">
                        <a16:creationId xmlns:a16="http://schemas.microsoft.com/office/drawing/2014/main" id="{B71129C5-47E8-0FBC-FC82-0E8CAD006A9D}"/>
                      </a:ext>
                    </a:extLst>
                  </p:cNvPr>
                  <p:cNvSpPr/>
                  <p:nvPr userDrawn="1"/>
                </p:nvSpPr>
                <p:spPr>
                  <a:xfrm>
                    <a:off x="8223921" y="4508513"/>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0"/>
                          <a:pt x="42097" y="9430"/>
                          <a:pt x="42097" y="21060"/>
                        </a:cubicBezTo>
                        <a:close/>
                      </a:path>
                    </a:pathLst>
                  </a:custGeom>
                  <a:solidFill>
                    <a:srgbClr val="DFE2EA"/>
                  </a:solidFill>
                  <a:ln w="2339" cap="flat">
                    <a:noFill/>
                    <a:prstDash val="solid"/>
                    <a:miter/>
                  </a:ln>
                </p:spPr>
                <p:txBody>
                  <a:bodyPr rtlCol="0" anchor="ctr"/>
                  <a:lstStyle/>
                  <a:p>
                    <a:endParaRPr lang="en-US" sz="2160"/>
                  </a:p>
                </p:txBody>
              </p:sp>
              <p:sp>
                <p:nvSpPr>
                  <p:cNvPr id="695" name="Freeform: Shape 694">
                    <a:extLst>
                      <a:ext uri="{FF2B5EF4-FFF2-40B4-BE49-F238E27FC236}">
                        <a16:creationId xmlns:a16="http://schemas.microsoft.com/office/drawing/2014/main" id="{1DC50917-144B-0C07-43A1-006A999881AD}"/>
                      </a:ext>
                    </a:extLst>
                  </p:cNvPr>
                  <p:cNvSpPr/>
                  <p:nvPr userDrawn="1"/>
                </p:nvSpPr>
                <p:spPr>
                  <a:xfrm>
                    <a:off x="8223570" y="4508747"/>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0"/>
                          <a:pt x="42097" y="9430"/>
                          <a:pt x="42097" y="21060"/>
                        </a:cubicBezTo>
                        <a:close/>
                      </a:path>
                    </a:pathLst>
                  </a:custGeom>
                  <a:solidFill>
                    <a:srgbClr val="E0E3EB"/>
                  </a:solidFill>
                  <a:ln w="2339" cap="flat">
                    <a:noFill/>
                    <a:prstDash val="solid"/>
                    <a:miter/>
                  </a:ln>
                </p:spPr>
                <p:txBody>
                  <a:bodyPr rtlCol="0" anchor="ctr"/>
                  <a:lstStyle/>
                  <a:p>
                    <a:endParaRPr lang="en-US" sz="2160"/>
                  </a:p>
                </p:txBody>
              </p:sp>
              <p:sp>
                <p:nvSpPr>
                  <p:cNvPr id="696" name="Freeform: Shape 695">
                    <a:extLst>
                      <a:ext uri="{FF2B5EF4-FFF2-40B4-BE49-F238E27FC236}">
                        <a16:creationId xmlns:a16="http://schemas.microsoft.com/office/drawing/2014/main" id="{B73FEF94-4ED6-3CE4-6156-9690CEAF3A9E}"/>
                      </a:ext>
                    </a:extLst>
                  </p:cNvPr>
                  <p:cNvSpPr/>
                  <p:nvPr userDrawn="1"/>
                </p:nvSpPr>
                <p:spPr>
                  <a:xfrm>
                    <a:off x="8223196" y="4508981"/>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90" y="23"/>
                          <a:pt x="42097" y="9454"/>
                          <a:pt x="42097" y="21060"/>
                        </a:cubicBezTo>
                        <a:close/>
                      </a:path>
                    </a:pathLst>
                  </a:custGeom>
                  <a:solidFill>
                    <a:srgbClr val="E0E3EB"/>
                  </a:solidFill>
                  <a:ln w="2339" cap="flat">
                    <a:noFill/>
                    <a:prstDash val="solid"/>
                    <a:miter/>
                  </a:ln>
                </p:spPr>
                <p:txBody>
                  <a:bodyPr rtlCol="0" anchor="ctr"/>
                  <a:lstStyle/>
                  <a:p>
                    <a:endParaRPr lang="en-US" sz="2160"/>
                  </a:p>
                </p:txBody>
              </p:sp>
              <p:sp>
                <p:nvSpPr>
                  <p:cNvPr id="697" name="Freeform: Shape 696">
                    <a:extLst>
                      <a:ext uri="{FF2B5EF4-FFF2-40B4-BE49-F238E27FC236}">
                        <a16:creationId xmlns:a16="http://schemas.microsoft.com/office/drawing/2014/main" id="{724C5B1E-D5FD-0CED-4B92-77753B01463C}"/>
                      </a:ext>
                    </a:extLst>
                  </p:cNvPr>
                  <p:cNvSpPr/>
                  <p:nvPr userDrawn="1"/>
                </p:nvSpPr>
                <p:spPr>
                  <a:xfrm>
                    <a:off x="8222845" y="4509239"/>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90" y="0"/>
                          <a:pt x="42097" y="9430"/>
                          <a:pt x="42097" y="21060"/>
                        </a:cubicBezTo>
                        <a:close/>
                      </a:path>
                    </a:pathLst>
                  </a:custGeom>
                  <a:solidFill>
                    <a:srgbClr val="E0E3EB"/>
                  </a:solidFill>
                  <a:ln w="2339" cap="flat">
                    <a:noFill/>
                    <a:prstDash val="solid"/>
                    <a:miter/>
                  </a:ln>
                </p:spPr>
                <p:txBody>
                  <a:bodyPr rtlCol="0" anchor="ctr"/>
                  <a:lstStyle/>
                  <a:p>
                    <a:endParaRPr lang="en-US" sz="2160"/>
                  </a:p>
                </p:txBody>
              </p:sp>
              <p:sp>
                <p:nvSpPr>
                  <p:cNvPr id="698" name="Freeform: Shape 697">
                    <a:extLst>
                      <a:ext uri="{FF2B5EF4-FFF2-40B4-BE49-F238E27FC236}">
                        <a16:creationId xmlns:a16="http://schemas.microsoft.com/office/drawing/2014/main" id="{D6685779-9E1E-4013-8EDD-671D4B1450B2}"/>
                      </a:ext>
                    </a:extLst>
                  </p:cNvPr>
                  <p:cNvSpPr/>
                  <p:nvPr userDrawn="1"/>
                </p:nvSpPr>
                <p:spPr>
                  <a:xfrm>
                    <a:off x="8222494" y="4509473"/>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90" y="23"/>
                          <a:pt x="42097" y="9430"/>
                          <a:pt x="42097" y="21060"/>
                        </a:cubicBezTo>
                        <a:close/>
                      </a:path>
                    </a:pathLst>
                  </a:custGeom>
                  <a:solidFill>
                    <a:srgbClr val="E1E3EB"/>
                  </a:solidFill>
                  <a:ln w="2339" cap="flat">
                    <a:noFill/>
                    <a:prstDash val="solid"/>
                    <a:miter/>
                  </a:ln>
                </p:spPr>
                <p:txBody>
                  <a:bodyPr rtlCol="0" anchor="ctr"/>
                  <a:lstStyle/>
                  <a:p>
                    <a:endParaRPr lang="en-US" sz="2160"/>
                  </a:p>
                </p:txBody>
              </p:sp>
              <p:sp>
                <p:nvSpPr>
                  <p:cNvPr id="699" name="Freeform: Shape 698">
                    <a:extLst>
                      <a:ext uri="{FF2B5EF4-FFF2-40B4-BE49-F238E27FC236}">
                        <a16:creationId xmlns:a16="http://schemas.microsoft.com/office/drawing/2014/main" id="{BA0C2D05-8F1E-BFB6-1481-E55EFFE221A9}"/>
                      </a:ext>
                    </a:extLst>
                  </p:cNvPr>
                  <p:cNvSpPr/>
                  <p:nvPr userDrawn="1"/>
                </p:nvSpPr>
                <p:spPr>
                  <a:xfrm>
                    <a:off x="8222166" y="4509730"/>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0"/>
                          <a:pt x="42097" y="9430"/>
                          <a:pt x="42097" y="21060"/>
                        </a:cubicBezTo>
                        <a:close/>
                      </a:path>
                    </a:pathLst>
                  </a:custGeom>
                  <a:solidFill>
                    <a:srgbClr val="E1E4EB"/>
                  </a:solidFill>
                  <a:ln w="2339" cap="flat">
                    <a:noFill/>
                    <a:prstDash val="solid"/>
                    <a:miter/>
                  </a:ln>
                </p:spPr>
                <p:txBody>
                  <a:bodyPr rtlCol="0" anchor="ctr"/>
                  <a:lstStyle/>
                  <a:p>
                    <a:endParaRPr lang="en-US" sz="2160"/>
                  </a:p>
                </p:txBody>
              </p:sp>
              <p:sp>
                <p:nvSpPr>
                  <p:cNvPr id="700" name="Freeform: Shape 699">
                    <a:extLst>
                      <a:ext uri="{FF2B5EF4-FFF2-40B4-BE49-F238E27FC236}">
                        <a16:creationId xmlns:a16="http://schemas.microsoft.com/office/drawing/2014/main" id="{6C93E986-EDD7-D80E-717C-FFE75461BF78}"/>
                      </a:ext>
                    </a:extLst>
                  </p:cNvPr>
                  <p:cNvSpPr/>
                  <p:nvPr userDrawn="1"/>
                </p:nvSpPr>
                <p:spPr>
                  <a:xfrm>
                    <a:off x="8221815" y="4509964"/>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23"/>
                          <a:pt x="42097" y="9454"/>
                          <a:pt x="42097" y="21060"/>
                        </a:cubicBezTo>
                        <a:close/>
                      </a:path>
                    </a:pathLst>
                  </a:custGeom>
                  <a:solidFill>
                    <a:srgbClr val="E1E4EC"/>
                  </a:solidFill>
                  <a:ln w="2339" cap="flat">
                    <a:noFill/>
                    <a:prstDash val="solid"/>
                    <a:miter/>
                  </a:ln>
                </p:spPr>
                <p:txBody>
                  <a:bodyPr rtlCol="0" anchor="ctr"/>
                  <a:lstStyle/>
                  <a:p>
                    <a:endParaRPr lang="en-US" sz="2160"/>
                  </a:p>
                </p:txBody>
              </p:sp>
              <p:sp>
                <p:nvSpPr>
                  <p:cNvPr id="701" name="Freeform: Shape 700">
                    <a:extLst>
                      <a:ext uri="{FF2B5EF4-FFF2-40B4-BE49-F238E27FC236}">
                        <a16:creationId xmlns:a16="http://schemas.microsoft.com/office/drawing/2014/main" id="{AC67D884-0C00-45C8-350A-9BC81D1166B0}"/>
                      </a:ext>
                    </a:extLst>
                  </p:cNvPr>
                  <p:cNvSpPr/>
                  <p:nvPr userDrawn="1"/>
                </p:nvSpPr>
                <p:spPr>
                  <a:xfrm>
                    <a:off x="8221464" y="4510222"/>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0"/>
                          <a:pt x="42097" y="9430"/>
                          <a:pt x="42097" y="21060"/>
                        </a:cubicBezTo>
                        <a:close/>
                      </a:path>
                    </a:pathLst>
                  </a:custGeom>
                  <a:solidFill>
                    <a:srgbClr val="E2E4EC"/>
                  </a:solidFill>
                  <a:ln w="2339" cap="flat">
                    <a:noFill/>
                    <a:prstDash val="solid"/>
                    <a:miter/>
                  </a:ln>
                </p:spPr>
                <p:txBody>
                  <a:bodyPr rtlCol="0" anchor="ctr"/>
                  <a:lstStyle/>
                  <a:p>
                    <a:endParaRPr lang="en-US" sz="2160"/>
                  </a:p>
                </p:txBody>
              </p:sp>
              <p:sp>
                <p:nvSpPr>
                  <p:cNvPr id="702" name="Freeform: Shape 701">
                    <a:extLst>
                      <a:ext uri="{FF2B5EF4-FFF2-40B4-BE49-F238E27FC236}">
                        <a16:creationId xmlns:a16="http://schemas.microsoft.com/office/drawing/2014/main" id="{257F51C0-BB05-5C03-215A-65DBF1A5C9E2}"/>
                      </a:ext>
                    </a:extLst>
                  </p:cNvPr>
                  <p:cNvSpPr/>
                  <p:nvPr userDrawn="1"/>
                </p:nvSpPr>
                <p:spPr>
                  <a:xfrm>
                    <a:off x="8221113" y="4510479"/>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90" y="0"/>
                          <a:pt x="42097" y="9430"/>
                          <a:pt x="42097" y="21060"/>
                        </a:cubicBezTo>
                        <a:close/>
                      </a:path>
                    </a:pathLst>
                  </a:custGeom>
                  <a:solidFill>
                    <a:srgbClr val="E2E5EC"/>
                  </a:solidFill>
                  <a:ln w="2339" cap="flat">
                    <a:noFill/>
                    <a:prstDash val="solid"/>
                    <a:miter/>
                  </a:ln>
                </p:spPr>
                <p:txBody>
                  <a:bodyPr rtlCol="0" anchor="ctr"/>
                  <a:lstStyle/>
                  <a:p>
                    <a:endParaRPr lang="en-US" sz="2160"/>
                  </a:p>
                </p:txBody>
              </p:sp>
              <p:sp>
                <p:nvSpPr>
                  <p:cNvPr id="703" name="Freeform: Shape 702">
                    <a:extLst>
                      <a:ext uri="{FF2B5EF4-FFF2-40B4-BE49-F238E27FC236}">
                        <a16:creationId xmlns:a16="http://schemas.microsoft.com/office/drawing/2014/main" id="{9B6805BA-DDC1-23DF-84B7-0C44E8A941BF}"/>
                      </a:ext>
                    </a:extLst>
                  </p:cNvPr>
                  <p:cNvSpPr/>
                  <p:nvPr userDrawn="1"/>
                </p:nvSpPr>
                <p:spPr>
                  <a:xfrm>
                    <a:off x="8220786" y="4510713"/>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23"/>
                          <a:pt x="42097" y="9430"/>
                          <a:pt x="42097" y="21060"/>
                        </a:cubicBezTo>
                        <a:close/>
                      </a:path>
                    </a:pathLst>
                  </a:custGeom>
                  <a:solidFill>
                    <a:srgbClr val="E2E5EC"/>
                  </a:solidFill>
                  <a:ln w="2339" cap="flat">
                    <a:noFill/>
                    <a:prstDash val="solid"/>
                    <a:miter/>
                  </a:ln>
                </p:spPr>
                <p:txBody>
                  <a:bodyPr rtlCol="0" anchor="ctr"/>
                  <a:lstStyle/>
                  <a:p>
                    <a:endParaRPr lang="en-US" sz="2160"/>
                  </a:p>
                </p:txBody>
              </p:sp>
              <p:sp>
                <p:nvSpPr>
                  <p:cNvPr id="704" name="Freeform: Shape 703">
                    <a:extLst>
                      <a:ext uri="{FF2B5EF4-FFF2-40B4-BE49-F238E27FC236}">
                        <a16:creationId xmlns:a16="http://schemas.microsoft.com/office/drawing/2014/main" id="{09A91D92-DFAF-D550-B303-652B00A8D7C3}"/>
                      </a:ext>
                    </a:extLst>
                  </p:cNvPr>
                  <p:cNvSpPr/>
                  <p:nvPr userDrawn="1"/>
                </p:nvSpPr>
                <p:spPr>
                  <a:xfrm>
                    <a:off x="8220458" y="4510970"/>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0"/>
                          <a:pt x="42097" y="9430"/>
                          <a:pt x="42097" y="21060"/>
                        </a:cubicBezTo>
                        <a:close/>
                      </a:path>
                    </a:pathLst>
                  </a:custGeom>
                  <a:solidFill>
                    <a:srgbClr val="E3E5EC"/>
                  </a:solidFill>
                  <a:ln w="2339" cap="flat">
                    <a:noFill/>
                    <a:prstDash val="solid"/>
                    <a:miter/>
                  </a:ln>
                </p:spPr>
                <p:txBody>
                  <a:bodyPr rtlCol="0" anchor="ctr"/>
                  <a:lstStyle/>
                  <a:p>
                    <a:endParaRPr lang="en-US" sz="2160"/>
                  </a:p>
                </p:txBody>
              </p:sp>
              <p:sp>
                <p:nvSpPr>
                  <p:cNvPr id="705" name="Freeform: Shape 704">
                    <a:extLst>
                      <a:ext uri="{FF2B5EF4-FFF2-40B4-BE49-F238E27FC236}">
                        <a16:creationId xmlns:a16="http://schemas.microsoft.com/office/drawing/2014/main" id="{42D678D0-BDB0-F2C6-0345-0E4615C1FA27}"/>
                      </a:ext>
                    </a:extLst>
                  </p:cNvPr>
                  <p:cNvSpPr/>
                  <p:nvPr userDrawn="1"/>
                </p:nvSpPr>
                <p:spPr>
                  <a:xfrm>
                    <a:off x="8220107" y="4511228"/>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90" y="0"/>
                          <a:pt x="42097" y="9430"/>
                          <a:pt x="42097" y="21060"/>
                        </a:cubicBezTo>
                        <a:close/>
                      </a:path>
                    </a:pathLst>
                  </a:custGeom>
                  <a:solidFill>
                    <a:srgbClr val="E3E5ED"/>
                  </a:solidFill>
                  <a:ln w="2339" cap="flat">
                    <a:noFill/>
                    <a:prstDash val="solid"/>
                    <a:miter/>
                  </a:ln>
                </p:spPr>
                <p:txBody>
                  <a:bodyPr rtlCol="0" anchor="ctr"/>
                  <a:lstStyle/>
                  <a:p>
                    <a:endParaRPr lang="en-US" sz="2160"/>
                  </a:p>
                </p:txBody>
              </p:sp>
              <p:sp>
                <p:nvSpPr>
                  <p:cNvPr id="706" name="Freeform: Shape 705">
                    <a:extLst>
                      <a:ext uri="{FF2B5EF4-FFF2-40B4-BE49-F238E27FC236}">
                        <a16:creationId xmlns:a16="http://schemas.microsoft.com/office/drawing/2014/main" id="{384351D3-3FFE-7D65-ECA0-E74BA75A924C}"/>
                      </a:ext>
                    </a:extLst>
                  </p:cNvPr>
                  <p:cNvSpPr/>
                  <p:nvPr userDrawn="1"/>
                </p:nvSpPr>
                <p:spPr>
                  <a:xfrm>
                    <a:off x="8219779" y="4511462"/>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90" y="23"/>
                          <a:pt x="42097" y="9430"/>
                          <a:pt x="42097" y="21060"/>
                        </a:cubicBezTo>
                        <a:close/>
                      </a:path>
                    </a:pathLst>
                  </a:custGeom>
                  <a:solidFill>
                    <a:srgbClr val="E3E6ED"/>
                  </a:solidFill>
                  <a:ln w="2339" cap="flat">
                    <a:noFill/>
                    <a:prstDash val="solid"/>
                    <a:miter/>
                  </a:ln>
                </p:spPr>
                <p:txBody>
                  <a:bodyPr rtlCol="0" anchor="ctr"/>
                  <a:lstStyle/>
                  <a:p>
                    <a:endParaRPr lang="en-US" sz="2160"/>
                  </a:p>
                </p:txBody>
              </p:sp>
              <p:sp>
                <p:nvSpPr>
                  <p:cNvPr id="707" name="Freeform: Shape 706">
                    <a:extLst>
                      <a:ext uri="{FF2B5EF4-FFF2-40B4-BE49-F238E27FC236}">
                        <a16:creationId xmlns:a16="http://schemas.microsoft.com/office/drawing/2014/main" id="{F81BD2D1-6965-A2D6-6BDB-9E88DA802E09}"/>
                      </a:ext>
                    </a:extLst>
                  </p:cNvPr>
                  <p:cNvSpPr/>
                  <p:nvPr userDrawn="1"/>
                </p:nvSpPr>
                <p:spPr>
                  <a:xfrm>
                    <a:off x="8219452" y="4511719"/>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23"/>
                          <a:pt x="42097" y="9430"/>
                          <a:pt x="42097" y="21060"/>
                        </a:cubicBezTo>
                        <a:close/>
                      </a:path>
                    </a:pathLst>
                  </a:custGeom>
                  <a:solidFill>
                    <a:srgbClr val="E3E6ED"/>
                  </a:solidFill>
                  <a:ln w="2339" cap="flat">
                    <a:noFill/>
                    <a:prstDash val="solid"/>
                    <a:miter/>
                  </a:ln>
                </p:spPr>
                <p:txBody>
                  <a:bodyPr rtlCol="0" anchor="ctr"/>
                  <a:lstStyle/>
                  <a:p>
                    <a:endParaRPr lang="en-US" sz="2160"/>
                  </a:p>
                </p:txBody>
              </p:sp>
              <p:sp>
                <p:nvSpPr>
                  <p:cNvPr id="708" name="Freeform: Shape 707">
                    <a:extLst>
                      <a:ext uri="{FF2B5EF4-FFF2-40B4-BE49-F238E27FC236}">
                        <a16:creationId xmlns:a16="http://schemas.microsoft.com/office/drawing/2014/main" id="{20056DDD-6C1D-9C75-94D7-B430F8DC85F8}"/>
                      </a:ext>
                    </a:extLst>
                  </p:cNvPr>
                  <p:cNvSpPr/>
                  <p:nvPr userDrawn="1"/>
                </p:nvSpPr>
                <p:spPr>
                  <a:xfrm>
                    <a:off x="8219124" y="4511977"/>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90" y="0"/>
                          <a:pt x="42097" y="9430"/>
                          <a:pt x="42097" y="21060"/>
                        </a:cubicBezTo>
                        <a:close/>
                      </a:path>
                    </a:pathLst>
                  </a:custGeom>
                  <a:solidFill>
                    <a:srgbClr val="E4E6ED"/>
                  </a:solidFill>
                  <a:ln w="2339" cap="flat">
                    <a:noFill/>
                    <a:prstDash val="solid"/>
                    <a:miter/>
                  </a:ln>
                </p:spPr>
                <p:txBody>
                  <a:bodyPr rtlCol="0" anchor="ctr"/>
                  <a:lstStyle/>
                  <a:p>
                    <a:endParaRPr lang="en-US" sz="2160"/>
                  </a:p>
                </p:txBody>
              </p:sp>
              <p:sp>
                <p:nvSpPr>
                  <p:cNvPr id="709" name="Freeform: Shape 708">
                    <a:extLst>
                      <a:ext uri="{FF2B5EF4-FFF2-40B4-BE49-F238E27FC236}">
                        <a16:creationId xmlns:a16="http://schemas.microsoft.com/office/drawing/2014/main" id="{BE9F9AB2-79C0-9381-5B4D-36A55CB05AB5}"/>
                      </a:ext>
                    </a:extLst>
                  </p:cNvPr>
                  <p:cNvSpPr/>
                  <p:nvPr userDrawn="1"/>
                </p:nvSpPr>
                <p:spPr>
                  <a:xfrm>
                    <a:off x="8218797" y="4512234"/>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90" y="0"/>
                          <a:pt x="42097" y="9430"/>
                          <a:pt x="42097" y="21060"/>
                        </a:cubicBezTo>
                        <a:close/>
                      </a:path>
                    </a:pathLst>
                  </a:custGeom>
                  <a:solidFill>
                    <a:srgbClr val="E4E6ED"/>
                  </a:solidFill>
                  <a:ln w="2339" cap="flat">
                    <a:noFill/>
                    <a:prstDash val="solid"/>
                    <a:miter/>
                  </a:ln>
                </p:spPr>
                <p:txBody>
                  <a:bodyPr rtlCol="0" anchor="ctr"/>
                  <a:lstStyle/>
                  <a:p>
                    <a:endParaRPr lang="en-US" sz="2160"/>
                  </a:p>
                </p:txBody>
              </p:sp>
              <p:sp>
                <p:nvSpPr>
                  <p:cNvPr id="710" name="Freeform: Shape 709">
                    <a:extLst>
                      <a:ext uri="{FF2B5EF4-FFF2-40B4-BE49-F238E27FC236}">
                        <a16:creationId xmlns:a16="http://schemas.microsoft.com/office/drawing/2014/main" id="{9D7D7694-D1F6-4403-E681-3C20BA9CE0D4}"/>
                      </a:ext>
                    </a:extLst>
                  </p:cNvPr>
                  <p:cNvSpPr/>
                  <p:nvPr userDrawn="1"/>
                </p:nvSpPr>
                <p:spPr>
                  <a:xfrm>
                    <a:off x="8218492" y="4512491"/>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0"/>
                          <a:pt x="42097" y="9430"/>
                          <a:pt x="42097" y="21060"/>
                        </a:cubicBezTo>
                        <a:close/>
                      </a:path>
                    </a:pathLst>
                  </a:custGeom>
                  <a:solidFill>
                    <a:srgbClr val="E4E7EE"/>
                  </a:solidFill>
                  <a:ln w="2339" cap="flat">
                    <a:noFill/>
                    <a:prstDash val="solid"/>
                    <a:miter/>
                  </a:ln>
                </p:spPr>
                <p:txBody>
                  <a:bodyPr rtlCol="0" anchor="ctr"/>
                  <a:lstStyle/>
                  <a:p>
                    <a:endParaRPr lang="en-US" sz="2160"/>
                  </a:p>
                </p:txBody>
              </p:sp>
              <p:sp>
                <p:nvSpPr>
                  <p:cNvPr id="711" name="Freeform: Shape 710">
                    <a:extLst>
                      <a:ext uri="{FF2B5EF4-FFF2-40B4-BE49-F238E27FC236}">
                        <a16:creationId xmlns:a16="http://schemas.microsoft.com/office/drawing/2014/main" id="{9B5CDE67-028B-180A-0713-8FB8841516C2}"/>
                      </a:ext>
                    </a:extLst>
                  </p:cNvPr>
                  <p:cNvSpPr/>
                  <p:nvPr userDrawn="1"/>
                </p:nvSpPr>
                <p:spPr>
                  <a:xfrm>
                    <a:off x="8218165" y="4512749"/>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0"/>
                          <a:pt x="42097" y="9430"/>
                          <a:pt x="42097" y="21060"/>
                        </a:cubicBezTo>
                        <a:close/>
                      </a:path>
                    </a:pathLst>
                  </a:custGeom>
                  <a:solidFill>
                    <a:srgbClr val="E5E7EE"/>
                  </a:solidFill>
                  <a:ln w="2339" cap="flat">
                    <a:noFill/>
                    <a:prstDash val="solid"/>
                    <a:miter/>
                  </a:ln>
                </p:spPr>
                <p:txBody>
                  <a:bodyPr rtlCol="0" anchor="ctr"/>
                  <a:lstStyle/>
                  <a:p>
                    <a:endParaRPr lang="en-US" sz="2160"/>
                  </a:p>
                </p:txBody>
              </p:sp>
              <p:sp>
                <p:nvSpPr>
                  <p:cNvPr id="712" name="Freeform: Shape 711">
                    <a:extLst>
                      <a:ext uri="{FF2B5EF4-FFF2-40B4-BE49-F238E27FC236}">
                        <a16:creationId xmlns:a16="http://schemas.microsoft.com/office/drawing/2014/main" id="{D71D966A-88E9-8084-3FE9-BCEECA04A69C}"/>
                      </a:ext>
                    </a:extLst>
                  </p:cNvPr>
                  <p:cNvSpPr/>
                  <p:nvPr userDrawn="1"/>
                </p:nvSpPr>
                <p:spPr>
                  <a:xfrm>
                    <a:off x="8217837" y="4513006"/>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90" y="0"/>
                          <a:pt x="42097" y="9430"/>
                          <a:pt x="42097" y="21060"/>
                        </a:cubicBezTo>
                        <a:close/>
                      </a:path>
                    </a:pathLst>
                  </a:custGeom>
                  <a:solidFill>
                    <a:srgbClr val="E5E7EE"/>
                  </a:solidFill>
                  <a:ln w="2339" cap="flat">
                    <a:noFill/>
                    <a:prstDash val="solid"/>
                    <a:miter/>
                  </a:ln>
                </p:spPr>
                <p:txBody>
                  <a:bodyPr rtlCol="0" anchor="ctr"/>
                  <a:lstStyle/>
                  <a:p>
                    <a:endParaRPr lang="en-US" sz="2160"/>
                  </a:p>
                </p:txBody>
              </p:sp>
              <p:sp>
                <p:nvSpPr>
                  <p:cNvPr id="713" name="Freeform: Shape 712">
                    <a:extLst>
                      <a:ext uri="{FF2B5EF4-FFF2-40B4-BE49-F238E27FC236}">
                        <a16:creationId xmlns:a16="http://schemas.microsoft.com/office/drawing/2014/main" id="{6B039D51-53B1-6EF9-287A-F2F0FE47F4F4}"/>
                      </a:ext>
                    </a:extLst>
                  </p:cNvPr>
                  <p:cNvSpPr/>
                  <p:nvPr userDrawn="1"/>
                </p:nvSpPr>
                <p:spPr>
                  <a:xfrm>
                    <a:off x="8217533" y="4513264"/>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0"/>
                          <a:pt x="42097" y="9430"/>
                          <a:pt x="42097" y="21060"/>
                        </a:cubicBezTo>
                        <a:close/>
                      </a:path>
                    </a:pathLst>
                  </a:custGeom>
                  <a:solidFill>
                    <a:srgbClr val="E5E8EE"/>
                  </a:solidFill>
                  <a:ln w="2339" cap="flat">
                    <a:noFill/>
                    <a:prstDash val="solid"/>
                    <a:miter/>
                  </a:ln>
                </p:spPr>
                <p:txBody>
                  <a:bodyPr rtlCol="0" anchor="ctr"/>
                  <a:lstStyle/>
                  <a:p>
                    <a:endParaRPr lang="en-US" sz="2160"/>
                  </a:p>
                </p:txBody>
              </p:sp>
              <p:sp>
                <p:nvSpPr>
                  <p:cNvPr id="714" name="Freeform: Shape 713">
                    <a:extLst>
                      <a:ext uri="{FF2B5EF4-FFF2-40B4-BE49-F238E27FC236}">
                        <a16:creationId xmlns:a16="http://schemas.microsoft.com/office/drawing/2014/main" id="{AD3558CE-EC06-B6BB-5A0B-666C3860D4BC}"/>
                      </a:ext>
                    </a:extLst>
                  </p:cNvPr>
                  <p:cNvSpPr/>
                  <p:nvPr userDrawn="1"/>
                </p:nvSpPr>
                <p:spPr>
                  <a:xfrm>
                    <a:off x="8217112" y="4513591"/>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90" y="23"/>
                          <a:pt x="42097" y="9430"/>
                          <a:pt x="42097" y="21060"/>
                        </a:cubicBezTo>
                        <a:close/>
                      </a:path>
                    </a:pathLst>
                  </a:custGeom>
                  <a:solidFill>
                    <a:srgbClr val="E6E8EE"/>
                  </a:solidFill>
                  <a:ln w="2339" cap="flat">
                    <a:noFill/>
                    <a:prstDash val="solid"/>
                    <a:miter/>
                  </a:ln>
                </p:spPr>
                <p:txBody>
                  <a:bodyPr rtlCol="0" anchor="ctr"/>
                  <a:lstStyle/>
                  <a:p>
                    <a:endParaRPr lang="en-US" sz="2160"/>
                  </a:p>
                </p:txBody>
              </p:sp>
              <p:sp>
                <p:nvSpPr>
                  <p:cNvPr id="715" name="Freeform: Shape 714">
                    <a:extLst>
                      <a:ext uri="{FF2B5EF4-FFF2-40B4-BE49-F238E27FC236}">
                        <a16:creationId xmlns:a16="http://schemas.microsoft.com/office/drawing/2014/main" id="{05A13242-A1B4-7FAA-3A78-C5DF470A9DB9}"/>
                      </a:ext>
                    </a:extLst>
                  </p:cNvPr>
                  <p:cNvSpPr/>
                  <p:nvPr userDrawn="1"/>
                </p:nvSpPr>
                <p:spPr>
                  <a:xfrm>
                    <a:off x="8216620" y="4514012"/>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90" y="0"/>
                          <a:pt x="42097" y="9430"/>
                          <a:pt x="42097" y="21060"/>
                        </a:cubicBezTo>
                        <a:close/>
                      </a:path>
                    </a:pathLst>
                  </a:custGeom>
                  <a:solidFill>
                    <a:srgbClr val="E6E8EF"/>
                  </a:solidFill>
                  <a:ln w="2339" cap="flat">
                    <a:noFill/>
                    <a:prstDash val="solid"/>
                    <a:miter/>
                  </a:ln>
                </p:spPr>
                <p:txBody>
                  <a:bodyPr rtlCol="0" anchor="ctr"/>
                  <a:lstStyle/>
                  <a:p>
                    <a:endParaRPr lang="en-US" sz="2160"/>
                  </a:p>
                </p:txBody>
              </p:sp>
              <p:sp>
                <p:nvSpPr>
                  <p:cNvPr id="716" name="Freeform: Shape 715">
                    <a:extLst>
                      <a:ext uri="{FF2B5EF4-FFF2-40B4-BE49-F238E27FC236}">
                        <a16:creationId xmlns:a16="http://schemas.microsoft.com/office/drawing/2014/main" id="{B6DF12CB-A161-45E5-CC24-59BAF90E1363}"/>
                      </a:ext>
                    </a:extLst>
                  </p:cNvPr>
                  <p:cNvSpPr/>
                  <p:nvPr userDrawn="1"/>
                </p:nvSpPr>
                <p:spPr>
                  <a:xfrm>
                    <a:off x="8216152" y="4514410"/>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0"/>
                          <a:pt x="42097" y="9430"/>
                          <a:pt x="42097" y="21060"/>
                        </a:cubicBezTo>
                        <a:close/>
                      </a:path>
                    </a:pathLst>
                  </a:custGeom>
                  <a:solidFill>
                    <a:srgbClr val="E6E8EF"/>
                  </a:solidFill>
                  <a:ln w="2339" cap="flat">
                    <a:noFill/>
                    <a:prstDash val="solid"/>
                    <a:miter/>
                  </a:ln>
                </p:spPr>
                <p:txBody>
                  <a:bodyPr rtlCol="0" anchor="ctr"/>
                  <a:lstStyle/>
                  <a:p>
                    <a:endParaRPr lang="en-US" sz="2160"/>
                  </a:p>
                </p:txBody>
              </p:sp>
              <p:sp>
                <p:nvSpPr>
                  <p:cNvPr id="717" name="Freeform: Shape 716">
                    <a:extLst>
                      <a:ext uri="{FF2B5EF4-FFF2-40B4-BE49-F238E27FC236}">
                        <a16:creationId xmlns:a16="http://schemas.microsoft.com/office/drawing/2014/main" id="{3CF734BA-B7F8-C318-1BED-CB5E42C4EFA9}"/>
                      </a:ext>
                    </a:extLst>
                  </p:cNvPr>
                  <p:cNvSpPr/>
                  <p:nvPr userDrawn="1"/>
                </p:nvSpPr>
                <p:spPr>
                  <a:xfrm>
                    <a:off x="8215684" y="4514808"/>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23"/>
                          <a:pt x="42097" y="9430"/>
                          <a:pt x="42097" y="21060"/>
                        </a:cubicBezTo>
                        <a:close/>
                      </a:path>
                    </a:pathLst>
                  </a:custGeom>
                  <a:solidFill>
                    <a:srgbClr val="E7E9EF"/>
                  </a:solidFill>
                  <a:ln w="2339" cap="flat">
                    <a:noFill/>
                    <a:prstDash val="solid"/>
                    <a:miter/>
                  </a:ln>
                </p:spPr>
                <p:txBody>
                  <a:bodyPr rtlCol="0" anchor="ctr"/>
                  <a:lstStyle/>
                  <a:p>
                    <a:endParaRPr lang="en-US" sz="2160"/>
                  </a:p>
                </p:txBody>
              </p:sp>
              <p:sp>
                <p:nvSpPr>
                  <p:cNvPr id="718" name="Freeform: Shape 717">
                    <a:extLst>
                      <a:ext uri="{FF2B5EF4-FFF2-40B4-BE49-F238E27FC236}">
                        <a16:creationId xmlns:a16="http://schemas.microsoft.com/office/drawing/2014/main" id="{5B2500D6-6E29-D596-39B8-207ED88FD786}"/>
                      </a:ext>
                    </a:extLst>
                  </p:cNvPr>
                  <p:cNvSpPr/>
                  <p:nvPr userDrawn="1"/>
                </p:nvSpPr>
                <p:spPr>
                  <a:xfrm>
                    <a:off x="8215193" y="4515229"/>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90" y="0"/>
                          <a:pt x="42097" y="9430"/>
                          <a:pt x="42097" y="21060"/>
                        </a:cubicBezTo>
                        <a:close/>
                      </a:path>
                    </a:pathLst>
                  </a:custGeom>
                  <a:solidFill>
                    <a:srgbClr val="E7E9EF"/>
                  </a:solidFill>
                  <a:ln w="2339" cap="flat">
                    <a:noFill/>
                    <a:prstDash val="solid"/>
                    <a:miter/>
                  </a:ln>
                </p:spPr>
                <p:txBody>
                  <a:bodyPr rtlCol="0" anchor="ctr"/>
                  <a:lstStyle/>
                  <a:p>
                    <a:endParaRPr lang="en-US" sz="2160"/>
                  </a:p>
                </p:txBody>
              </p:sp>
              <p:sp>
                <p:nvSpPr>
                  <p:cNvPr id="719" name="Freeform: Shape 718">
                    <a:extLst>
                      <a:ext uri="{FF2B5EF4-FFF2-40B4-BE49-F238E27FC236}">
                        <a16:creationId xmlns:a16="http://schemas.microsoft.com/office/drawing/2014/main" id="{2C81E99E-1A51-F229-0C45-A638E18308E4}"/>
                      </a:ext>
                    </a:extLst>
                  </p:cNvPr>
                  <p:cNvSpPr/>
                  <p:nvPr userDrawn="1"/>
                </p:nvSpPr>
                <p:spPr>
                  <a:xfrm>
                    <a:off x="8214725" y="4515627"/>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90" y="23"/>
                          <a:pt x="42097" y="9430"/>
                          <a:pt x="42097" y="21060"/>
                        </a:cubicBezTo>
                        <a:close/>
                      </a:path>
                    </a:pathLst>
                  </a:custGeom>
                  <a:solidFill>
                    <a:srgbClr val="E7E9EF"/>
                  </a:solidFill>
                  <a:ln w="2339" cap="flat">
                    <a:noFill/>
                    <a:prstDash val="solid"/>
                    <a:miter/>
                  </a:ln>
                </p:spPr>
                <p:txBody>
                  <a:bodyPr rtlCol="0" anchor="ctr"/>
                  <a:lstStyle/>
                  <a:p>
                    <a:endParaRPr lang="en-US" sz="2160"/>
                  </a:p>
                </p:txBody>
              </p:sp>
              <p:sp>
                <p:nvSpPr>
                  <p:cNvPr id="720" name="Freeform: Shape 719">
                    <a:extLst>
                      <a:ext uri="{FF2B5EF4-FFF2-40B4-BE49-F238E27FC236}">
                        <a16:creationId xmlns:a16="http://schemas.microsoft.com/office/drawing/2014/main" id="{530440E6-BA60-13D8-753A-0961975F099F}"/>
                      </a:ext>
                    </a:extLst>
                  </p:cNvPr>
                  <p:cNvSpPr/>
                  <p:nvPr userDrawn="1"/>
                </p:nvSpPr>
                <p:spPr>
                  <a:xfrm>
                    <a:off x="8214280" y="4516048"/>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0"/>
                          <a:pt x="42097" y="9430"/>
                          <a:pt x="42097" y="21060"/>
                        </a:cubicBezTo>
                        <a:close/>
                      </a:path>
                    </a:pathLst>
                  </a:custGeom>
                  <a:solidFill>
                    <a:srgbClr val="E7EAF0"/>
                  </a:solidFill>
                  <a:ln w="2339" cap="flat">
                    <a:noFill/>
                    <a:prstDash val="solid"/>
                    <a:miter/>
                  </a:ln>
                </p:spPr>
                <p:txBody>
                  <a:bodyPr rtlCol="0" anchor="ctr"/>
                  <a:lstStyle/>
                  <a:p>
                    <a:endParaRPr lang="en-US" sz="2160"/>
                  </a:p>
                </p:txBody>
              </p:sp>
              <p:sp>
                <p:nvSpPr>
                  <p:cNvPr id="721" name="Freeform: Shape 720">
                    <a:extLst>
                      <a:ext uri="{FF2B5EF4-FFF2-40B4-BE49-F238E27FC236}">
                        <a16:creationId xmlns:a16="http://schemas.microsoft.com/office/drawing/2014/main" id="{0123F08A-C621-3F23-46BA-C7CF6689B775}"/>
                      </a:ext>
                    </a:extLst>
                  </p:cNvPr>
                  <p:cNvSpPr/>
                  <p:nvPr userDrawn="1"/>
                </p:nvSpPr>
                <p:spPr>
                  <a:xfrm>
                    <a:off x="8213812" y="4516469"/>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90" y="0"/>
                          <a:pt x="42097" y="9430"/>
                          <a:pt x="42097" y="21060"/>
                        </a:cubicBezTo>
                        <a:close/>
                      </a:path>
                    </a:pathLst>
                  </a:custGeom>
                  <a:solidFill>
                    <a:srgbClr val="E8EAF0"/>
                  </a:solidFill>
                  <a:ln w="2339" cap="flat">
                    <a:noFill/>
                    <a:prstDash val="solid"/>
                    <a:miter/>
                  </a:ln>
                </p:spPr>
                <p:txBody>
                  <a:bodyPr rtlCol="0" anchor="ctr"/>
                  <a:lstStyle/>
                  <a:p>
                    <a:endParaRPr lang="en-US" sz="2160"/>
                  </a:p>
                </p:txBody>
              </p:sp>
              <p:sp>
                <p:nvSpPr>
                  <p:cNvPr id="722" name="Freeform: Shape 721">
                    <a:extLst>
                      <a:ext uri="{FF2B5EF4-FFF2-40B4-BE49-F238E27FC236}">
                        <a16:creationId xmlns:a16="http://schemas.microsoft.com/office/drawing/2014/main" id="{ECE64344-7315-EF3B-D964-D5553E0C82D8}"/>
                      </a:ext>
                    </a:extLst>
                  </p:cNvPr>
                  <p:cNvSpPr/>
                  <p:nvPr userDrawn="1"/>
                </p:nvSpPr>
                <p:spPr>
                  <a:xfrm>
                    <a:off x="8213368" y="4516867"/>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0"/>
                          <a:pt x="42097" y="9430"/>
                          <a:pt x="42097" y="21060"/>
                        </a:cubicBezTo>
                        <a:close/>
                      </a:path>
                    </a:pathLst>
                  </a:custGeom>
                  <a:solidFill>
                    <a:srgbClr val="E8EAF0"/>
                  </a:solidFill>
                  <a:ln w="2339" cap="flat">
                    <a:noFill/>
                    <a:prstDash val="solid"/>
                    <a:miter/>
                  </a:ln>
                </p:spPr>
                <p:txBody>
                  <a:bodyPr rtlCol="0" anchor="ctr"/>
                  <a:lstStyle/>
                  <a:p>
                    <a:endParaRPr lang="en-US" sz="2160"/>
                  </a:p>
                </p:txBody>
              </p:sp>
              <p:sp>
                <p:nvSpPr>
                  <p:cNvPr id="723" name="Freeform: Shape 722">
                    <a:extLst>
                      <a:ext uri="{FF2B5EF4-FFF2-40B4-BE49-F238E27FC236}">
                        <a16:creationId xmlns:a16="http://schemas.microsoft.com/office/drawing/2014/main" id="{8DD7F0DC-8E6C-F0A9-A256-AD96FE461221}"/>
                      </a:ext>
                    </a:extLst>
                  </p:cNvPr>
                  <p:cNvSpPr/>
                  <p:nvPr userDrawn="1"/>
                </p:nvSpPr>
                <p:spPr>
                  <a:xfrm>
                    <a:off x="8212923" y="4517288"/>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0"/>
                          <a:pt x="42097" y="9430"/>
                          <a:pt x="42097" y="21060"/>
                        </a:cubicBezTo>
                        <a:close/>
                      </a:path>
                    </a:pathLst>
                  </a:custGeom>
                  <a:solidFill>
                    <a:srgbClr val="E8EAF0"/>
                  </a:solidFill>
                  <a:ln w="2339" cap="flat">
                    <a:noFill/>
                    <a:prstDash val="solid"/>
                    <a:miter/>
                  </a:ln>
                </p:spPr>
                <p:txBody>
                  <a:bodyPr rtlCol="0" anchor="ctr"/>
                  <a:lstStyle/>
                  <a:p>
                    <a:endParaRPr lang="en-US" sz="2160"/>
                  </a:p>
                </p:txBody>
              </p:sp>
              <p:sp>
                <p:nvSpPr>
                  <p:cNvPr id="724" name="Freeform: Shape 723">
                    <a:extLst>
                      <a:ext uri="{FF2B5EF4-FFF2-40B4-BE49-F238E27FC236}">
                        <a16:creationId xmlns:a16="http://schemas.microsoft.com/office/drawing/2014/main" id="{02799B33-F3B7-DB87-CD26-8F9E67AFA7B1}"/>
                      </a:ext>
                    </a:extLst>
                  </p:cNvPr>
                  <p:cNvSpPr/>
                  <p:nvPr userDrawn="1"/>
                </p:nvSpPr>
                <p:spPr>
                  <a:xfrm>
                    <a:off x="8212478" y="4517686"/>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90" y="23"/>
                          <a:pt x="42097" y="9430"/>
                          <a:pt x="42097" y="21060"/>
                        </a:cubicBezTo>
                        <a:close/>
                      </a:path>
                    </a:pathLst>
                  </a:custGeom>
                  <a:solidFill>
                    <a:srgbClr val="E9EBF0"/>
                  </a:solidFill>
                  <a:ln w="2339" cap="flat">
                    <a:noFill/>
                    <a:prstDash val="solid"/>
                    <a:miter/>
                  </a:ln>
                </p:spPr>
                <p:txBody>
                  <a:bodyPr rtlCol="0" anchor="ctr"/>
                  <a:lstStyle/>
                  <a:p>
                    <a:endParaRPr lang="en-US" sz="2160"/>
                  </a:p>
                </p:txBody>
              </p:sp>
              <p:sp>
                <p:nvSpPr>
                  <p:cNvPr id="725" name="Freeform: Shape 724">
                    <a:extLst>
                      <a:ext uri="{FF2B5EF4-FFF2-40B4-BE49-F238E27FC236}">
                        <a16:creationId xmlns:a16="http://schemas.microsoft.com/office/drawing/2014/main" id="{AA391193-096F-D02B-BF81-A55EAEA88B73}"/>
                      </a:ext>
                    </a:extLst>
                  </p:cNvPr>
                  <p:cNvSpPr/>
                  <p:nvPr userDrawn="1"/>
                </p:nvSpPr>
                <p:spPr>
                  <a:xfrm>
                    <a:off x="8212057" y="4518107"/>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0"/>
                          <a:pt x="42097" y="9430"/>
                          <a:pt x="42097" y="21060"/>
                        </a:cubicBezTo>
                        <a:close/>
                      </a:path>
                    </a:pathLst>
                  </a:custGeom>
                  <a:solidFill>
                    <a:srgbClr val="E9EBF1"/>
                  </a:solidFill>
                  <a:ln w="2339" cap="flat">
                    <a:noFill/>
                    <a:prstDash val="solid"/>
                    <a:miter/>
                  </a:ln>
                </p:spPr>
                <p:txBody>
                  <a:bodyPr rtlCol="0" anchor="ctr"/>
                  <a:lstStyle/>
                  <a:p>
                    <a:endParaRPr lang="en-US" sz="2160"/>
                  </a:p>
                </p:txBody>
              </p:sp>
              <p:sp>
                <p:nvSpPr>
                  <p:cNvPr id="726" name="Freeform: Shape 725">
                    <a:extLst>
                      <a:ext uri="{FF2B5EF4-FFF2-40B4-BE49-F238E27FC236}">
                        <a16:creationId xmlns:a16="http://schemas.microsoft.com/office/drawing/2014/main" id="{B4EE2041-9F77-F493-89A4-620EDEB72431}"/>
                      </a:ext>
                    </a:extLst>
                  </p:cNvPr>
                  <p:cNvSpPr/>
                  <p:nvPr userDrawn="1"/>
                </p:nvSpPr>
                <p:spPr>
                  <a:xfrm>
                    <a:off x="8211613" y="4518529"/>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90" y="0"/>
                          <a:pt x="42097" y="9430"/>
                          <a:pt x="42097" y="21060"/>
                        </a:cubicBezTo>
                        <a:close/>
                      </a:path>
                    </a:pathLst>
                  </a:custGeom>
                  <a:solidFill>
                    <a:srgbClr val="E9EBF1"/>
                  </a:solidFill>
                  <a:ln w="2339" cap="flat">
                    <a:noFill/>
                    <a:prstDash val="solid"/>
                    <a:miter/>
                  </a:ln>
                </p:spPr>
                <p:txBody>
                  <a:bodyPr rtlCol="0" anchor="ctr"/>
                  <a:lstStyle/>
                  <a:p>
                    <a:endParaRPr lang="en-US" sz="2160"/>
                  </a:p>
                </p:txBody>
              </p:sp>
              <p:sp>
                <p:nvSpPr>
                  <p:cNvPr id="727" name="Freeform: Shape 726">
                    <a:extLst>
                      <a:ext uri="{FF2B5EF4-FFF2-40B4-BE49-F238E27FC236}">
                        <a16:creationId xmlns:a16="http://schemas.microsoft.com/office/drawing/2014/main" id="{37B18D5B-6B0A-6D3D-7DA0-D57DCAB38B12}"/>
                      </a:ext>
                    </a:extLst>
                  </p:cNvPr>
                  <p:cNvSpPr/>
                  <p:nvPr userDrawn="1"/>
                </p:nvSpPr>
                <p:spPr>
                  <a:xfrm>
                    <a:off x="8211191" y="4518926"/>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90" y="23"/>
                          <a:pt x="42097" y="9430"/>
                          <a:pt x="42097" y="21060"/>
                        </a:cubicBezTo>
                        <a:close/>
                      </a:path>
                    </a:pathLst>
                  </a:custGeom>
                  <a:solidFill>
                    <a:srgbClr val="EAECF1"/>
                  </a:solidFill>
                  <a:ln w="2339" cap="flat">
                    <a:noFill/>
                    <a:prstDash val="solid"/>
                    <a:miter/>
                  </a:ln>
                </p:spPr>
                <p:txBody>
                  <a:bodyPr rtlCol="0" anchor="ctr"/>
                  <a:lstStyle/>
                  <a:p>
                    <a:endParaRPr lang="en-US" sz="2160"/>
                  </a:p>
                </p:txBody>
              </p:sp>
              <p:sp>
                <p:nvSpPr>
                  <p:cNvPr id="728" name="Freeform: Shape 727">
                    <a:extLst>
                      <a:ext uri="{FF2B5EF4-FFF2-40B4-BE49-F238E27FC236}">
                        <a16:creationId xmlns:a16="http://schemas.microsoft.com/office/drawing/2014/main" id="{87D64452-E02A-9E79-7FFA-C86CFA9444DB}"/>
                      </a:ext>
                    </a:extLst>
                  </p:cNvPr>
                  <p:cNvSpPr/>
                  <p:nvPr userDrawn="1"/>
                </p:nvSpPr>
                <p:spPr>
                  <a:xfrm>
                    <a:off x="8210770" y="4519348"/>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90" y="0"/>
                          <a:pt x="42097" y="9430"/>
                          <a:pt x="42097" y="21060"/>
                        </a:cubicBezTo>
                        <a:close/>
                      </a:path>
                    </a:pathLst>
                  </a:custGeom>
                  <a:solidFill>
                    <a:srgbClr val="EAECF1"/>
                  </a:solidFill>
                  <a:ln w="2339" cap="flat">
                    <a:noFill/>
                    <a:prstDash val="solid"/>
                    <a:miter/>
                  </a:ln>
                </p:spPr>
                <p:txBody>
                  <a:bodyPr rtlCol="0" anchor="ctr"/>
                  <a:lstStyle/>
                  <a:p>
                    <a:endParaRPr lang="en-US" sz="2160"/>
                  </a:p>
                </p:txBody>
              </p:sp>
              <p:sp>
                <p:nvSpPr>
                  <p:cNvPr id="729" name="Freeform: Shape 728">
                    <a:extLst>
                      <a:ext uri="{FF2B5EF4-FFF2-40B4-BE49-F238E27FC236}">
                        <a16:creationId xmlns:a16="http://schemas.microsoft.com/office/drawing/2014/main" id="{E145CCFF-900A-6B2A-A199-FB3F2E61251D}"/>
                      </a:ext>
                    </a:extLst>
                  </p:cNvPr>
                  <p:cNvSpPr/>
                  <p:nvPr userDrawn="1"/>
                </p:nvSpPr>
                <p:spPr>
                  <a:xfrm>
                    <a:off x="8210372" y="4519769"/>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0"/>
                          <a:pt x="42097" y="9430"/>
                          <a:pt x="42097" y="21060"/>
                        </a:cubicBezTo>
                        <a:close/>
                      </a:path>
                    </a:pathLst>
                  </a:custGeom>
                  <a:solidFill>
                    <a:srgbClr val="EAECF1"/>
                  </a:solidFill>
                  <a:ln w="2339" cap="flat">
                    <a:noFill/>
                    <a:prstDash val="solid"/>
                    <a:miter/>
                  </a:ln>
                </p:spPr>
                <p:txBody>
                  <a:bodyPr rtlCol="0" anchor="ctr"/>
                  <a:lstStyle/>
                  <a:p>
                    <a:endParaRPr lang="en-US" sz="2160"/>
                  </a:p>
                </p:txBody>
              </p:sp>
              <p:sp>
                <p:nvSpPr>
                  <p:cNvPr id="730" name="Freeform: Shape 729">
                    <a:extLst>
                      <a:ext uri="{FF2B5EF4-FFF2-40B4-BE49-F238E27FC236}">
                        <a16:creationId xmlns:a16="http://schemas.microsoft.com/office/drawing/2014/main" id="{62BD698B-E009-1594-DD53-E8341C50B74A}"/>
                      </a:ext>
                    </a:extLst>
                  </p:cNvPr>
                  <p:cNvSpPr/>
                  <p:nvPr userDrawn="1"/>
                </p:nvSpPr>
                <p:spPr>
                  <a:xfrm>
                    <a:off x="8209951" y="4520167"/>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90" y="23"/>
                          <a:pt x="42097" y="9454"/>
                          <a:pt x="42097" y="21060"/>
                        </a:cubicBezTo>
                        <a:close/>
                      </a:path>
                    </a:pathLst>
                  </a:custGeom>
                  <a:solidFill>
                    <a:srgbClr val="EBECF2"/>
                  </a:solidFill>
                  <a:ln w="2339" cap="flat">
                    <a:noFill/>
                    <a:prstDash val="solid"/>
                    <a:miter/>
                  </a:ln>
                </p:spPr>
                <p:txBody>
                  <a:bodyPr rtlCol="0" anchor="ctr"/>
                  <a:lstStyle/>
                  <a:p>
                    <a:endParaRPr lang="en-US" sz="2160"/>
                  </a:p>
                </p:txBody>
              </p:sp>
              <p:sp>
                <p:nvSpPr>
                  <p:cNvPr id="731" name="Freeform: Shape 730">
                    <a:extLst>
                      <a:ext uri="{FF2B5EF4-FFF2-40B4-BE49-F238E27FC236}">
                        <a16:creationId xmlns:a16="http://schemas.microsoft.com/office/drawing/2014/main" id="{1E06039E-A563-065F-A90F-DE323F97AB68}"/>
                      </a:ext>
                    </a:extLst>
                  </p:cNvPr>
                  <p:cNvSpPr/>
                  <p:nvPr userDrawn="1"/>
                </p:nvSpPr>
                <p:spPr>
                  <a:xfrm>
                    <a:off x="8209553" y="4520588"/>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23"/>
                          <a:pt x="42097" y="9430"/>
                          <a:pt x="42097" y="21060"/>
                        </a:cubicBezTo>
                        <a:close/>
                      </a:path>
                    </a:pathLst>
                  </a:custGeom>
                  <a:solidFill>
                    <a:srgbClr val="EBEDF2"/>
                  </a:solidFill>
                  <a:ln w="2339" cap="flat">
                    <a:noFill/>
                    <a:prstDash val="solid"/>
                    <a:miter/>
                  </a:ln>
                </p:spPr>
                <p:txBody>
                  <a:bodyPr rtlCol="0" anchor="ctr"/>
                  <a:lstStyle/>
                  <a:p>
                    <a:endParaRPr lang="en-US" sz="2160"/>
                  </a:p>
                </p:txBody>
              </p:sp>
              <p:sp>
                <p:nvSpPr>
                  <p:cNvPr id="732" name="Freeform: Shape 731">
                    <a:extLst>
                      <a:ext uri="{FF2B5EF4-FFF2-40B4-BE49-F238E27FC236}">
                        <a16:creationId xmlns:a16="http://schemas.microsoft.com/office/drawing/2014/main" id="{ADD63904-A1C1-C692-D58C-C18B504DE8C8}"/>
                      </a:ext>
                    </a:extLst>
                  </p:cNvPr>
                  <p:cNvSpPr/>
                  <p:nvPr userDrawn="1"/>
                </p:nvSpPr>
                <p:spPr>
                  <a:xfrm>
                    <a:off x="8209156" y="4521009"/>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0"/>
                          <a:pt x="42097" y="9430"/>
                          <a:pt x="42097" y="21060"/>
                        </a:cubicBezTo>
                        <a:close/>
                      </a:path>
                    </a:pathLst>
                  </a:custGeom>
                  <a:solidFill>
                    <a:srgbClr val="EBEDF2"/>
                  </a:solidFill>
                  <a:ln w="2339" cap="flat">
                    <a:noFill/>
                    <a:prstDash val="solid"/>
                    <a:miter/>
                  </a:ln>
                </p:spPr>
                <p:txBody>
                  <a:bodyPr rtlCol="0" anchor="ctr"/>
                  <a:lstStyle/>
                  <a:p>
                    <a:endParaRPr lang="en-US" sz="2160"/>
                  </a:p>
                </p:txBody>
              </p:sp>
              <p:sp>
                <p:nvSpPr>
                  <p:cNvPr id="733" name="Freeform: Shape 732">
                    <a:extLst>
                      <a:ext uri="{FF2B5EF4-FFF2-40B4-BE49-F238E27FC236}">
                        <a16:creationId xmlns:a16="http://schemas.microsoft.com/office/drawing/2014/main" id="{7902C7FE-9241-C5B2-6307-4F792DB625FF}"/>
                      </a:ext>
                    </a:extLst>
                  </p:cNvPr>
                  <p:cNvSpPr/>
                  <p:nvPr userDrawn="1"/>
                </p:nvSpPr>
                <p:spPr>
                  <a:xfrm>
                    <a:off x="8208758" y="4521430"/>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90" y="0"/>
                          <a:pt x="42097" y="9430"/>
                          <a:pt x="42097" y="21060"/>
                        </a:cubicBezTo>
                        <a:close/>
                      </a:path>
                    </a:pathLst>
                  </a:custGeom>
                  <a:solidFill>
                    <a:srgbClr val="EBEDF2"/>
                  </a:solidFill>
                  <a:ln w="2339" cap="flat">
                    <a:noFill/>
                    <a:prstDash val="solid"/>
                    <a:miter/>
                  </a:ln>
                </p:spPr>
                <p:txBody>
                  <a:bodyPr rtlCol="0" anchor="ctr"/>
                  <a:lstStyle/>
                  <a:p>
                    <a:endParaRPr lang="en-US" sz="2160"/>
                  </a:p>
                </p:txBody>
              </p:sp>
              <p:sp>
                <p:nvSpPr>
                  <p:cNvPr id="734" name="Freeform: Shape 733">
                    <a:extLst>
                      <a:ext uri="{FF2B5EF4-FFF2-40B4-BE49-F238E27FC236}">
                        <a16:creationId xmlns:a16="http://schemas.microsoft.com/office/drawing/2014/main" id="{E9B67C76-8BCA-29C0-7260-DB52318BCA00}"/>
                      </a:ext>
                    </a:extLst>
                  </p:cNvPr>
                  <p:cNvSpPr/>
                  <p:nvPr userDrawn="1"/>
                </p:nvSpPr>
                <p:spPr>
                  <a:xfrm>
                    <a:off x="8208383" y="4521851"/>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0"/>
                          <a:pt x="42097" y="9430"/>
                          <a:pt x="42097" y="21060"/>
                        </a:cubicBezTo>
                        <a:close/>
                      </a:path>
                    </a:pathLst>
                  </a:custGeom>
                  <a:solidFill>
                    <a:srgbClr val="ECEDF2"/>
                  </a:solidFill>
                  <a:ln w="2339" cap="flat">
                    <a:noFill/>
                    <a:prstDash val="solid"/>
                    <a:miter/>
                  </a:ln>
                </p:spPr>
                <p:txBody>
                  <a:bodyPr rtlCol="0" anchor="ctr"/>
                  <a:lstStyle/>
                  <a:p>
                    <a:endParaRPr lang="en-US" sz="2160"/>
                  </a:p>
                </p:txBody>
              </p:sp>
              <p:sp>
                <p:nvSpPr>
                  <p:cNvPr id="735" name="Freeform: Shape 734">
                    <a:extLst>
                      <a:ext uri="{FF2B5EF4-FFF2-40B4-BE49-F238E27FC236}">
                        <a16:creationId xmlns:a16="http://schemas.microsoft.com/office/drawing/2014/main" id="{B4E29558-4157-0CAB-6BDC-5D74960F2450}"/>
                      </a:ext>
                    </a:extLst>
                  </p:cNvPr>
                  <p:cNvSpPr/>
                  <p:nvPr userDrawn="1"/>
                </p:nvSpPr>
                <p:spPr>
                  <a:xfrm>
                    <a:off x="8207986" y="4522249"/>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90" y="23"/>
                          <a:pt x="42097" y="9430"/>
                          <a:pt x="42097" y="21060"/>
                        </a:cubicBezTo>
                        <a:close/>
                      </a:path>
                    </a:pathLst>
                  </a:custGeom>
                  <a:solidFill>
                    <a:srgbClr val="ECEEF3"/>
                  </a:solidFill>
                  <a:ln w="2339" cap="flat">
                    <a:noFill/>
                    <a:prstDash val="solid"/>
                    <a:miter/>
                  </a:ln>
                </p:spPr>
                <p:txBody>
                  <a:bodyPr rtlCol="0" anchor="ctr"/>
                  <a:lstStyle/>
                  <a:p>
                    <a:endParaRPr lang="en-US" sz="2160"/>
                  </a:p>
                </p:txBody>
              </p:sp>
              <p:sp>
                <p:nvSpPr>
                  <p:cNvPr id="736" name="Freeform: Shape 735">
                    <a:extLst>
                      <a:ext uri="{FF2B5EF4-FFF2-40B4-BE49-F238E27FC236}">
                        <a16:creationId xmlns:a16="http://schemas.microsoft.com/office/drawing/2014/main" id="{78F014BB-FB9B-1B27-CA88-87B56740613E}"/>
                      </a:ext>
                    </a:extLst>
                  </p:cNvPr>
                  <p:cNvSpPr/>
                  <p:nvPr userDrawn="1"/>
                </p:nvSpPr>
                <p:spPr>
                  <a:xfrm>
                    <a:off x="8207611" y="4522670"/>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90" y="23"/>
                          <a:pt x="42097" y="9430"/>
                          <a:pt x="42097" y="21060"/>
                        </a:cubicBezTo>
                        <a:close/>
                      </a:path>
                    </a:pathLst>
                  </a:custGeom>
                  <a:solidFill>
                    <a:srgbClr val="ECEEF3"/>
                  </a:solidFill>
                  <a:ln w="2339" cap="flat">
                    <a:noFill/>
                    <a:prstDash val="solid"/>
                    <a:miter/>
                  </a:ln>
                </p:spPr>
                <p:txBody>
                  <a:bodyPr rtlCol="0" anchor="ctr"/>
                  <a:lstStyle/>
                  <a:p>
                    <a:endParaRPr lang="en-US" sz="2160"/>
                  </a:p>
                </p:txBody>
              </p:sp>
              <p:sp>
                <p:nvSpPr>
                  <p:cNvPr id="737" name="Freeform: Shape 736">
                    <a:extLst>
                      <a:ext uri="{FF2B5EF4-FFF2-40B4-BE49-F238E27FC236}">
                        <a16:creationId xmlns:a16="http://schemas.microsoft.com/office/drawing/2014/main" id="{07B646DA-86F7-1C53-A4AC-33A48F96AD4C}"/>
                      </a:ext>
                    </a:extLst>
                  </p:cNvPr>
                  <p:cNvSpPr/>
                  <p:nvPr userDrawn="1"/>
                </p:nvSpPr>
                <p:spPr>
                  <a:xfrm>
                    <a:off x="8207237" y="4523092"/>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90" y="0"/>
                          <a:pt x="42097" y="9430"/>
                          <a:pt x="42097" y="21060"/>
                        </a:cubicBezTo>
                        <a:close/>
                      </a:path>
                    </a:pathLst>
                  </a:custGeom>
                  <a:solidFill>
                    <a:srgbClr val="EDEEF3"/>
                  </a:solidFill>
                  <a:ln w="2339" cap="flat">
                    <a:noFill/>
                    <a:prstDash val="solid"/>
                    <a:miter/>
                  </a:ln>
                </p:spPr>
                <p:txBody>
                  <a:bodyPr rtlCol="0" anchor="ctr"/>
                  <a:lstStyle/>
                  <a:p>
                    <a:endParaRPr lang="en-US" sz="2160"/>
                  </a:p>
                </p:txBody>
              </p:sp>
              <p:sp>
                <p:nvSpPr>
                  <p:cNvPr id="738" name="Freeform: Shape 737">
                    <a:extLst>
                      <a:ext uri="{FF2B5EF4-FFF2-40B4-BE49-F238E27FC236}">
                        <a16:creationId xmlns:a16="http://schemas.microsoft.com/office/drawing/2014/main" id="{105E8AFB-2F94-64D9-2972-A5E9EF14EC54}"/>
                      </a:ext>
                    </a:extLst>
                  </p:cNvPr>
                  <p:cNvSpPr/>
                  <p:nvPr userDrawn="1"/>
                </p:nvSpPr>
                <p:spPr>
                  <a:xfrm>
                    <a:off x="8206886" y="4523513"/>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0"/>
                          <a:pt x="42097" y="9430"/>
                          <a:pt x="42097" y="21060"/>
                        </a:cubicBezTo>
                        <a:close/>
                      </a:path>
                    </a:pathLst>
                  </a:custGeom>
                  <a:solidFill>
                    <a:srgbClr val="EDEFF3"/>
                  </a:solidFill>
                  <a:ln w="2339" cap="flat">
                    <a:noFill/>
                    <a:prstDash val="solid"/>
                    <a:miter/>
                  </a:ln>
                </p:spPr>
                <p:txBody>
                  <a:bodyPr rtlCol="0" anchor="ctr"/>
                  <a:lstStyle/>
                  <a:p>
                    <a:endParaRPr lang="en-US" sz="2160"/>
                  </a:p>
                </p:txBody>
              </p:sp>
              <p:sp>
                <p:nvSpPr>
                  <p:cNvPr id="739" name="Freeform: Shape 738">
                    <a:extLst>
                      <a:ext uri="{FF2B5EF4-FFF2-40B4-BE49-F238E27FC236}">
                        <a16:creationId xmlns:a16="http://schemas.microsoft.com/office/drawing/2014/main" id="{6430BE3E-6714-854C-CF7D-196AEBB95E74}"/>
                      </a:ext>
                    </a:extLst>
                  </p:cNvPr>
                  <p:cNvSpPr/>
                  <p:nvPr userDrawn="1"/>
                </p:nvSpPr>
                <p:spPr>
                  <a:xfrm>
                    <a:off x="8206511" y="4523934"/>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90" y="0"/>
                          <a:pt x="42097" y="9430"/>
                          <a:pt x="42097" y="21060"/>
                        </a:cubicBezTo>
                        <a:close/>
                      </a:path>
                    </a:pathLst>
                  </a:custGeom>
                  <a:solidFill>
                    <a:srgbClr val="EDEFF3"/>
                  </a:solidFill>
                  <a:ln w="2339" cap="flat">
                    <a:noFill/>
                    <a:prstDash val="solid"/>
                    <a:miter/>
                  </a:ln>
                </p:spPr>
                <p:txBody>
                  <a:bodyPr rtlCol="0" anchor="ctr"/>
                  <a:lstStyle/>
                  <a:p>
                    <a:endParaRPr lang="en-US" sz="2160"/>
                  </a:p>
                </p:txBody>
              </p:sp>
              <p:sp>
                <p:nvSpPr>
                  <p:cNvPr id="740" name="Freeform: Shape 739">
                    <a:extLst>
                      <a:ext uri="{FF2B5EF4-FFF2-40B4-BE49-F238E27FC236}">
                        <a16:creationId xmlns:a16="http://schemas.microsoft.com/office/drawing/2014/main" id="{BABEE50B-0E2F-1F6A-2B70-A07757019066}"/>
                      </a:ext>
                    </a:extLst>
                  </p:cNvPr>
                  <p:cNvSpPr/>
                  <p:nvPr userDrawn="1"/>
                </p:nvSpPr>
                <p:spPr>
                  <a:xfrm>
                    <a:off x="8206160" y="4524355"/>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90" y="0"/>
                          <a:pt x="42097" y="9430"/>
                          <a:pt x="42097" y="21060"/>
                        </a:cubicBezTo>
                        <a:close/>
                      </a:path>
                    </a:pathLst>
                  </a:custGeom>
                  <a:solidFill>
                    <a:srgbClr val="EEEFF4"/>
                  </a:solidFill>
                  <a:ln w="2339" cap="flat">
                    <a:noFill/>
                    <a:prstDash val="solid"/>
                    <a:miter/>
                  </a:ln>
                </p:spPr>
                <p:txBody>
                  <a:bodyPr rtlCol="0" anchor="ctr"/>
                  <a:lstStyle/>
                  <a:p>
                    <a:endParaRPr lang="en-US" sz="2160"/>
                  </a:p>
                </p:txBody>
              </p:sp>
              <p:sp>
                <p:nvSpPr>
                  <p:cNvPr id="741" name="Freeform: Shape 740">
                    <a:extLst>
                      <a:ext uri="{FF2B5EF4-FFF2-40B4-BE49-F238E27FC236}">
                        <a16:creationId xmlns:a16="http://schemas.microsoft.com/office/drawing/2014/main" id="{4E89E0F4-30B0-F826-48A0-DA5C0431CD73}"/>
                      </a:ext>
                    </a:extLst>
                  </p:cNvPr>
                  <p:cNvSpPr/>
                  <p:nvPr userDrawn="1"/>
                </p:nvSpPr>
                <p:spPr>
                  <a:xfrm>
                    <a:off x="8205809" y="4524776"/>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90" y="0"/>
                          <a:pt x="42097" y="9430"/>
                          <a:pt x="42097" y="21060"/>
                        </a:cubicBezTo>
                        <a:close/>
                      </a:path>
                    </a:pathLst>
                  </a:custGeom>
                  <a:solidFill>
                    <a:srgbClr val="EEEFF4"/>
                  </a:solidFill>
                  <a:ln w="2339" cap="flat">
                    <a:noFill/>
                    <a:prstDash val="solid"/>
                    <a:miter/>
                  </a:ln>
                </p:spPr>
                <p:txBody>
                  <a:bodyPr rtlCol="0" anchor="ctr"/>
                  <a:lstStyle/>
                  <a:p>
                    <a:endParaRPr lang="en-US" sz="2160"/>
                  </a:p>
                </p:txBody>
              </p:sp>
              <p:sp>
                <p:nvSpPr>
                  <p:cNvPr id="742" name="Freeform: Shape 741">
                    <a:extLst>
                      <a:ext uri="{FF2B5EF4-FFF2-40B4-BE49-F238E27FC236}">
                        <a16:creationId xmlns:a16="http://schemas.microsoft.com/office/drawing/2014/main" id="{DF335933-9DEB-525A-1F19-6B76D501B1AD}"/>
                      </a:ext>
                    </a:extLst>
                  </p:cNvPr>
                  <p:cNvSpPr/>
                  <p:nvPr userDrawn="1"/>
                </p:nvSpPr>
                <p:spPr>
                  <a:xfrm>
                    <a:off x="8205458" y="4525198"/>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90" y="0"/>
                          <a:pt x="42097" y="9430"/>
                          <a:pt x="42097" y="21060"/>
                        </a:cubicBezTo>
                        <a:close/>
                      </a:path>
                    </a:pathLst>
                  </a:custGeom>
                  <a:solidFill>
                    <a:srgbClr val="EEF0F4"/>
                  </a:solidFill>
                  <a:ln w="2339" cap="flat">
                    <a:noFill/>
                    <a:prstDash val="solid"/>
                    <a:miter/>
                  </a:ln>
                </p:spPr>
                <p:txBody>
                  <a:bodyPr rtlCol="0" anchor="ctr"/>
                  <a:lstStyle/>
                  <a:p>
                    <a:endParaRPr lang="en-US" sz="2160"/>
                  </a:p>
                </p:txBody>
              </p:sp>
              <p:sp>
                <p:nvSpPr>
                  <p:cNvPr id="743" name="Freeform: Shape 742">
                    <a:extLst>
                      <a:ext uri="{FF2B5EF4-FFF2-40B4-BE49-F238E27FC236}">
                        <a16:creationId xmlns:a16="http://schemas.microsoft.com/office/drawing/2014/main" id="{AFFBEF0F-0583-396A-F5A5-9E884E366A5D}"/>
                      </a:ext>
                    </a:extLst>
                  </p:cNvPr>
                  <p:cNvSpPr/>
                  <p:nvPr userDrawn="1"/>
                </p:nvSpPr>
                <p:spPr>
                  <a:xfrm>
                    <a:off x="8205131" y="4525595"/>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23"/>
                          <a:pt x="42097" y="9430"/>
                          <a:pt x="42097" y="21060"/>
                        </a:cubicBezTo>
                        <a:close/>
                      </a:path>
                    </a:pathLst>
                  </a:custGeom>
                  <a:solidFill>
                    <a:srgbClr val="EEF0F4"/>
                  </a:solidFill>
                  <a:ln w="2339" cap="flat">
                    <a:noFill/>
                    <a:prstDash val="solid"/>
                    <a:miter/>
                  </a:ln>
                </p:spPr>
                <p:txBody>
                  <a:bodyPr rtlCol="0" anchor="ctr"/>
                  <a:lstStyle/>
                  <a:p>
                    <a:endParaRPr lang="en-US" sz="2160"/>
                  </a:p>
                </p:txBody>
              </p:sp>
              <p:sp>
                <p:nvSpPr>
                  <p:cNvPr id="744" name="Freeform: Shape 743">
                    <a:extLst>
                      <a:ext uri="{FF2B5EF4-FFF2-40B4-BE49-F238E27FC236}">
                        <a16:creationId xmlns:a16="http://schemas.microsoft.com/office/drawing/2014/main" id="{964FF648-190F-E01F-80A9-49F560F99386}"/>
                      </a:ext>
                    </a:extLst>
                  </p:cNvPr>
                  <p:cNvSpPr/>
                  <p:nvPr userDrawn="1"/>
                </p:nvSpPr>
                <p:spPr>
                  <a:xfrm>
                    <a:off x="8204803" y="4526017"/>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23"/>
                          <a:pt x="42097" y="9430"/>
                          <a:pt x="42097" y="21060"/>
                        </a:cubicBezTo>
                        <a:close/>
                      </a:path>
                    </a:pathLst>
                  </a:custGeom>
                  <a:solidFill>
                    <a:srgbClr val="EFF0F4"/>
                  </a:solidFill>
                  <a:ln w="2339" cap="flat">
                    <a:noFill/>
                    <a:prstDash val="solid"/>
                    <a:miter/>
                  </a:ln>
                </p:spPr>
                <p:txBody>
                  <a:bodyPr rtlCol="0" anchor="ctr"/>
                  <a:lstStyle/>
                  <a:p>
                    <a:endParaRPr lang="en-US" sz="2160"/>
                  </a:p>
                </p:txBody>
              </p:sp>
              <p:sp>
                <p:nvSpPr>
                  <p:cNvPr id="745" name="Freeform: Shape 744">
                    <a:extLst>
                      <a:ext uri="{FF2B5EF4-FFF2-40B4-BE49-F238E27FC236}">
                        <a16:creationId xmlns:a16="http://schemas.microsoft.com/office/drawing/2014/main" id="{00B4C766-B083-5485-56A9-0BDB227B0FF0}"/>
                      </a:ext>
                    </a:extLst>
                  </p:cNvPr>
                  <p:cNvSpPr/>
                  <p:nvPr userDrawn="1"/>
                </p:nvSpPr>
                <p:spPr>
                  <a:xfrm>
                    <a:off x="8204476" y="4526438"/>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23"/>
                          <a:pt x="42097" y="9430"/>
                          <a:pt x="42097" y="21060"/>
                        </a:cubicBezTo>
                        <a:close/>
                      </a:path>
                    </a:pathLst>
                  </a:custGeom>
                  <a:solidFill>
                    <a:srgbClr val="EFF1F5"/>
                  </a:solidFill>
                  <a:ln w="2339" cap="flat">
                    <a:noFill/>
                    <a:prstDash val="solid"/>
                    <a:miter/>
                  </a:ln>
                </p:spPr>
                <p:txBody>
                  <a:bodyPr rtlCol="0" anchor="ctr"/>
                  <a:lstStyle/>
                  <a:p>
                    <a:endParaRPr lang="en-US" sz="2160"/>
                  </a:p>
                </p:txBody>
              </p:sp>
              <p:sp>
                <p:nvSpPr>
                  <p:cNvPr id="746" name="Freeform: Shape 745">
                    <a:extLst>
                      <a:ext uri="{FF2B5EF4-FFF2-40B4-BE49-F238E27FC236}">
                        <a16:creationId xmlns:a16="http://schemas.microsoft.com/office/drawing/2014/main" id="{73CB966D-B422-3E72-85DE-30C373313CCE}"/>
                      </a:ext>
                    </a:extLst>
                  </p:cNvPr>
                  <p:cNvSpPr/>
                  <p:nvPr userDrawn="1"/>
                </p:nvSpPr>
                <p:spPr>
                  <a:xfrm>
                    <a:off x="8204148" y="4526859"/>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23"/>
                          <a:pt x="42097" y="9430"/>
                          <a:pt x="42097" y="21060"/>
                        </a:cubicBezTo>
                        <a:close/>
                      </a:path>
                    </a:pathLst>
                  </a:custGeom>
                  <a:solidFill>
                    <a:srgbClr val="EFF1F5"/>
                  </a:solidFill>
                  <a:ln w="2339" cap="flat">
                    <a:noFill/>
                    <a:prstDash val="solid"/>
                    <a:miter/>
                  </a:ln>
                </p:spPr>
                <p:txBody>
                  <a:bodyPr rtlCol="0" anchor="ctr"/>
                  <a:lstStyle/>
                  <a:p>
                    <a:endParaRPr lang="en-US" sz="2160"/>
                  </a:p>
                </p:txBody>
              </p:sp>
              <p:sp>
                <p:nvSpPr>
                  <p:cNvPr id="747" name="Freeform: Shape 746">
                    <a:extLst>
                      <a:ext uri="{FF2B5EF4-FFF2-40B4-BE49-F238E27FC236}">
                        <a16:creationId xmlns:a16="http://schemas.microsoft.com/office/drawing/2014/main" id="{567C6D6A-97DD-6430-DD81-3BAF22295BF5}"/>
                      </a:ext>
                    </a:extLst>
                  </p:cNvPr>
                  <p:cNvSpPr/>
                  <p:nvPr userDrawn="1"/>
                </p:nvSpPr>
                <p:spPr>
                  <a:xfrm>
                    <a:off x="8203820" y="4527280"/>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90" y="0"/>
                          <a:pt x="42097" y="9430"/>
                          <a:pt x="42097" y="21060"/>
                        </a:cubicBezTo>
                        <a:close/>
                      </a:path>
                    </a:pathLst>
                  </a:custGeom>
                  <a:solidFill>
                    <a:srgbClr val="F0F1F5"/>
                  </a:solidFill>
                  <a:ln w="2339" cap="flat">
                    <a:noFill/>
                    <a:prstDash val="solid"/>
                    <a:miter/>
                  </a:ln>
                </p:spPr>
                <p:txBody>
                  <a:bodyPr rtlCol="0" anchor="ctr"/>
                  <a:lstStyle/>
                  <a:p>
                    <a:endParaRPr lang="en-US" sz="2160"/>
                  </a:p>
                </p:txBody>
              </p:sp>
              <p:sp>
                <p:nvSpPr>
                  <p:cNvPr id="748" name="Freeform: Shape 747">
                    <a:extLst>
                      <a:ext uri="{FF2B5EF4-FFF2-40B4-BE49-F238E27FC236}">
                        <a16:creationId xmlns:a16="http://schemas.microsoft.com/office/drawing/2014/main" id="{1DE7A111-336B-7EE2-0719-7091F0278DAB}"/>
                      </a:ext>
                    </a:extLst>
                  </p:cNvPr>
                  <p:cNvSpPr/>
                  <p:nvPr userDrawn="1"/>
                </p:nvSpPr>
                <p:spPr>
                  <a:xfrm>
                    <a:off x="8203516" y="4527701"/>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0"/>
                          <a:pt x="42097" y="9430"/>
                          <a:pt x="42097" y="21060"/>
                        </a:cubicBezTo>
                        <a:close/>
                      </a:path>
                    </a:pathLst>
                  </a:custGeom>
                  <a:solidFill>
                    <a:srgbClr val="F0F1F5"/>
                  </a:solidFill>
                  <a:ln w="2339" cap="flat">
                    <a:noFill/>
                    <a:prstDash val="solid"/>
                    <a:miter/>
                  </a:ln>
                </p:spPr>
                <p:txBody>
                  <a:bodyPr rtlCol="0" anchor="ctr"/>
                  <a:lstStyle/>
                  <a:p>
                    <a:endParaRPr lang="en-US" sz="2160"/>
                  </a:p>
                </p:txBody>
              </p:sp>
              <p:sp>
                <p:nvSpPr>
                  <p:cNvPr id="749" name="Freeform: Shape 748">
                    <a:extLst>
                      <a:ext uri="{FF2B5EF4-FFF2-40B4-BE49-F238E27FC236}">
                        <a16:creationId xmlns:a16="http://schemas.microsoft.com/office/drawing/2014/main" id="{177EAFD7-77BE-7E3E-6516-D51F3139428F}"/>
                      </a:ext>
                    </a:extLst>
                  </p:cNvPr>
                  <p:cNvSpPr/>
                  <p:nvPr userDrawn="1"/>
                </p:nvSpPr>
                <p:spPr>
                  <a:xfrm>
                    <a:off x="8203212" y="4528123"/>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0"/>
                          <a:pt x="42097" y="9430"/>
                          <a:pt x="42097" y="21060"/>
                        </a:cubicBezTo>
                        <a:close/>
                      </a:path>
                    </a:pathLst>
                  </a:custGeom>
                  <a:solidFill>
                    <a:srgbClr val="F0F2F5"/>
                  </a:solidFill>
                  <a:ln w="2339" cap="flat">
                    <a:noFill/>
                    <a:prstDash val="solid"/>
                    <a:miter/>
                  </a:ln>
                </p:spPr>
                <p:txBody>
                  <a:bodyPr rtlCol="0" anchor="ctr"/>
                  <a:lstStyle/>
                  <a:p>
                    <a:endParaRPr lang="en-US" sz="2160"/>
                  </a:p>
                </p:txBody>
              </p:sp>
              <p:sp>
                <p:nvSpPr>
                  <p:cNvPr id="750" name="Freeform: Shape 749">
                    <a:extLst>
                      <a:ext uri="{FF2B5EF4-FFF2-40B4-BE49-F238E27FC236}">
                        <a16:creationId xmlns:a16="http://schemas.microsoft.com/office/drawing/2014/main" id="{B99D53CD-7F38-929D-CB4E-F0B6AD369E28}"/>
                      </a:ext>
                    </a:extLst>
                  </p:cNvPr>
                  <p:cNvSpPr/>
                  <p:nvPr userDrawn="1"/>
                </p:nvSpPr>
                <p:spPr>
                  <a:xfrm>
                    <a:off x="8202908" y="4528544"/>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0"/>
                          <a:pt x="42097" y="9430"/>
                          <a:pt x="42097" y="21060"/>
                        </a:cubicBezTo>
                        <a:close/>
                      </a:path>
                    </a:pathLst>
                  </a:custGeom>
                  <a:solidFill>
                    <a:srgbClr val="F1F2F6"/>
                  </a:solidFill>
                  <a:ln w="2339" cap="flat">
                    <a:noFill/>
                    <a:prstDash val="solid"/>
                    <a:miter/>
                  </a:ln>
                </p:spPr>
                <p:txBody>
                  <a:bodyPr rtlCol="0" anchor="ctr"/>
                  <a:lstStyle/>
                  <a:p>
                    <a:endParaRPr lang="en-US" sz="2160"/>
                  </a:p>
                </p:txBody>
              </p:sp>
              <p:sp>
                <p:nvSpPr>
                  <p:cNvPr id="751" name="Freeform: Shape 750">
                    <a:extLst>
                      <a:ext uri="{FF2B5EF4-FFF2-40B4-BE49-F238E27FC236}">
                        <a16:creationId xmlns:a16="http://schemas.microsoft.com/office/drawing/2014/main" id="{164A020F-3DE2-B857-B3A4-A291E1DDF3ED}"/>
                      </a:ext>
                    </a:extLst>
                  </p:cNvPr>
                  <p:cNvSpPr/>
                  <p:nvPr userDrawn="1"/>
                </p:nvSpPr>
                <p:spPr>
                  <a:xfrm>
                    <a:off x="8202604" y="4528965"/>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90" y="0"/>
                          <a:pt x="42097" y="9430"/>
                          <a:pt x="42097" y="21060"/>
                        </a:cubicBezTo>
                        <a:close/>
                      </a:path>
                    </a:pathLst>
                  </a:custGeom>
                  <a:solidFill>
                    <a:srgbClr val="F1F2F6"/>
                  </a:solidFill>
                  <a:ln w="2339" cap="flat">
                    <a:noFill/>
                    <a:prstDash val="solid"/>
                    <a:miter/>
                  </a:ln>
                </p:spPr>
                <p:txBody>
                  <a:bodyPr rtlCol="0" anchor="ctr"/>
                  <a:lstStyle/>
                  <a:p>
                    <a:endParaRPr lang="en-US" sz="2160"/>
                  </a:p>
                </p:txBody>
              </p:sp>
              <p:sp>
                <p:nvSpPr>
                  <p:cNvPr id="752" name="Freeform: Shape 751">
                    <a:extLst>
                      <a:ext uri="{FF2B5EF4-FFF2-40B4-BE49-F238E27FC236}">
                        <a16:creationId xmlns:a16="http://schemas.microsoft.com/office/drawing/2014/main" id="{719FCA96-471F-E4A8-9082-3ACC5C0A9243}"/>
                      </a:ext>
                    </a:extLst>
                  </p:cNvPr>
                  <p:cNvSpPr/>
                  <p:nvPr userDrawn="1"/>
                </p:nvSpPr>
                <p:spPr>
                  <a:xfrm>
                    <a:off x="8202323" y="4529386"/>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0"/>
                          <a:pt x="42097" y="9430"/>
                          <a:pt x="42097" y="21060"/>
                        </a:cubicBezTo>
                        <a:close/>
                      </a:path>
                    </a:pathLst>
                  </a:custGeom>
                  <a:solidFill>
                    <a:srgbClr val="F1F2F6"/>
                  </a:solidFill>
                  <a:ln w="2339" cap="flat">
                    <a:noFill/>
                    <a:prstDash val="solid"/>
                    <a:miter/>
                  </a:ln>
                </p:spPr>
                <p:txBody>
                  <a:bodyPr rtlCol="0" anchor="ctr"/>
                  <a:lstStyle/>
                  <a:p>
                    <a:endParaRPr lang="en-US" sz="2160"/>
                  </a:p>
                </p:txBody>
              </p:sp>
              <p:sp>
                <p:nvSpPr>
                  <p:cNvPr id="753" name="Freeform: Shape 752">
                    <a:extLst>
                      <a:ext uri="{FF2B5EF4-FFF2-40B4-BE49-F238E27FC236}">
                        <a16:creationId xmlns:a16="http://schemas.microsoft.com/office/drawing/2014/main" id="{ABBA4913-6AA9-EDD6-1E34-4E9A04E38133}"/>
                      </a:ext>
                    </a:extLst>
                  </p:cNvPr>
                  <p:cNvSpPr/>
                  <p:nvPr userDrawn="1"/>
                </p:nvSpPr>
                <p:spPr>
                  <a:xfrm>
                    <a:off x="8202042" y="4529807"/>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0"/>
                          <a:pt x="42097" y="9430"/>
                          <a:pt x="42097" y="21060"/>
                        </a:cubicBezTo>
                        <a:close/>
                      </a:path>
                    </a:pathLst>
                  </a:custGeom>
                  <a:solidFill>
                    <a:srgbClr val="F2F3F6"/>
                  </a:solidFill>
                  <a:ln w="2339" cap="flat">
                    <a:noFill/>
                    <a:prstDash val="solid"/>
                    <a:miter/>
                  </a:ln>
                </p:spPr>
                <p:txBody>
                  <a:bodyPr rtlCol="0" anchor="ctr"/>
                  <a:lstStyle/>
                  <a:p>
                    <a:endParaRPr lang="en-US" sz="2160"/>
                  </a:p>
                </p:txBody>
              </p:sp>
              <p:sp>
                <p:nvSpPr>
                  <p:cNvPr id="754" name="Freeform: Shape 753">
                    <a:extLst>
                      <a:ext uri="{FF2B5EF4-FFF2-40B4-BE49-F238E27FC236}">
                        <a16:creationId xmlns:a16="http://schemas.microsoft.com/office/drawing/2014/main" id="{171A6663-CFC7-280B-91DB-87EDC478A75A}"/>
                      </a:ext>
                    </a:extLst>
                  </p:cNvPr>
                  <p:cNvSpPr/>
                  <p:nvPr userDrawn="1"/>
                </p:nvSpPr>
                <p:spPr>
                  <a:xfrm>
                    <a:off x="8201761" y="4530229"/>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0"/>
                          <a:pt x="42097" y="9430"/>
                          <a:pt x="42097" y="21060"/>
                        </a:cubicBezTo>
                        <a:close/>
                      </a:path>
                    </a:pathLst>
                  </a:custGeom>
                  <a:solidFill>
                    <a:srgbClr val="F2F3F6"/>
                  </a:solidFill>
                  <a:ln w="2339" cap="flat">
                    <a:noFill/>
                    <a:prstDash val="solid"/>
                    <a:miter/>
                  </a:ln>
                </p:spPr>
                <p:txBody>
                  <a:bodyPr rtlCol="0" anchor="ctr"/>
                  <a:lstStyle/>
                  <a:p>
                    <a:endParaRPr lang="en-US" sz="2160"/>
                  </a:p>
                </p:txBody>
              </p:sp>
              <p:sp>
                <p:nvSpPr>
                  <p:cNvPr id="755" name="Freeform: Shape 754">
                    <a:extLst>
                      <a:ext uri="{FF2B5EF4-FFF2-40B4-BE49-F238E27FC236}">
                        <a16:creationId xmlns:a16="http://schemas.microsoft.com/office/drawing/2014/main" id="{00103581-97B6-5C11-7ABA-274DF3305F53}"/>
                      </a:ext>
                    </a:extLst>
                  </p:cNvPr>
                  <p:cNvSpPr/>
                  <p:nvPr userDrawn="1"/>
                </p:nvSpPr>
                <p:spPr>
                  <a:xfrm>
                    <a:off x="8201480" y="4530650"/>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90" y="0"/>
                          <a:pt x="42097" y="9430"/>
                          <a:pt x="42097" y="21060"/>
                        </a:cubicBezTo>
                        <a:close/>
                      </a:path>
                    </a:pathLst>
                  </a:custGeom>
                  <a:solidFill>
                    <a:srgbClr val="F2F3F7"/>
                  </a:solidFill>
                  <a:ln w="2339" cap="flat">
                    <a:noFill/>
                    <a:prstDash val="solid"/>
                    <a:miter/>
                  </a:ln>
                </p:spPr>
                <p:txBody>
                  <a:bodyPr rtlCol="0" anchor="ctr"/>
                  <a:lstStyle/>
                  <a:p>
                    <a:endParaRPr lang="en-US" sz="2160"/>
                  </a:p>
                </p:txBody>
              </p:sp>
              <p:sp>
                <p:nvSpPr>
                  <p:cNvPr id="756" name="Freeform: Shape 755">
                    <a:extLst>
                      <a:ext uri="{FF2B5EF4-FFF2-40B4-BE49-F238E27FC236}">
                        <a16:creationId xmlns:a16="http://schemas.microsoft.com/office/drawing/2014/main" id="{148C5644-7908-1428-396B-FE9816FBADF7}"/>
                      </a:ext>
                    </a:extLst>
                  </p:cNvPr>
                  <p:cNvSpPr/>
                  <p:nvPr userDrawn="1"/>
                </p:nvSpPr>
                <p:spPr>
                  <a:xfrm>
                    <a:off x="8201223" y="4531071"/>
                    <a:ext cx="42096" cy="42096"/>
                  </a:xfrm>
                  <a:custGeom>
                    <a:avLst/>
                    <a:gdLst>
                      <a:gd name="connsiteX0" fmla="*/ 42097 w 42096"/>
                      <a:gd name="connsiteY0" fmla="*/ 21060 h 42096"/>
                      <a:gd name="connsiteX1" fmla="*/ 21060 w 42096"/>
                      <a:gd name="connsiteY1" fmla="*/ 42097 h 42096"/>
                      <a:gd name="connsiteX2" fmla="*/ 0 w 42096"/>
                      <a:gd name="connsiteY2" fmla="*/ 21060 h 42096"/>
                      <a:gd name="connsiteX3" fmla="*/ 21060 w 42096"/>
                      <a:gd name="connsiteY3" fmla="*/ 0 h 42096"/>
                      <a:gd name="connsiteX4" fmla="*/ 42097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42097" y="21060"/>
                        </a:moveTo>
                        <a:cubicBezTo>
                          <a:pt x="42097" y="32667"/>
                          <a:pt x="32667" y="42097"/>
                          <a:pt x="21060" y="42097"/>
                        </a:cubicBezTo>
                        <a:cubicBezTo>
                          <a:pt x="9430" y="42097"/>
                          <a:pt x="0" y="32667"/>
                          <a:pt x="0" y="21060"/>
                        </a:cubicBezTo>
                        <a:cubicBezTo>
                          <a:pt x="0" y="9430"/>
                          <a:pt x="9430" y="0"/>
                          <a:pt x="21060" y="0"/>
                        </a:cubicBezTo>
                        <a:cubicBezTo>
                          <a:pt x="32667" y="0"/>
                          <a:pt x="42097" y="9430"/>
                          <a:pt x="42097" y="21060"/>
                        </a:cubicBezTo>
                        <a:close/>
                      </a:path>
                    </a:pathLst>
                  </a:custGeom>
                  <a:solidFill>
                    <a:srgbClr val="F2F4F7"/>
                  </a:solidFill>
                  <a:ln w="2339" cap="flat">
                    <a:noFill/>
                    <a:prstDash val="solid"/>
                    <a:miter/>
                  </a:ln>
                </p:spPr>
                <p:txBody>
                  <a:bodyPr rtlCol="0" anchor="ctr"/>
                  <a:lstStyle/>
                  <a:p>
                    <a:endParaRPr lang="en-US" sz="2160"/>
                  </a:p>
                </p:txBody>
              </p:sp>
              <p:sp>
                <p:nvSpPr>
                  <p:cNvPr id="757" name="Freeform: Shape 756">
                    <a:extLst>
                      <a:ext uri="{FF2B5EF4-FFF2-40B4-BE49-F238E27FC236}">
                        <a16:creationId xmlns:a16="http://schemas.microsoft.com/office/drawing/2014/main" id="{81A2FE6D-AA64-4D92-DF30-492D85ED508C}"/>
                      </a:ext>
                    </a:extLst>
                  </p:cNvPr>
                  <p:cNvSpPr/>
                  <p:nvPr userDrawn="1"/>
                </p:nvSpPr>
                <p:spPr>
                  <a:xfrm>
                    <a:off x="8200966" y="4531492"/>
                    <a:ext cx="42073" cy="42096"/>
                  </a:xfrm>
                  <a:custGeom>
                    <a:avLst/>
                    <a:gdLst>
                      <a:gd name="connsiteX0" fmla="*/ 42074 w 42073"/>
                      <a:gd name="connsiteY0" fmla="*/ 21060 h 42096"/>
                      <a:gd name="connsiteX1" fmla="*/ 21037 w 42073"/>
                      <a:gd name="connsiteY1" fmla="*/ 42097 h 42096"/>
                      <a:gd name="connsiteX2" fmla="*/ 0 w 42073"/>
                      <a:gd name="connsiteY2" fmla="*/ 21060 h 42096"/>
                      <a:gd name="connsiteX3" fmla="*/ 21037 w 42073"/>
                      <a:gd name="connsiteY3" fmla="*/ 0 h 42096"/>
                      <a:gd name="connsiteX4" fmla="*/ 42074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60"/>
                        </a:moveTo>
                        <a:cubicBezTo>
                          <a:pt x="42074" y="32667"/>
                          <a:pt x="32643" y="42097"/>
                          <a:pt x="21037" y="42097"/>
                        </a:cubicBezTo>
                        <a:cubicBezTo>
                          <a:pt x="9407" y="42097"/>
                          <a:pt x="0" y="32667"/>
                          <a:pt x="0" y="21060"/>
                        </a:cubicBezTo>
                        <a:cubicBezTo>
                          <a:pt x="0" y="9430"/>
                          <a:pt x="9430" y="0"/>
                          <a:pt x="21037" y="0"/>
                        </a:cubicBezTo>
                        <a:cubicBezTo>
                          <a:pt x="32667" y="0"/>
                          <a:pt x="42074" y="9430"/>
                          <a:pt x="42074" y="21060"/>
                        </a:cubicBezTo>
                        <a:close/>
                      </a:path>
                    </a:pathLst>
                  </a:custGeom>
                  <a:solidFill>
                    <a:srgbClr val="F3F4F7"/>
                  </a:solidFill>
                  <a:ln w="2339" cap="flat">
                    <a:noFill/>
                    <a:prstDash val="solid"/>
                    <a:miter/>
                  </a:ln>
                </p:spPr>
                <p:txBody>
                  <a:bodyPr rtlCol="0" anchor="ctr"/>
                  <a:lstStyle/>
                  <a:p>
                    <a:endParaRPr lang="en-US" sz="2160"/>
                  </a:p>
                </p:txBody>
              </p:sp>
              <p:sp>
                <p:nvSpPr>
                  <p:cNvPr id="758" name="Freeform: Shape 757">
                    <a:extLst>
                      <a:ext uri="{FF2B5EF4-FFF2-40B4-BE49-F238E27FC236}">
                        <a16:creationId xmlns:a16="http://schemas.microsoft.com/office/drawing/2014/main" id="{5040D10C-3134-A1F8-D47A-3275858AE233}"/>
                      </a:ext>
                    </a:extLst>
                  </p:cNvPr>
                  <p:cNvSpPr/>
                  <p:nvPr userDrawn="1"/>
                </p:nvSpPr>
                <p:spPr>
                  <a:xfrm>
                    <a:off x="8200708" y="4531913"/>
                    <a:ext cx="42073" cy="42096"/>
                  </a:xfrm>
                  <a:custGeom>
                    <a:avLst/>
                    <a:gdLst>
                      <a:gd name="connsiteX0" fmla="*/ 42074 w 42073"/>
                      <a:gd name="connsiteY0" fmla="*/ 21060 h 42096"/>
                      <a:gd name="connsiteX1" fmla="*/ 21037 w 42073"/>
                      <a:gd name="connsiteY1" fmla="*/ 42097 h 42096"/>
                      <a:gd name="connsiteX2" fmla="*/ 0 w 42073"/>
                      <a:gd name="connsiteY2" fmla="*/ 21060 h 42096"/>
                      <a:gd name="connsiteX3" fmla="*/ 21037 w 42073"/>
                      <a:gd name="connsiteY3" fmla="*/ 0 h 42096"/>
                      <a:gd name="connsiteX4" fmla="*/ 42074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60"/>
                        </a:moveTo>
                        <a:cubicBezTo>
                          <a:pt x="42074" y="32667"/>
                          <a:pt x="32643" y="42097"/>
                          <a:pt x="21037" y="42097"/>
                        </a:cubicBezTo>
                        <a:cubicBezTo>
                          <a:pt x="9407" y="42097"/>
                          <a:pt x="0" y="32667"/>
                          <a:pt x="0" y="21060"/>
                        </a:cubicBezTo>
                        <a:cubicBezTo>
                          <a:pt x="0" y="9430"/>
                          <a:pt x="9430" y="0"/>
                          <a:pt x="21037" y="0"/>
                        </a:cubicBezTo>
                        <a:cubicBezTo>
                          <a:pt x="32667" y="0"/>
                          <a:pt x="42074" y="9430"/>
                          <a:pt x="42074" y="21060"/>
                        </a:cubicBezTo>
                        <a:close/>
                      </a:path>
                    </a:pathLst>
                  </a:custGeom>
                  <a:solidFill>
                    <a:srgbClr val="F3F4F7"/>
                  </a:solidFill>
                  <a:ln w="2339" cap="flat">
                    <a:noFill/>
                    <a:prstDash val="solid"/>
                    <a:miter/>
                  </a:ln>
                </p:spPr>
                <p:txBody>
                  <a:bodyPr rtlCol="0" anchor="ctr"/>
                  <a:lstStyle/>
                  <a:p>
                    <a:endParaRPr lang="en-US" sz="2160"/>
                  </a:p>
                </p:txBody>
              </p:sp>
              <p:sp>
                <p:nvSpPr>
                  <p:cNvPr id="759" name="Freeform: Shape 758">
                    <a:extLst>
                      <a:ext uri="{FF2B5EF4-FFF2-40B4-BE49-F238E27FC236}">
                        <a16:creationId xmlns:a16="http://schemas.microsoft.com/office/drawing/2014/main" id="{C4D8C040-48AF-90FB-C35E-524E6A068D2F}"/>
                      </a:ext>
                    </a:extLst>
                  </p:cNvPr>
                  <p:cNvSpPr/>
                  <p:nvPr userDrawn="1"/>
                </p:nvSpPr>
                <p:spPr>
                  <a:xfrm>
                    <a:off x="8200474" y="4532335"/>
                    <a:ext cx="42073" cy="42096"/>
                  </a:xfrm>
                  <a:custGeom>
                    <a:avLst/>
                    <a:gdLst>
                      <a:gd name="connsiteX0" fmla="*/ 42074 w 42073"/>
                      <a:gd name="connsiteY0" fmla="*/ 21060 h 42096"/>
                      <a:gd name="connsiteX1" fmla="*/ 21037 w 42073"/>
                      <a:gd name="connsiteY1" fmla="*/ 42097 h 42096"/>
                      <a:gd name="connsiteX2" fmla="*/ 0 w 42073"/>
                      <a:gd name="connsiteY2" fmla="*/ 21060 h 42096"/>
                      <a:gd name="connsiteX3" fmla="*/ 21037 w 42073"/>
                      <a:gd name="connsiteY3" fmla="*/ 0 h 42096"/>
                      <a:gd name="connsiteX4" fmla="*/ 42074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60"/>
                        </a:moveTo>
                        <a:cubicBezTo>
                          <a:pt x="42074" y="32667"/>
                          <a:pt x="32643" y="42097"/>
                          <a:pt x="21037" y="42097"/>
                        </a:cubicBezTo>
                        <a:cubicBezTo>
                          <a:pt x="9407" y="42097"/>
                          <a:pt x="0" y="32667"/>
                          <a:pt x="0" y="21060"/>
                        </a:cubicBezTo>
                        <a:cubicBezTo>
                          <a:pt x="0" y="9430"/>
                          <a:pt x="9430" y="0"/>
                          <a:pt x="21037" y="0"/>
                        </a:cubicBezTo>
                        <a:cubicBezTo>
                          <a:pt x="32643" y="0"/>
                          <a:pt x="42074" y="9430"/>
                          <a:pt x="42074" y="21060"/>
                        </a:cubicBezTo>
                        <a:close/>
                      </a:path>
                    </a:pathLst>
                  </a:custGeom>
                  <a:solidFill>
                    <a:srgbClr val="F3F4F7"/>
                  </a:solidFill>
                  <a:ln w="2339" cap="flat">
                    <a:noFill/>
                    <a:prstDash val="solid"/>
                    <a:miter/>
                  </a:ln>
                </p:spPr>
                <p:txBody>
                  <a:bodyPr rtlCol="0" anchor="ctr"/>
                  <a:lstStyle/>
                  <a:p>
                    <a:endParaRPr lang="en-US" sz="2160"/>
                  </a:p>
                </p:txBody>
              </p:sp>
              <p:sp>
                <p:nvSpPr>
                  <p:cNvPr id="760" name="Freeform: Shape 759">
                    <a:extLst>
                      <a:ext uri="{FF2B5EF4-FFF2-40B4-BE49-F238E27FC236}">
                        <a16:creationId xmlns:a16="http://schemas.microsoft.com/office/drawing/2014/main" id="{241F8E9C-9B9B-6C9E-55B1-74F00F0D1FD0}"/>
                      </a:ext>
                    </a:extLst>
                  </p:cNvPr>
                  <p:cNvSpPr/>
                  <p:nvPr userDrawn="1"/>
                </p:nvSpPr>
                <p:spPr>
                  <a:xfrm>
                    <a:off x="8200217" y="4532756"/>
                    <a:ext cx="42073" cy="42096"/>
                  </a:xfrm>
                  <a:custGeom>
                    <a:avLst/>
                    <a:gdLst>
                      <a:gd name="connsiteX0" fmla="*/ 42074 w 42073"/>
                      <a:gd name="connsiteY0" fmla="*/ 21060 h 42096"/>
                      <a:gd name="connsiteX1" fmla="*/ 21037 w 42073"/>
                      <a:gd name="connsiteY1" fmla="*/ 42097 h 42096"/>
                      <a:gd name="connsiteX2" fmla="*/ 0 w 42073"/>
                      <a:gd name="connsiteY2" fmla="*/ 21060 h 42096"/>
                      <a:gd name="connsiteX3" fmla="*/ 21037 w 42073"/>
                      <a:gd name="connsiteY3" fmla="*/ 0 h 42096"/>
                      <a:gd name="connsiteX4" fmla="*/ 42074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60"/>
                        </a:moveTo>
                        <a:cubicBezTo>
                          <a:pt x="42074" y="32667"/>
                          <a:pt x="32643" y="42097"/>
                          <a:pt x="21037" y="42097"/>
                        </a:cubicBezTo>
                        <a:cubicBezTo>
                          <a:pt x="9407" y="42097"/>
                          <a:pt x="0" y="32667"/>
                          <a:pt x="0" y="21060"/>
                        </a:cubicBezTo>
                        <a:cubicBezTo>
                          <a:pt x="0" y="9430"/>
                          <a:pt x="9430" y="0"/>
                          <a:pt x="21037" y="0"/>
                        </a:cubicBezTo>
                        <a:cubicBezTo>
                          <a:pt x="32667" y="0"/>
                          <a:pt x="42074" y="9430"/>
                          <a:pt x="42074" y="21060"/>
                        </a:cubicBezTo>
                        <a:close/>
                      </a:path>
                    </a:pathLst>
                  </a:custGeom>
                  <a:solidFill>
                    <a:srgbClr val="F4F5F8"/>
                  </a:solidFill>
                  <a:ln w="2339" cap="flat">
                    <a:noFill/>
                    <a:prstDash val="solid"/>
                    <a:miter/>
                  </a:ln>
                </p:spPr>
                <p:txBody>
                  <a:bodyPr rtlCol="0" anchor="ctr"/>
                  <a:lstStyle/>
                  <a:p>
                    <a:endParaRPr lang="en-US" sz="2160"/>
                  </a:p>
                </p:txBody>
              </p:sp>
              <p:sp>
                <p:nvSpPr>
                  <p:cNvPr id="761" name="Freeform: Shape 760">
                    <a:extLst>
                      <a:ext uri="{FF2B5EF4-FFF2-40B4-BE49-F238E27FC236}">
                        <a16:creationId xmlns:a16="http://schemas.microsoft.com/office/drawing/2014/main" id="{3600960D-55DD-D942-EDD4-C5ED50231E97}"/>
                      </a:ext>
                    </a:extLst>
                  </p:cNvPr>
                  <p:cNvSpPr/>
                  <p:nvPr userDrawn="1"/>
                </p:nvSpPr>
                <p:spPr>
                  <a:xfrm>
                    <a:off x="8199983" y="4533177"/>
                    <a:ext cx="42073" cy="42096"/>
                  </a:xfrm>
                  <a:custGeom>
                    <a:avLst/>
                    <a:gdLst>
                      <a:gd name="connsiteX0" fmla="*/ 42074 w 42073"/>
                      <a:gd name="connsiteY0" fmla="*/ 21060 h 42096"/>
                      <a:gd name="connsiteX1" fmla="*/ 21037 w 42073"/>
                      <a:gd name="connsiteY1" fmla="*/ 42097 h 42096"/>
                      <a:gd name="connsiteX2" fmla="*/ 0 w 42073"/>
                      <a:gd name="connsiteY2" fmla="*/ 21060 h 42096"/>
                      <a:gd name="connsiteX3" fmla="*/ 21037 w 42073"/>
                      <a:gd name="connsiteY3" fmla="*/ 0 h 42096"/>
                      <a:gd name="connsiteX4" fmla="*/ 42074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60"/>
                        </a:moveTo>
                        <a:cubicBezTo>
                          <a:pt x="42074" y="32667"/>
                          <a:pt x="32643" y="42097"/>
                          <a:pt x="21037" y="42097"/>
                        </a:cubicBezTo>
                        <a:cubicBezTo>
                          <a:pt x="9407" y="42097"/>
                          <a:pt x="0" y="32667"/>
                          <a:pt x="0" y="21060"/>
                        </a:cubicBezTo>
                        <a:cubicBezTo>
                          <a:pt x="0" y="9430"/>
                          <a:pt x="9430" y="0"/>
                          <a:pt x="21037" y="0"/>
                        </a:cubicBezTo>
                        <a:cubicBezTo>
                          <a:pt x="32643" y="0"/>
                          <a:pt x="42074" y="9430"/>
                          <a:pt x="42074" y="21060"/>
                        </a:cubicBezTo>
                        <a:close/>
                      </a:path>
                    </a:pathLst>
                  </a:custGeom>
                  <a:solidFill>
                    <a:srgbClr val="F4F5F8"/>
                  </a:solidFill>
                  <a:ln w="2339" cap="flat">
                    <a:noFill/>
                    <a:prstDash val="solid"/>
                    <a:miter/>
                  </a:ln>
                </p:spPr>
                <p:txBody>
                  <a:bodyPr rtlCol="0" anchor="ctr"/>
                  <a:lstStyle/>
                  <a:p>
                    <a:endParaRPr lang="en-US" sz="2160"/>
                  </a:p>
                </p:txBody>
              </p:sp>
              <p:sp>
                <p:nvSpPr>
                  <p:cNvPr id="762" name="Freeform: Shape 761">
                    <a:extLst>
                      <a:ext uri="{FF2B5EF4-FFF2-40B4-BE49-F238E27FC236}">
                        <a16:creationId xmlns:a16="http://schemas.microsoft.com/office/drawing/2014/main" id="{FEADE57B-965E-7D4D-A799-1D12DA348D1F}"/>
                      </a:ext>
                    </a:extLst>
                  </p:cNvPr>
                  <p:cNvSpPr/>
                  <p:nvPr userDrawn="1"/>
                </p:nvSpPr>
                <p:spPr>
                  <a:xfrm>
                    <a:off x="8199749" y="4533598"/>
                    <a:ext cx="42073" cy="42096"/>
                  </a:xfrm>
                  <a:custGeom>
                    <a:avLst/>
                    <a:gdLst>
                      <a:gd name="connsiteX0" fmla="*/ 42074 w 42073"/>
                      <a:gd name="connsiteY0" fmla="*/ 21060 h 42096"/>
                      <a:gd name="connsiteX1" fmla="*/ 21037 w 42073"/>
                      <a:gd name="connsiteY1" fmla="*/ 42097 h 42096"/>
                      <a:gd name="connsiteX2" fmla="*/ 0 w 42073"/>
                      <a:gd name="connsiteY2" fmla="*/ 21060 h 42096"/>
                      <a:gd name="connsiteX3" fmla="*/ 21037 w 42073"/>
                      <a:gd name="connsiteY3" fmla="*/ 0 h 42096"/>
                      <a:gd name="connsiteX4" fmla="*/ 42074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60"/>
                        </a:moveTo>
                        <a:cubicBezTo>
                          <a:pt x="42074" y="32667"/>
                          <a:pt x="32643" y="42097"/>
                          <a:pt x="21037" y="42097"/>
                        </a:cubicBezTo>
                        <a:cubicBezTo>
                          <a:pt x="9407" y="42097"/>
                          <a:pt x="0" y="32667"/>
                          <a:pt x="0" y="21060"/>
                        </a:cubicBezTo>
                        <a:cubicBezTo>
                          <a:pt x="0" y="9430"/>
                          <a:pt x="9430" y="0"/>
                          <a:pt x="21037" y="0"/>
                        </a:cubicBezTo>
                        <a:cubicBezTo>
                          <a:pt x="32643" y="0"/>
                          <a:pt x="42074" y="9430"/>
                          <a:pt x="42074" y="21060"/>
                        </a:cubicBezTo>
                        <a:close/>
                      </a:path>
                    </a:pathLst>
                  </a:custGeom>
                  <a:solidFill>
                    <a:srgbClr val="F4F5F8"/>
                  </a:solidFill>
                  <a:ln w="2339" cap="flat">
                    <a:noFill/>
                    <a:prstDash val="solid"/>
                    <a:miter/>
                  </a:ln>
                </p:spPr>
                <p:txBody>
                  <a:bodyPr rtlCol="0" anchor="ctr"/>
                  <a:lstStyle/>
                  <a:p>
                    <a:endParaRPr lang="en-US" sz="2160"/>
                  </a:p>
                </p:txBody>
              </p:sp>
              <p:sp>
                <p:nvSpPr>
                  <p:cNvPr id="763" name="Freeform: Shape 762">
                    <a:extLst>
                      <a:ext uri="{FF2B5EF4-FFF2-40B4-BE49-F238E27FC236}">
                        <a16:creationId xmlns:a16="http://schemas.microsoft.com/office/drawing/2014/main" id="{9B9E1BC2-3F88-DD81-63C5-77EB25F71D29}"/>
                      </a:ext>
                    </a:extLst>
                  </p:cNvPr>
                  <p:cNvSpPr/>
                  <p:nvPr userDrawn="1"/>
                </p:nvSpPr>
                <p:spPr>
                  <a:xfrm>
                    <a:off x="8199515" y="4534019"/>
                    <a:ext cx="42073" cy="42096"/>
                  </a:xfrm>
                  <a:custGeom>
                    <a:avLst/>
                    <a:gdLst>
                      <a:gd name="connsiteX0" fmla="*/ 42074 w 42073"/>
                      <a:gd name="connsiteY0" fmla="*/ 21060 h 42096"/>
                      <a:gd name="connsiteX1" fmla="*/ 21037 w 42073"/>
                      <a:gd name="connsiteY1" fmla="*/ 42097 h 42096"/>
                      <a:gd name="connsiteX2" fmla="*/ 0 w 42073"/>
                      <a:gd name="connsiteY2" fmla="*/ 21060 h 42096"/>
                      <a:gd name="connsiteX3" fmla="*/ 21037 w 42073"/>
                      <a:gd name="connsiteY3" fmla="*/ 0 h 42096"/>
                      <a:gd name="connsiteX4" fmla="*/ 42074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60"/>
                        </a:moveTo>
                        <a:cubicBezTo>
                          <a:pt x="42074" y="32667"/>
                          <a:pt x="32643" y="42097"/>
                          <a:pt x="21037" y="42097"/>
                        </a:cubicBezTo>
                        <a:cubicBezTo>
                          <a:pt x="9407" y="42097"/>
                          <a:pt x="0" y="32667"/>
                          <a:pt x="0" y="21060"/>
                        </a:cubicBezTo>
                        <a:cubicBezTo>
                          <a:pt x="0" y="9430"/>
                          <a:pt x="9430" y="0"/>
                          <a:pt x="21037" y="0"/>
                        </a:cubicBezTo>
                        <a:cubicBezTo>
                          <a:pt x="32643" y="0"/>
                          <a:pt x="42074" y="9430"/>
                          <a:pt x="42074" y="21060"/>
                        </a:cubicBezTo>
                        <a:close/>
                      </a:path>
                    </a:pathLst>
                  </a:custGeom>
                  <a:solidFill>
                    <a:srgbClr val="F5F6F8"/>
                  </a:solidFill>
                  <a:ln w="2339" cap="flat">
                    <a:noFill/>
                    <a:prstDash val="solid"/>
                    <a:miter/>
                  </a:ln>
                </p:spPr>
                <p:txBody>
                  <a:bodyPr rtlCol="0" anchor="ctr"/>
                  <a:lstStyle/>
                  <a:p>
                    <a:endParaRPr lang="en-US" sz="2160"/>
                  </a:p>
                </p:txBody>
              </p:sp>
              <p:sp>
                <p:nvSpPr>
                  <p:cNvPr id="764" name="Freeform: Shape 763">
                    <a:extLst>
                      <a:ext uri="{FF2B5EF4-FFF2-40B4-BE49-F238E27FC236}">
                        <a16:creationId xmlns:a16="http://schemas.microsoft.com/office/drawing/2014/main" id="{4A353150-94AF-561D-8678-2A150291810D}"/>
                      </a:ext>
                    </a:extLst>
                  </p:cNvPr>
                  <p:cNvSpPr/>
                  <p:nvPr userDrawn="1"/>
                </p:nvSpPr>
                <p:spPr>
                  <a:xfrm>
                    <a:off x="8199281" y="4534441"/>
                    <a:ext cx="42073" cy="42096"/>
                  </a:xfrm>
                  <a:custGeom>
                    <a:avLst/>
                    <a:gdLst>
                      <a:gd name="connsiteX0" fmla="*/ 42074 w 42073"/>
                      <a:gd name="connsiteY0" fmla="*/ 21060 h 42096"/>
                      <a:gd name="connsiteX1" fmla="*/ 21037 w 42073"/>
                      <a:gd name="connsiteY1" fmla="*/ 42097 h 42096"/>
                      <a:gd name="connsiteX2" fmla="*/ 0 w 42073"/>
                      <a:gd name="connsiteY2" fmla="*/ 21060 h 42096"/>
                      <a:gd name="connsiteX3" fmla="*/ 21037 w 42073"/>
                      <a:gd name="connsiteY3" fmla="*/ 0 h 42096"/>
                      <a:gd name="connsiteX4" fmla="*/ 42074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60"/>
                        </a:moveTo>
                        <a:cubicBezTo>
                          <a:pt x="42074" y="32667"/>
                          <a:pt x="32643" y="42097"/>
                          <a:pt x="21037" y="42097"/>
                        </a:cubicBezTo>
                        <a:cubicBezTo>
                          <a:pt x="9407" y="42097"/>
                          <a:pt x="0" y="32667"/>
                          <a:pt x="0" y="21060"/>
                        </a:cubicBezTo>
                        <a:cubicBezTo>
                          <a:pt x="0" y="9430"/>
                          <a:pt x="9430" y="0"/>
                          <a:pt x="21037" y="0"/>
                        </a:cubicBezTo>
                        <a:cubicBezTo>
                          <a:pt x="32667" y="0"/>
                          <a:pt x="42074" y="9430"/>
                          <a:pt x="42074" y="21060"/>
                        </a:cubicBezTo>
                        <a:close/>
                      </a:path>
                    </a:pathLst>
                  </a:custGeom>
                  <a:solidFill>
                    <a:srgbClr val="F5F6F8"/>
                  </a:solidFill>
                  <a:ln w="2339" cap="flat">
                    <a:noFill/>
                    <a:prstDash val="solid"/>
                    <a:miter/>
                  </a:ln>
                </p:spPr>
                <p:txBody>
                  <a:bodyPr rtlCol="0" anchor="ctr"/>
                  <a:lstStyle/>
                  <a:p>
                    <a:endParaRPr lang="en-US" sz="2160"/>
                  </a:p>
                </p:txBody>
              </p:sp>
              <p:sp>
                <p:nvSpPr>
                  <p:cNvPr id="765" name="Freeform: Shape 764">
                    <a:extLst>
                      <a:ext uri="{FF2B5EF4-FFF2-40B4-BE49-F238E27FC236}">
                        <a16:creationId xmlns:a16="http://schemas.microsoft.com/office/drawing/2014/main" id="{520D25E5-65AF-1E79-90AF-E21114B4F380}"/>
                      </a:ext>
                    </a:extLst>
                  </p:cNvPr>
                  <p:cNvSpPr/>
                  <p:nvPr userDrawn="1"/>
                </p:nvSpPr>
                <p:spPr>
                  <a:xfrm>
                    <a:off x="8199070" y="4534838"/>
                    <a:ext cx="42073" cy="42096"/>
                  </a:xfrm>
                  <a:custGeom>
                    <a:avLst/>
                    <a:gdLst>
                      <a:gd name="connsiteX0" fmla="*/ 42074 w 42073"/>
                      <a:gd name="connsiteY0" fmla="*/ 21060 h 42096"/>
                      <a:gd name="connsiteX1" fmla="*/ 21037 w 42073"/>
                      <a:gd name="connsiteY1" fmla="*/ 42097 h 42096"/>
                      <a:gd name="connsiteX2" fmla="*/ 0 w 42073"/>
                      <a:gd name="connsiteY2" fmla="*/ 21060 h 42096"/>
                      <a:gd name="connsiteX3" fmla="*/ 21037 w 42073"/>
                      <a:gd name="connsiteY3" fmla="*/ 0 h 42096"/>
                      <a:gd name="connsiteX4" fmla="*/ 42074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60"/>
                        </a:moveTo>
                        <a:cubicBezTo>
                          <a:pt x="42074" y="32667"/>
                          <a:pt x="32643" y="42097"/>
                          <a:pt x="21037" y="42097"/>
                        </a:cubicBezTo>
                        <a:cubicBezTo>
                          <a:pt x="9407" y="42097"/>
                          <a:pt x="0" y="32667"/>
                          <a:pt x="0" y="21060"/>
                        </a:cubicBezTo>
                        <a:cubicBezTo>
                          <a:pt x="0" y="9430"/>
                          <a:pt x="9430" y="0"/>
                          <a:pt x="21037" y="0"/>
                        </a:cubicBezTo>
                        <a:cubicBezTo>
                          <a:pt x="32643" y="23"/>
                          <a:pt x="42074" y="9430"/>
                          <a:pt x="42074" y="21060"/>
                        </a:cubicBezTo>
                        <a:close/>
                      </a:path>
                    </a:pathLst>
                  </a:custGeom>
                  <a:solidFill>
                    <a:srgbClr val="F5F6F9"/>
                  </a:solidFill>
                  <a:ln w="2339" cap="flat">
                    <a:noFill/>
                    <a:prstDash val="solid"/>
                    <a:miter/>
                  </a:ln>
                </p:spPr>
                <p:txBody>
                  <a:bodyPr rtlCol="0" anchor="ctr"/>
                  <a:lstStyle/>
                  <a:p>
                    <a:endParaRPr lang="en-US" sz="2160"/>
                  </a:p>
                </p:txBody>
              </p:sp>
              <p:sp>
                <p:nvSpPr>
                  <p:cNvPr id="766" name="Freeform: Shape 765">
                    <a:extLst>
                      <a:ext uri="{FF2B5EF4-FFF2-40B4-BE49-F238E27FC236}">
                        <a16:creationId xmlns:a16="http://schemas.microsoft.com/office/drawing/2014/main" id="{F7EAC157-9DF1-B8DC-025E-51C0F889DE75}"/>
                      </a:ext>
                    </a:extLst>
                  </p:cNvPr>
                  <p:cNvSpPr/>
                  <p:nvPr userDrawn="1"/>
                </p:nvSpPr>
                <p:spPr>
                  <a:xfrm>
                    <a:off x="8198860" y="4535260"/>
                    <a:ext cx="42073" cy="42096"/>
                  </a:xfrm>
                  <a:custGeom>
                    <a:avLst/>
                    <a:gdLst>
                      <a:gd name="connsiteX0" fmla="*/ 42074 w 42073"/>
                      <a:gd name="connsiteY0" fmla="*/ 21060 h 42096"/>
                      <a:gd name="connsiteX1" fmla="*/ 21037 w 42073"/>
                      <a:gd name="connsiteY1" fmla="*/ 42097 h 42096"/>
                      <a:gd name="connsiteX2" fmla="*/ 0 w 42073"/>
                      <a:gd name="connsiteY2" fmla="*/ 21060 h 42096"/>
                      <a:gd name="connsiteX3" fmla="*/ 21037 w 42073"/>
                      <a:gd name="connsiteY3" fmla="*/ 0 h 42096"/>
                      <a:gd name="connsiteX4" fmla="*/ 42074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60"/>
                        </a:moveTo>
                        <a:cubicBezTo>
                          <a:pt x="42074" y="32667"/>
                          <a:pt x="32643" y="42097"/>
                          <a:pt x="21037" y="42097"/>
                        </a:cubicBezTo>
                        <a:cubicBezTo>
                          <a:pt x="9407" y="42097"/>
                          <a:pt x="0" y="32667"/>
                          <a:pt x="0" y="21060"/>
                        </a:cubicBezTo>
                        <a:cubicBezTo>
                          <a:pt x="0" y="9430"/>
                          <a:pt x="9430" y="0"/>
                          <a:pt x="21037" y="0"/>
                        </a:cubicBezTo>
                        <a:cubicBezTo>
                          <a:pt x="32643" y="23"/>
                          <a:pt x="42074" y="9430"/>
                          <a:pt x="42074" y="21060"/>
                        </a:cubicBezTo>
                        <a:close/>
                      </a:path>
                    </a:pathLst>
                  </a:custGeom>
                  <a:solidFill>
                    <a:srgbClr val="F6F6F9"/>
                  </a:solidFill>
                  <a:ln w="2339" cap="flat">
                    <a:noFill/>
                    <a:prstDash val="solid"/>
                    <a:miter/>
                  </a:ln>
                </p:spPr>
                <p:txBody>
                  <a:bodyPr rtlCol="0" anchor="ctr"/>
                  <a:lstStyle/>
                  <a:p>
                    <a:endParaRPr lang="en-US" sz="2160"/>
                  </a:p>
                </p:txBody>
              </p:sp>
              <p:sp>
                <p:nvSpPr>
                  <p:cNvPr id="767" name="Freeform: Shape 766">
                    <a:extLst>
                      <a:ext uri="{FF2B5EF4-FFF2-40B4-BE49-F238E27FC236}">
                        <a16:creationId xmlns:a16="http://schemas.microsoft.com/office/drawing/2014/main" id="{E2593326-1E22-87FC-F40C-1AA7E74DD935}"/>
                      </a:ext>
                    </a:extLst>
                  </p:cNvPr>
                  <p:cNvSpPr/>
                  <p:nvPr userDrawn="1"/>
                </p:nvSpPr>
                <p:spPr>
                  <a:xfrm>
                    <a:off x="8198649" y="4535681"/>
                    <a:ext cx="42073" cy="42096"/>
                  </a:xfrm>
                  <a:custGeom>
                    <a:avLst/>
                    <a:gdLst>
                      <a:gd name="connsiteX0" fmla="*/ 42074 w 42073"/>
                      <a:gd name="connsiteY0" fmla="*/ 21060 h 42096"/>
                      <a:gd name="connsiteX1" fmla="*/ 21037 w 42073"/>
                      <a:gd name="connsiteY1" fmla="*/ 42097 h 42096"/>
                      <a:gd name="connsiteX2" fmla="*/ 0 w 42073"/>
                      <a:gd name="connsiteY2" fmla="*/ 21060 h 42096"/>
                      <a:gd name="connsiteX3" fmla="*/ 21037 w 42073"/>
                      <a:gd name="connsiteY3" fmla="*/ 0 h 42096"/>
                      <a:gd name="connsiteX4" fmla="*/ 42074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60"/>
                        </a:moveTo>
                        <a:cubicBezTo>
                          <a:pt x="42074" y="32667"/>
                          <a:pt x="32643" y="42097"/>
                          <a:pt x="21037" y="42097"/>
                        </a:cubicBezTo>
                        <a:cubicBezTo>
                          <a:pt x="9407" y="42097"/>
                          <a:pt x="0" y="32667"/>
                          <a:pt x="0" y="21060"/>
                        </a:cubicBezTo>
                        <a:cubicBezTo>
                          <a:pt x="0" y="9430"/>
                          <a:pt x="9430" y="0"/>
                          <a:pt x="21037" y="0"/>
                        </a:cubicBezTo>
                        <a:cubicBezTo>
                          <a:pt x="32643" y="23"/>
                          <a:pt x="42074" y="9430"/>
                          <a:pt x="42074" y="21060"/>
                        </a:cubicBezTo>
                        <a:close/>
                      </a:path>
                    </a:pathLst>
                  </a:custGeom>
                  <a:solidFill>
                    <a:srgbClr val="F6F7F9"/>
                  </a:solidFill>
                  <a:ln w="2339" cap="flat">
                    <a:noFill/>
                    <a:prstDash val="solid"/>
                    <a:miter/>
                  </a:ln>
                </p:spPr>
                <p:txBody>
                  <a:bodyPr rtlCol="0" anchor="ctr"/>
                  <a:lstStyle/>
                  <a:p>
                    <a:endParaRPr lang="en-US" sz="2160"/>
                  </a:p>
                </p:txBody>
              </p:sp>
              <p:sp>
                <p:nvSpPr>
                  <p:cNvPr id="768" name="Freeform: Shape 767">
                    <a:extLst>
                      <a:ext uri="{FF2B5EF4-FFF2-40B4-BE49-F238E27FC236}">
                        <a16:creationId xmlns:a16="http://schemas.microsoft.com/office/drawing/2014/main" id="{C3AE38FA-48FD-CD52-A78C-9745E303DB4A}"/>
                      </a:ext>
                    </a:extLst>
                  </p:cNvPr>
                  <p:cNvSpPr/>
                  <p:nvPr userDrawn="1"/>
                </p:nvSpPr>
                <p:spPr>
                  <a:xfrm>
                    <a:off x="8198438" y="4536102"/>
                    <a:ext cx="42073" cy="42096"/>
                  </a:xfrm>
                  <a:custGeom>
                    <a:avLst/>
                    <a:gdLst>
                      <a:gd name="connsiteX0" fmla="*/ 42074 w 42073"/>
                      <a:gd name="connsiteY0" fmla="*/ 21060 h 42096"/>
                      <a:gd name="connsiteX1" fmla="*/ 21037 w 42073"/>
                      <a:gd name="connsiteY1" fmla="*/ 42097 h 42096"/>
                      <a:gd name="connsiteX2" fmla="*/ 0 w 42073"/>
                      <a:gd name="connsiteY2" fmla="*/ 21060 h 42096"/>
                      <a:gd name="connsiteX3" fmla="*/ 21037 w 42073"/>
                      <a:gd name="connsiteY3" fmla="*/ 0 h 42096"/>
                      <a:gd name="connsiteX4" fmla="*/ 42074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60"/>
                        </a:moveTo>
                        <a:cubicBezTo>
                          <a:pt x="42074" y="32667"/>
                          <a:pt x="32643" y="42097"/>
                          <a:pt x="21037" y="42097"/>
                        </a:cubicBezTo>
                        <a:cubicBezTo>
                          <a:pt x="9407" y="42097"/>
                          <a:pt x="0" y="32667"/>
                          <a:pt x="0" y="21060"/>
                        </a:cubicBezTo>
                        <a:cubicBezTo>
                          <a:pt x="0" y="9430"/>
                          <a:pt x="9430" y="0"/>
                          <a:pt x="21037" y="0"/>
                        </a:cubicBezTo>
                        <a:cubicBezTo>
                          <a:pt x="32667" y="23"/>
                          <a:pt x="42074" y="9430"/>
                          <a:pt x="42074" y="21060"/>
                        </a:cubicBezTo>
                        <a:close/>
                      </a:path>
                    </a:pathLst>
                  </a:custGeom>
                  <a:solidFill>
                    <a:srgbClr val="F6F7F9"/>
                  </a:solidFill>
                  <a:ln w="2339" cap="flat">
                    <a:noFill/>
                    <a:prstDash val="solid"/>
                    <a:miter/>
                  </a:ln>
                </p:spPr>
                <p:txBody>
                  <a:bodyPr rtlCol="0" anchor="ctr"/>
                  <a:lstStyle/>
                  <a:p>
                    <a:endParaRPr lang="en-US" sz="2160"/>
                  </a:p>
                </p:txBody>
              </p:sp>
              <p:sp>
                <p:nvSpPr>
                  <p:cNvPr id="769" name="Freeform: Shape 768">
                    <a:extLst>
                      <a:ext uri="{FF2B5EF4-FFF2-40B4-BE49-F238E27FC236}">
                        <a16:creationId xmlns:a16="http://schemas.microsoft.com/office/drawing/2014/main" id="{9C1F9F00-85F9-B821-FD3F-C7C4DB53B9A4}"/>
                      </a:ext>
                    </a:extLst>
                  </p:cNvPr>
                  <p:cNvSpPr/>
                  <p:nvPr userDrawn="1"/>
                </p:nvSpPr>
                <p:spPr>
                  <a:xfrm>
                    <a:off x="8198251" y="4536523"/>
                    <a:ext cx="42073" cy="42096"/>
                  </a:xfrm>
                  <a:custGeom>
                    <a:avLst/>
                    <a:gdLst>
                      <a:gd name="connsiteX0" fmla="*/ 42074 w 42073"/>
                      <a:gd name="connsiteY0" fmla="*/ 21060 h 42096"/>
                      <a:gd name="connsiteX1" fmla="*/ 21037 w 42073"/>
                      <a:gd name="connsiteY1" fmla="*/ 42097 h 42096"/>
                      <a:gd name="connsiteX2" fmla="*/ 0 w 42073"/>
                      <a:gd name="connsiteY2" fmla="*/ 21060 h 42096"/>
                      <a:gd name="connsiteX3" fmla="*/ 21037 w 42073"/>
                      <a:gd name="connsiteY3" fmla="*/ 0 h 42096"/>
                      <a:gd name="connsiteX4" fmla="*/ 42074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60"/>
                        </a:moveTo>
                        <a:cubicBezTo>
                          <a:pt x="42074" y="32667"/>
                          <a:pt x="32643" y="42097"/>
                          <a:pt x="21037" y="42097"/>
                        </a:cubicBezTo>
                        <a:cubicBezTo>
                          <a:pt x="9407" y="42097"/>
                          <a:pt x="0" y="32667"/>
                          <a:pt x="0" y="21060"/>
                        </a:cubicBezTo>
                        <a:cubicBezTo>
                          <a:pt x="0" y="9430"/>
                          <a:pt x="9430" y="0"/>
                          <a:pt x="21037" y="0"/>
                        </a:cubicBezTo>
                        <a:cubicBezTo>
                          <a:pt x="32643" y="0"/>
                          <a:pt x="42074" y="9430"/>
                          <a:pt x="42074" y="21060"/>
                        </a:cubicBezTo>
                        <a:close/>
                      </a:path>
                    </a:pathLst>
                  </a:custGeom>
                  <a:solidFill>
                    <a:srgbClr val="F6F7F9"/>
                  </a:solidFill>
                  <a:ln w="2339" cap="flat">
                    <a:noFill/>
                    <a:prstDash val="solid"/>
                    <a:miter/>
                  </a:ln>
                </p:spPr>
                <p:txBody>
                  <a:bodyPr rtlCol="0" anchor="ctr"/>
                  <a:lstStyle/>
                  <a:p>
                    <a:endParaRPr lang="en-US" sz="2160"/>
                  </a:p>
                </p:txBody>
              </p:sp>
              <p:sp>
                <p:nvSpPr>
                  <p:cNvPr id="770" name="Freeform: Shape 769">
                    <a:extLst>
                      <a:ext uri="{FF2B5EF4-FFF2-40B4-BE49-F238E27FC236}">
                        <a16:creationId xmlns:a16="http://schemas.microsoft.com/office/drawing/2014/main" id="{4E09F77E-A3A3-E178-4A4C-52A3FD8926D4}"/>
                      </a:ext>
                    </a:extLst>
                  </p:cNvPr>
                  <p:cNvSpPr/>
                  <p:nvPr userDrawn="1"/>
                </p:nvSpPr>
                <p:spPr>
                  <a:xfrm>
                    <a:off x="8198064" y="4536945"/>
                    <a:ext cx="42073" cy="42096"/>
                  </a:xfrm>
                  <a:custGeom>
                    <a:avLst/>
                    <a:gdLst>
                      <a:gd name="connsiteX0" fmla="*/ 42074 w 42073"/>
                      <a:gd name="connsiteY0" fmla="*/ 21060 h 42096"/>
                      <a:gd name="connsiteX1" fmla="*/ 21037 w 42073"/>
                      <a:gd name="connsiteY1" fmla="*/ 42097 h 42096"/>
                      <a:gd name="connsiteX2" fmla="*/ 0 w 42073"/>
                      <a:gd name="connsiteY2" fmla="*/ 21060 h 42096"/>
                      <a:gd name="connsiteX3" fmla="*/ 21037 w 42073"/>
                      <a:gd name="connsiteY3" fmla="*/ 0 h 42096"/>
                      <a:gd name="connsiteX4" fmla="*/ 42074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60"/>
                        </a:moveTo>
                        <a:cubicBezTo>
                          <a:pt x="42074" y="32667"/>
                          <a:pt x="32643" y="42097"/>
                          <a:pt x="21037" y="42097"/>
                        </a:cubicBezTo>
                        <a:cubicBezTo>
                          <a:pt x="9407" y="42097"/>
                          <a:pt x="0" y="32667"/>
                          <a:pt x="0" y="21060"/>
                        </a:cubicBezTo>
                        <a:cubicBezTo>
                          <a:pt x="0" y="9430"/>
                          <a:pt x="9430" y="0"/>
                          <a:pt x="21037" y="0"/>
                        </a:cubicBezTo>
                        <a:cubicBezTo>
                          <a:pt x="32643" y="0"/>
                          <a:pt x="42074" y="9430"/>
                          <a:pt x="42074" y="21060"/>
                        </a:cubicBezTo>
                        <a:close/>
                      </a:path>
                    </a:pathLst>
                  </a:custGeom>
                  <a:solidFill>
                    <a:srgbClr val="F7F7FA"/>
                  </a:solidFill>
                  <a:ln w="2339" cap="flat">
                    <a:noFill/>
                    <a:prstDash val="solid"/>
                    <a:miter/>
                  </a:ln>
                </p:spPr>
                <p:txBody>
                  <a:bodyPr rtlCol="0" anchor="ctr"/>
                  <a:lstStyle/>
                  <a:p>
                    <a:endParaRPr lang="en-US" sz="2160"/>
                  </a:p>
                </p:txBody>
              </p:sp>
              <p:sp>
                <p:nvSpPr>
                  <p:cNvPr id="771" name="Freeform: Shape 770">
                    <a:extLst>
                      <a:ext uri="{FF2B5EF4-FFF2-40B4-BE49-F238E27FC236}">
                        <a16:creationId xmlns:a16="http://schemas.microsoft.com/office/drawing/2014/main" id="{F85CEDBB-C700-2911-1079-1761FD6A52AB}"/>
                      </a:ext>
                    </a:extLst>
                  </p:cNvPr>
                  <p:cNvSpPr/>
                  <p:nvPr userDrawn="1"/>
                </p:nvSpPr>
                <p:spPr>
                  <a:xfrm>
                    <a:off x="8197877" y="4537366"/>
                    <a:ext cx="42073" cy="42096"/>
                  </a:xfrm>
                  <a:custGeom>
                    <a:avLst/>
                    <a:gdLst>
                      <a:gd name="connsiteX0" fmla="*/ 42074 w 42073"/>
                      <a:gd name="connsiteY0" fmla="*/ 21060 h 42096"/>
                      <a:gd name="connsiteX1" fmla="*/ 21037 w 42073"/>
                      <a:gd name="connsiteY1" fmla="*/ 42097 h 42096"/>
                      <a:gd name="connsiteX2" fmla="*/ 0 w 42073"/>
                      <a:gd name="connsiteY2" fmla="*/ 21060 h 42096"/>
                      <a:gd name="connsiteX3" fmla="*/ 21037 w 42073"/>
                      <a:gd name="connsiteY3" fmla="*/ 0 h 42096"/>
                      <a:gd name="connsiteX4" fmla="*/ 42074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60"/>
                        </a:moveTo>
                        <a:cubicBezTo>
                          <a:pt x="42074" y="32667"/>
                          <a:pt x="32643" y="42097"/>
                          <a:pt x="21037" y="42097"/>
                        </a:cubicBezTo>
                        <a:cubicBezTo>
                          <a:pt x="9407" y="42097"/>
                          <a:pt x="0" y="32667"/>
                          <a:pt x="0" y="21060"/>
                        </a:cubicBezTo>
                        <a:cubicBezTo>
                          <a:pt x="0" y="9430"/>
                          <a:pt x="9430" y="0"/>
                          <a:pt x="21037" y="0"/>
                        </a:cubicBezTo>
                        <a:cubicBezTo>
                          <a:pt x="32643" y="0"/>
                          <a:pt x="42074" y="9430"/>
                          <a:pt x="42074" y="21060"/>
                        </a:cubicBezTo>
                        <a:close/>
                      </a:path>
                    </a:pathLst>
                  </a:custGeom>
                  <a:solidFill>
                    <a:srgbClr val="F7F8FA"/>
                  </a:solidFill>
                  <a:ln w="2339" cap="flat">
                    <a:noFill/>
                    <a:prstDash val="solid"/>
                    <a:miter/>
                  </a:ln>
                </p:spPr>
                <p:txBody>
                  <a:bodyPr rtlCol="0" anchor="ctr"/>
                  <a:lstStyle/>
                  <a:p>
                    <a:endParaRPr lang="en-US" sz="2160"/>
                  </a:p>
                </p:txBody>
              </p:sp>
              <p:sp>
                <p:nvSpPr>
                  <p:cNvPr id="772" name="Freeform: Shape 771">
                    <a:extLst>
                      <a:ext uri="{FF2B5EF4-FFF2-40B4-BE49-F238E27FC236}">
                        <a16:creationId xmlns:a16="http://schemas.microsoft.com/office/drawing/2014/main" id="{260329DF-77F3-316E-A46D-7AAFF787BFB7}"/>
                      </a:ext>
                    </a:extLst>
                  </p:cNvPr>
                  <p:cNvSpPr/>
                  <p:nvPr userDrawn="1"/>
                </p:nvSpPr>
                <p:spPr>
                  <a:xfrm>
                    <a:off x="8197690" y="4537787"/>
                    <a:ext cx="42073" cy="42096"/>
                  </a:xfrm>
                  <a:custGeom>
                    <a:avLst/>
                    <a:gdLst>
                      <a:gd name="connsiteX0" fmla="*/ 42074 w 42073"/>
                      <a:gd name="connsiteY0" fmla="*/ 21060 h 42096"/>
                      <a:gd name="connsiteX1" fmla="*/ 21037 w 42073"/>
                      <a:gd name="connsiteY1" fmla="*/ 42097 h 42096"/>
                      <a:gd name="connsiteX2" fmla="*/ 0 w 42073"/>
                      <a:gd name="connsiteY2" fmla="*/ 21060 h 42096"/>
                      <a:gd name="connsiteX3" fmla="*/ 21037 w 42073"/>
                      <a:gd name="connsiteY3" fmla="*/ 0 h 42096"/>
                      <a:gd name="connsiteX4" fmla="*/ 42074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60"/>
                        </a:moveTo>
                        <a:cubicBezTo>
                          <a:pt x="42074" y="32667"/>
                          <a:pt x="32643" y="42097"/>
                          <a:pt x="21037" y="42097"/>
                        </a:cubicBezTo>
                        <a:cubicBezTo>
                          <a:pt x="9407" y="42097"/>
                          <a:pt x="0" y="32667"/>
                          <a:pt x="0" y="21060"/>
                        </a:cubicBezTo>
                        <a:cubicBezTo>
                          <a:pt x="0" y="9430"/>
                          <a:pt x="9430" y="0"/>
                          <a:pt x="21037" y="0"/>
                        </a:cubicBezTo>
                        <a:cubicBezTo>
                          <a:pt x="32667" y="0"/>
                          <a:pt x="42074" y="9430"/>
                          <a:pt x="42074" y="21060"/>
                        </a:cubicBezTo>
                        <a:close/>
                      </a:path>
                    </a:pathLst>
                  </a:custGeom>
                  <a:solidFill>
                    <a:srgbClr val="F7F8FA"/>
                  </a:solidFill>
                  <a:ln w="2339" cap="flat">
                    <a:noFill/>
                    <a:prstDash val="solid"/>
                    <a:miter/>
                  </a:ln>
                </p:spPr>
                <p:txBody>
                  <a:bodyPr rtlCol="0" anchor="ctr"/>
                  <a:lstStyle/>
                  <a:p>
                    <a:endParaRPr lang="en-US" sz="2160"/>
                  </a:p>
                </p:txBody>
              </p:sp>
              <p:sp>
                <p:nvSpPr>
                  <p:cNvPr id="773" name="Freeform: Shape 772">
                    <a:extLst>
                      <a:ext uri="{FF2B5EF4-FFF2-40B4-BE49-F238E27FC236}">
                        <a16:creationId xmlns:a16="http://schemas.microsoft.com/office/drawing/2014/main" id="{9DDAEABC-58DA-852B-1259-FA359C1F02AD}"/>
                      </a:ext>
                    </a:extLst>
                  </p:cNvPr>
                  <p:cNvSpPr/>
                  <p:nvPr userDrawn="1"/>
                </p:nvSpPr>
                <p:spPr>
                  <a:xfrm>
                    <a:off x="8197526" y="4538208"/>
                    <a:ext cx="42073" cy="42096"/>
                  </a:xfrm>
                  <a:custGeom>
                    <a:avLst/>
                    <a:gdLst>
                      <a:gd name="connsiteX0" fmla="*/ 42074 w 42073"/>
                      <a:gd name="connsiteY0" fmla="*/ 21060 h 42096"/>
                      <a:gd name="connsiteX1" fmla="*/ 21037 w 42073"/>
                      <a:gd name="connsiteY1" fmla="*/ 42097 h 42096"/>
                      <a:gd name="connsiteX2" fmla="*/ 0 w 42073"/>
                      <a:gd name="connsiteY2" fmla="*/ 21060 h 42096"/>
                      <a:gd name="connsiteX3" fmla="*/ 21037 w 42073"/>
                      <a:gd name="connsiteY3" fmla="*/ 0 h 42096"/>
                      <a:gd name="connsiteX4" fmla="*/ 42074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60"/>
                        </a:moveTo>
                        <a:cubicBezTo>
                          <a:pt x="42074" y="32667"/>
                          <a:pt x="32643" y="42097"/>
                          <a:pt x="21037" y="42097"/>
                        </a:cubicBezTo>
                        <a:cubicBezTo>
                          <a:pt x="9407" y="42097"/>
                          <a:pt x="0" y="32667"/>
                          <a:pt x="0" y="21060"/>
                        </a:cubicBezTo>
                        <a:cubicBezTo>
                          <a:pt x="0" y="9430"/>
                          <a:pt x="9430" y="0"/>
                          <a:pt x="21037" y="0"/>
                        </a:cubicBezTo>
                        <a:cubicBezTo>
                          <a:pt x="32643" y="0"/>
                          <a:pt x="42074" y="9430"/>
                          <a:pt x="42074" y="21060"/>
                        </a:cubicBezTo>
                        <a:close/>
                      </a:path>
                    </a:pathLst>
                  </a:custGeom>
                  <a:solidFill>
                    <a:srgbClr val="F8F8FA"/>
                  </a:solidFill>
                  <a:ln w="2339" cap="flat">
                    <a:noFill/>
                    <a:prstDash val="solid"/>
                    <a:miter/>
                  </a:ln>
                </p:spPr>
                <p:txBody>
                  <a:bodyPr rtlCol="0" anchor="ctr"/>
                  <a:lstStyle/>
                  <a:p>
                    <a:endParaRPr lang="en-US" sz="2160"/>
                  </a:p>
                </p:txBody>
              </p:sp>
              <p:sp>
                <p:nvSpPr>
                  <p:cNvPr id="774" name="Freeform: Shape 773">
                    <a:extLst>
                      <a:ext uri="{FF2B5EF4-FFF2-40B4-BE49-F238E27FC236}">
                        <a16:creationId xmlns:a16="http://schemas.microsoft.com/office/drawing/2014/main" id="{E64DCFFD-6783-FC7F-FD2C-996B9A320A4A}"/>
                      </a:ext>
                    </a:extLst>
                  </p:cNvPr>
                  <p:cNvSpPr/>
                  <p:nvPr userDrawn="1"/>
                </p:nvSpPr>
                <p:spPr>
                  <a:xfrm>
                    <a:off x="8197362" y="4538629"/>
                    <a:ext cx="42073" cy="42096"/>
                  </a:xfrm>
                  <a:custGeom>
                    <a:avLst/>
                    <a:gdLst>
                      <a:gd name="connsiteX0" fmla="*/ 42074 w 42073"/>
                      <a:gd name="connsiteY0" fmla="*/ 21060 h 42096"/>
                      <a:gd name="connsiteX1" fmla="*/ 21037 w 42073"/>
                      <a:gd name="connsiteY1" fmla="*/ 42097 h 42096"/>
                      <a:gd name="connsiteX2" fmla="*/ 0 w 42073"/>
                      <a:gd name="connsiteY2" fmla="*/ 21060 h 42096"/>
                      <a:gd name="connsiteX3" fmla="*/ 21037 w 42073"/>
                      <a:gd name="connsiteY3" fmla="*/ 0 h 42096"/>
                      <a:gd name="connsiteX4" fmla="*/ 42074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60"/>
                        </a:moveTo>
                        <a:cubicBezTo>
                          <a:pt x="42074" y="32667"/>
                          <a:pt x="32643" y="42097"/>
                          <a:pt x="21037" y="42097"/>
                        </a:cubicBezTo>
                        <a:cubicBezTo>
                          <a:pt x="9407" y="42097"/>
                          <a:pt x="0" y="32667"/>
                          <a:pt x="0" y="21060"/>
                        </a:cubicBezTo>
                        <a:cubicBezTo>
                          <a:pt x="0" y="9430"/>
                          <a:pt x="9430" y="0"/>
                          <a:pt x="21037" y="0"/>
                        </a:cubicBezTo>
                        <a:cubicBezTo>
                          <a:pt x="32643" y="0"/>
                          <a:pt x="42074" y="9430"/>
                          <a:pt x="42074" y="21060"/>
                        </a:cubicBezTo>
                        <a:close/>
                      </a:path>
                    </a:pathLst>
                  </a:custGeom>
                  <a:solidFill>
                    <a:srgbClr val="F8F9FA"/>
                  </a:solidFill>
                  <a:ln w="2339" cap="flat">
                    <a:noFill/>
                    <a:prstDash val="solid"/>
                    <a:miter/>
                  </a:ln>
                </p:spPr>
                <p:txBody>
                  <a:bodyPr rtlCol="0" anchor="ctr"/>
                  <a:lstStyle/>
                  <a:p>
                    <a:endParaRPr lang="en-US" sz="2160"/>
                  </a:p>
                </p:txBody>
              </p:sp>
              <p:sp>
                <p:nvSpPr>
                  <p:cNvPr id="775" name="Freeform: Shape 774">
                    <a:extLst>
                      <a:ext uri="{FF2B5EF4-FFF2-40B4-BE49-F238E27FC236}">
                        <a16:creationId xmlns:a16="http://schemas.microsoft.com/office/drawing/2014/main" id="{B273A2CB-1471-1D08-CF6F-F5430B62F764}"/>
                      </a:ext>
                    </a:extLst>
                  </p:cNvPr>
                  <p:cNvSpPr/>
                  <p:nvPr userDrawn="1"/>
                </p:nvSpPr>
                <p:spPr>
                  <a:xfrm>
                    <a:off x="8197198" y="4539027"/>
                    <a:ext cx="42073" cy="42096"/>
                  </a:xfrm>
                  <a:custGeom>
                    <a:avLst/>
                    <a:gdLst>
                      <a:gd name="connsiteX0" fmla="*/ 42074 w 42073"/>
                      <a:gd name="connsiteY0" fmla="*/ 21060 h 42096"/>
                      <a:gd name="connsiteX1" fmla="*/ 21037 w 42073"/>
                      <a:gd name="connsiteY1" fmla="*/ 42097 h 42096"/>
                      <a:gd name="connsiteX2" fmla="*/ 0 w 42073"/>
                      <a:gd name="connsiteY2" fmla="*/ 21060 h 42096"/>
                      <a:gd name="connsiteX3" fmla="*/ 21037 w 42073"/>
                      <a:gd name="connsiteY3" fmla="*/ 0 h 42096"/>
                      <a:gd name="connsiteX4" fmla="*/ 42074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60"/>
                        </a:moveTo>
                        <a:cubicBezTo>
                          <a:pt x="42074" y="32667"/>
                          <a:pt x="32643" y="42097"/>
                          <a:pt x="21037" y="42097"/>
                        </a:cubicBezTo>
                        <a:cubicBezTo>
                          <a:pt x="9407" y="42097"/>
                          <a:pt x="0" y="32667"/>
                          <a:pt x="0" y="21060"/>
                        </a:cubicBezTo>
                        <a:cubicBezTo>
                          <a:pt x="0" y="9430"/>
                          <a:pt x="9430" y="0"/>
                          <a:pt x="21037" y="0"/>
                        </a:cubicBezTo>
                        <a:cubicBezTo>
                          <a:pt x="32643" y="23"/>
                          <a:pt x="42074" y="9430"/>
                          <a:pt x="42074" y="21060"/>
                        </a:cubicBezTo>
                        <a:close/>
                      </a:path>
                    </a:pathLst>
                  </a:custGeom>
                  <a:solidFill>
                    <a:srgbClr val="F8F9FB"/>
                  </a:solidFill>
                  <a:ln w="2339" cap="flat">
                    <a:noFill/>
                    <a:prstDash val="solid"/>
                    <a:miter/>
                  </a:ln>
                </p:spPr>
                <p:txBody>
                  <a:bodyPr rtlCol="0" anchor="ctr"/>
                  <a:lstStyle/>
                  <a:p>
                    <a:endParaRPr lang="en-US" sz="2160"/>
                  </a:p>
                </p:txBody>
              </p:sp>
              <p:sp>
                <p:nvSpPr>
                  <p:cNvPr id="776" name="Freeform: Shape 775">
                    <a:extLst>
                      <a:ext uri="{FF2B5EF4-FFF2-40B4-BE49-F238E27FC236}">
                        <a16:creationId xmlns:a16="http://schemas.microsoft.com/office/drawing/2014/main" id="{61EA3DAF-DE29-14B9-8C85-AF439357F687}"/>
                      </a:ext>
                    </a:extLst>
                  </p:cNvPr>
                  <p:cNvSpPr/>
                  <p:nvPr userDrawn="1"/>
                </p:nvSpPr>
                <p:spPr>
                  <a:xfrm>
                    <a:off x="8197034" y="4539448"/>
                    <a:ext cx="42073" cy="42096"/>
                  </a:xfrm>
                  <a:custGeom>
                    <a:avLst/>
                    <a:gdLst>
                      <a:gd name="connsiteX0" fmla="*/ 42074 w 42073"/>
                      <a:gd name="connsiteY0" fmla="*/ 21060 h 42096"/>
                      <a:gd name="connsiteX1" fmla="*/ 21037 w 42073"/>
                      <a:gd name="connsiteY1" fmla="*/ 42097 h 42096"/>
                      <a:gd name="connsiteX2" fmla="*/ 0 w 42073"/>
                      <a:gd name="connsiteY2" fmla="*/ 21060 h 42096"/>
                      <a:gd name="connsiteX3" fmla="*/ 21037 w 42073"/>
                      <a:gd name="connsiteY3" fmla="*/ 0 h 42096"/>
                      <a:gd name="connsiteX4" fmla="*/ 42074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60"/>
                        </a:moveTo>
                        <a:cubicBezTo>
                          <a:pt x="42074" y="32667"/>
                          <a:pt x="32643" y="42097"/>
                          <a:pt x="21037" y="42097"/>
                        </a:cubicBezTo>
                        <a:cubicBezTo>
                          <a:pt x="9407" y="42097"/>
                          <a:pt x="0" y="32667"/>
                          <a:pt x="0" y="21060"/>
                        </a:cubicBezTo>
                        <a:cubicBezTo>
                          <a:pt x="0" y="9430"/>
                          <a:pt x="9430" y="0"/>
                          <a:pt x="21037" y="0"/>
                        </a:cubicBezTo>
                        <a:cubicBezTo>
                          <a:pt x="32643" y="23"/>
                          <a:pt x="42074" y="9430"/>
                          <a:pt x="42074" y="21060"/>
                        </a:cubicBezTo>
                        <a:close/>
                      </a:path>
                    </a:pathLst>
                  </a:custGeom>
                  <a:solidFill>
                    <a:srgbClr val="F9F9FB"/>
                  </a:solidFill>
                  <a:ln w="2339" cap="flat">
                    <a:noFill/>
                    <a:prstDash val="solid"/>
                    <a:miter/>
                  </a:ln>
                </p:spPr>
                <p:txBody>
                  <a:bodyPr rtlCol="0" anchor="ctr"/>
                  <a:lstStyle/>
                  <a:p>
                    <a:endParaRPr lang="en-US" sz="2160"/>
                  </a:p>
                </p:txBody>
              </p:sp>
              <p:sp>
                <p:nvSpPr>
                  <p:cNvPr id="777" name="Freeform: Shape 776">
                    <a:extLst>
                      <a:ext uri="{FF2B5EF4-FFF2-40B4-BE49-F238E27FC236}">
                        <a16:creationId xmlns:a16="http://schemas.microsoft.com/office/drawing/2014/main" id="{AC1C32A9-30AE-D1BC-B27E-7A5CD65E9B32}"/>
                      </a:ext>
                    </a:extLst>
                  </p:cNvPr>
                  <p:cNvSpPr/>
                  <p:nvPr userDrawn="1"/>
                </p:nvSpPr>
                <p:spPr>
                  <a:xfrm>
                    <a:off x="8196871" y="4539870"/>
                    <a:ext cx="42073" cy="42096"/>
                  </a:xfrm>
                  <a:custGeom>
                    <a:avLst/>
                    <a:gdLst>
                      <a:gd name="connsiteX0" fmla="*/ 42074 w 42073"/>
                      <a:gd name="connsiteY0" fmla="*/ 21060 h 42096"/>
                      <a:gd name="connsiteX1" fmla="*/ 21037 w 42073"/>
                      <a:gd name="connsiteY1" fmla="*/ 42097 h 42096"/>
                      <a:gd name="connsiteX2" fmla="*/ 0 w 42073"/>
                      <a:gd name="connsiteY2" fmla="*/ 21060 h 42096"/>
                      <a:gd name="connsiteX3" fmla="*/ 21037 w 42073"/>
                      <a:gd name="connsiteY3" fmla="*/ 0 h 42096"/>
                      <a:gd name="connsiteX4" fmla="*/ 42074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60"/>
                        </a:moveTo>
                        <a:cubicBezTo>
                          <a:pt x="42074" y="32667"/>
                          <a:pt x="32643" y="42097"/>
                          <a:pt x="21037" y="42097"/>
                        </a:cubicBezTo>
                        <a:cubicBezTo>
                          <a:pt x="9407" y="42097"/>
                          <a:pt x="0" y="32667"/>
                          <a:pt x="0" y="21060"/>
                        </a:cubicBezTo>
                        <a:cubicBezTo>
                          <a:pt x="0" y="9430"/>
                          <a:pt x="9430" y="0"/>
                          <a:pt x="21037" y="0"/>
                        </a:cubicBezTo>
                        <a:cubicBezTo>
                          <a:pt x="32667" y="0"/>
                          <a:pt x="42074" y="9430"/>
                          <a:pt x="42074" y="21060"/>
                        </a:cubicBezTo>
                        <a:close/>
                      </a:path>
                    </a:pathLst>
                  </a:custGeom>
                  <a:solidFill>
                    <a:srgbClr val="F9F9FB"/>
                  </a:solidFill>
                  <a:ln w="2339" cap="flat">
                    <a:noFill/>
                    <a:prstDash val="solid"/>
                    <a:miter/>
                  </a:ln>
                </p:spPr>
                <p:txBody>
                  <a:bodyPr rtlCol="0" anchor="ctr"/>
                  <a:lstStyle/>
                  <a:p>
                    <a:endParaRPr lang="en-US" sz="2160"/>
                  </a:p>
                </p:txBody>
              </p:sp>
              <p:sp>
                <p:nvSpPr>
                  <p:cNvPr id="778" name="Freeform: Shape 777">
                    <a:extLst>
                      <a:ext uri="{FF2B5EF4-FFF2-40B4-BE49-F238E27FC236}">
                        <a16:creationId xmlns:a16="http://schemas.microsoft.com/office/drawing/2014/main" id="{5DBC0E52-C0E4-5EB8-A59D-2456F8712018}"/>
                      </a:ext>
                    </a:extLst>
                  </p:cNvPr>
                  <p:cNvSpPr/>
                  <p:nvPr userDrawn="1"/>
                </p:nvSpPr>
                <p:spPr>
                  <a:xfrm>
                    <a:off x="8196730" y="4540291"/>
                    <a:ext cx="42073" cy="42096"/>
                  </a:xfrm>
                  <a:custGeom>
                    <a:avLst/>
                    <a:gdLst>
                      <a:gd name="connsiteX0" fmla="*/ 42074 w 42073"/>
                      <a:gd name="connsiteY0" fmla="*/ 21060 h 42096"/>
                      <a:gd name="connsiteX1" fmla="*/ 21037 w 42073"/>
                      <a:gd name="connsiteY1" fmla="*/ 42097 h 42096"/>
                      <a:gd name="connsiteX2" fmla="*/ 0 w 42073"/>
                      <a:gd name="connsiteY2" fmla="*/ 21060 h 42096"/>
                      <a:gd name="connsiteX3" fmla="*/ 21037 w 42073"/>
                      <a:gd name="connsiteY3" fmla="*/ 0 h 42096"/>
                      <a:gd name="connsiteX4" fmla="*/ 42074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60"/>
                        </a:moveTo>
                        <a:cubicBezTo>
                          <a:pt x="42074" y="32667"/>
                          <a:pt x="32643" y="42097"/>
                          <a:pt x="21037" y="42097"/>
                        </a:cubicBezTo>
                        <a:cubicBezTo>
                          <a:pt x="9407" y="42097"/>
                          <a:pt x="0" y="32667"/>
                          <a:pt x="0" y="21060"/>
                        </a:cubicBezTo>
                        <a:cubicBezTo>
                          <a:pt x="0" y="9430"/>
                          <a:pt x="9430" y="0"/>
                          <a:pt x="21037" y="0"/>
                        </a:cubicBezTo>
                        <a:cubicBezTo>
                          <a:pt x="32667" y="0"/>
                          <a:pt x="42074" y="9430"/>
                          <a:pt x="42074" y="21060"/>
                        </a:cubicBezTo>
                        <a:close/>
                      </a:path>
                    </a:pathLst>
                  </a:custGeom>
                  <a:solidFill>
                    <a:srgbClr val="F9FAFB"/>
                  </a:solidFill>
                  <a:ln w="2339" cap="flat">
                    <a:noFill/>
                    <a:prstDash val="solid"/>
                    <a:miter/>
                  </a:ln>
                </p:spPr>
                <p:txBody>
                  <a:bodyPr rtlCol="0" anchor="ctr"/>
                  <a:lstStyle/>
                  <a:p>
                    <a:endParaRPr lang="en-US" sz="2160"/>
                  </a:p>
                </p:txBody>
              </p:sp>
              <p:sp>
                <p:nvSpPr>
                  <p:cNvPr id="779" name="Freeform: Shape 778">
                    <a:extLst>
                      <a:ext uri="{FF2B5EF4-FFF2-40B4-BE49-F238E27FC236}">
                        <a16:creationId xmlns:a16="http://schemas.microsoft.com/office/drawing/2014/main" id="{895483E8-FCEB-2C4C-D9FC-CFA72085F206}"/>
                      </a:ext>
                    </a:extLst>
                  </p:cNvPr>
                  <p:cNvSpPr/>
                  <p:nvPr userDrawn="1"/>
                </p:nvSpPr>
                <p:spPr>
                  <a:xfrm>
                    <a:off x="8196590" y="4540712"/>
                    <a:ext cx="42073" cy="42096"/>
                  </a:xfrm>
                  <a:custGeom>
                    <a:avLst/>
                    <a:gdLst>
                      <a:gd name="connsiteX0" fmla="*/ 42074 w 42073"/>
                      <a:gd name="connsiteY0" fmla="*/ 21060 h 42096"/>
                      <a:gd name="connsiteX1" fmla="*/ 21037 w 42073"/>
                      <a:gd name="connsiteY1" fmla="*/ 42097 h 42096"/>
                      <a:gd name="connsiteX2" fmla="*/ 0 w 42073"/>
                      <a:gd name="connsiteY2" fmla="*/ 21060 h 42096"/>
                      <a:gd name="connsiteX3" fmla="*/ 21037 w 42073"/>
                      <a:gd name="connsiteY3" fmla="*/ 0 h 42096"/>
                      <a:gd name="connsiteX4" fmla="*/ 42074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60"/>
                        </a:moveTo>
                        <a:cubicBezTo>
                          <a:pt x="42074" y="32667"/>
                          <a:pt x="32643" y="42097"/>
                          <a:pt x="21037" y="42097"/>
                        </a:cubicBezTo>
                        <a:cubicBezTo>
                          <a:pt x="9407" y="42097"/>
                          <a:pt x="0" y="32667"/>
                          <a:pt x="0" y="21060"/>
                        </a:cubicBezTo>
                        <a:cubicBezTo>
                          <a:pt x="0" y="9430"/>
                          <a:pt x="9430" y="0"/>
                          <a:pt x="21037" y="0"/>
                        </a:cubicBezTo>
                        <a:cubicBezTo>
                          <a:pt x="32667" y="0"/>
                          <a:pt x="42074" y="9430"/>
                          <a:pt x="42074" y="21060"/>
                        </a:cubicBezTo>
                        <a:close/>
                      </a:path>
                    </a:pathLst>
                  </a:custGeom>
                  <a:solidFill>
                    <a:srgbClr val="F9FAFB"/>
                  </a:solidFill>
                  <a:ln w="2339" cap="flat">
                    <a:noFill/>
                    <a:prstDash val="solid"/>
                    <a:miter/>
                  </a:ln>
                </p:spPr>
                <p:txBody>
                  <a:bodyPr rtlCol="0" anchor="ctr"/>
                  <a:lstStyle/>
                  <a:p>
                    <a:endParaRPr lang="en-US" sz="2160"/>
                  </a:p>
                </p:txBody>
              </p:sp>
              <p:sp>
                <p:nvSpPr>
                  <p:cNvPr id="780" name="Freeform: Shape 779">
                    <a:extLst>
                      <a:ext uri="{FF2B5EF4-FFF2-40B4-BE49-F238E27FC236}">
                        <a16:creationId xmlns:a16="http://schemas.microsoft.com/office/drawing/2014/main" id="{4F66D95D-80DB-7F7F-790B-78C4BD734941}"/>
                      </a:ext>
                    </a:extLst>
                  </p:cNvPr>
                  <p:cNvSpPr/>
                  <p:nvPr userDrawn="1"/>
                </p:nvSpPr>
                <p:spPr>
                  <a:xfrm>
                    <a:off x="8196449" y="4541133"/>
                    <a:ext cx="42073" cy="42096"/>
                  </a:xfrm>
                  <a:custGeom>
                    <a:avLst/>
                    <a:gdLst>
                      <a:gd name="connsiteX0" fmla="*/ 42074 w 42073"/>
                      <a:gd name="connsiteY0" fmla="*/ 21060 h 42096"/>
                      <a:gd name="connsiteX1" fmla="*/ 21037 w 42073"/>
                      <a:gd name="connsiteY1" fmla="*/ 42097 h 42096"/>
                      <a:gd name="connsiteX2" fmla="*/ 0 w 42073"/>
                      <a:gd name="connsiteY2" fmla="*/ 21060 h 42096"/>
                      <a:gd name="connsiteX3" fmla="*/ 21037 w 42073"/>
                      <a:gd name="connsiteY3" fmla="*/ 0 h 42096"/>
                      <a:gd name="connsiteX4" fmla="*/ 42074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60"/>
                        </a:moveTo>
                        <a:cubicBezTo>
                          <a:pt x="42074" y="32667"/>
                          <a:pt x="32643" y="42097"/>
                          <a:pt x="21037" y="42097"/>
                        </a:cubicBezTo>
                        <a:cubicBezTo>
                          <a:pt x="9407" y="42097"/>
                          <a:pt x="0" y="32667"/>
                          <a:pt x="0" y="21060"/>
                        </a:cubicBezTo>
                        <a:cubicBezTo>
                          <a:pt x="0" y="9430"/>
                          <a:pt x="9430" y="0"/>
                          <a:pt x="21037" y="0"/>
                        </a:cubicBezTo>
                        <a:cubicBezTo>
                          <a:pt x="32667" y="0"/>
                          <a:pt x="42074" y="9407"/>
                          <a:pt x="42074" y="21060"/>
                        </a:cubicBezTo>
                        <a:close/>
                      </a:path>
                    </a:pathLst>
                  </a:custGeom>
                  <a:solidFill>
                    <a:srgbClr val="FAFAFC"/>
                  </a:solidFill>
                  <a:ln w="2339" cap="flat">
                    <a:noFill/>
                    <a:prstDash val="solid"/>
                    <a:miter/>
                  </a:ln>
                </p:spPr>
                <p:txBody>
                  <a:bodyPr rtlCol="0" anchor="ctr"/>
                  <a:lstStyle/>
                  <a:p>
                    <a:endParaRPr lang="en-US" sz="2160"/>
                  </a:p>
                </p:txBody>
              </p:sp>
              <p:sp>
                <p:nvSpPr>
                  <p:cNvPr id="781" name="Freeform: Shape 780">
                    <a:extLst>
                      <a:ext uri="{FF2B5EF4-FFF2-40B4-BE49-F238E27FC236}">
                        <a16:creationId xmlns:a16="http://schemas.microsoft.com/office/drawing/2014/main" id="{7DC62FA3-0157-F14A-4E75-9DF8D4F3C991}"/>
                      </a:ext>
                    </a:extLst>
                  </p:cNvPr>
                  <p:cNvSpPr/>
                  <p:nvPr userDrawn="1"/>
                </p:nvSpPr>
                <p:spPr>
                  <a:xfrm>
                    <a:off x="8196332" y="4541531"/>
                    <a:ext cx="42073" cy="42096"/>
                  </a:xfrm>
                  <a:custGeom>
                    <a:avLst/>
                    <a:gdLst>
                      <a:gd name="connsiteX0" fmla="*/ 42074 w 42073"/>
                      <a:gd name="connsiteY0" fmla="*/ 21060 h 42096"/>
                      <a:gd name="connsiteX1" fmla="*/ 21037 w 42073"/>
                      <a:gd name="connsiteY1" fmla="*/ 42097 h 42096"/>
                      <a:gd name="connsiteX2" fmla="*/ 0 w 42073"/>
                      <a:gd name="connsiteY2" fmla="*/ 21060 h 42096"/>
                      <a:gd name="connsiteX3" fmla="*/ 21037 w 42073"/>
                      <a:gd name="connsiteY3" fmla="*/ 0 h 42096"/>
                      <a:gd name="connsiteX4" fmla="*/ 42074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60"/>
                        </a:moveTo>
                        <a:cubicBezTo>
                          <a:pt x="42074" y="32667"/>
                          <a:pt x="32643" y="42097"/>
                          <a:pt x="21037" y="42097"/>
                        </a:cubicBezTo>
                        <a:cubicBezTo>
                          <a:pt x="9407" y="42097"/>
                          <a:pt x="0" y="32667"/>
                          <a:pt x="0" y="21060"/>
                        </a:cubicBezTo>
                        <a:cubicBezTo>
                          <a:pt x="0" y="9430"/>
                          <a:pt x="9430" y="0"/>
                          <a:pt x="21037" y="0"/>
                        </a:cubicBezTo>
                        <a:cubicBezTo>
                          <a:pt x="32643" y="23"/>
                          <a:pt x="42074" y="9430"/>
                          <a:pt x="42074" y="21060"/>
                        </a:cubicBezTo>
                        <a:close/>
                      </a:path>
                    </a:pathLst>
                  </a:custGeom>
                  <a:solidFill>
                    <a:srgbClr val="FAFBFC"/>
                  </a:solidFill>
                  <a:ln w="2339" cap="flat">
                    <a:noFill/>
                    <a:prstDash val="solid"/>
                    <a:miter/>
                  </a:ln>
                </p:spPr>
                <p:txBody>
                  <a:bodyPr rtlCol="0" anchor="ctr"/>
                  <a:lstStyle/>
                  <a:p>
                    <a:endParaRPr lang="en-US" sz="2160"/>
                  </a:p>
                </p:txBody>
              </p:sp>
              <p:sp>
                <p:nvSpPr>
                  <p:cNvPr id="782" name="Freeform: Shape 781">
                    <a:extLst>
                      <a:ext uri="{FF2B5EF4-FFF2-40B4-BE49-F238E27FC236}">
                        <a16:creationId xmlns:a16="http://schemas.microsoft.com/office/drawing/2014/main" id="{99B6A069-1075-DD91-6AF4-A99123EB8138}"/>
                      </a:ext>
                    </a:extLst>
                  </p:cNvPr>
                  <p:cNvSpPr/>
                  <p:nvPr userDrawn="1"/>
                </p:nvSpPr>
                <p:spPr>
                  <a:xfrm>
                    <a:off x="8196215" y="4541952"/>
                    <a:ext cx="42073" cy="42096"/>
                  </a:xfrm>
                  <a:custGeom>
                    <a:avLst/>
                    <a:gdLst>
                      <a:gd name="connsiteX0" fmla="*/ 42074 w 42073"/>
                      <a:gd name="connsiteY0" fmla="*/ 21060 h 42096"/>
                      <a:gd name="connsiteX1" fmla="*/ 21037 w 42073"/>
                      <a:gd name="connsiteY1" fmla="*/ 42097 h 42096"/>
                      <a:gd name="connsiteX2" fmla="*/ 0 w 42073"/>
                      <a:gd name="connsiteY2" fmla="*/ 21060 h 42096"/>
                      <a:gd name="connsiteX3" fmla="*/ 21037 w 42073"/>
                      <a:gd name="connsiteY3" fmla="*/ 0 h 42096"/>
                      <a:gd name="connsiteX4" fmla="*/ 42074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60"/>
                        </a:moveTo>
                        <a:cubicBezTo>
                          <a:pt x="42074" y="32667"/>
                          <a:pt x="32643" y="42097"/>
                          <a:pt x="21037" y="42097"/>
                        </a:cubicBezTo>
                        <a:cubicBezTo>
                          <a:pt x="9407" y="42097"/>
                          <a:pt x="0" y="32667"/>
                          <a:pt x="0" y="21060"/>
                        </a:cubicBezTo>
                        <a:cubicBezTo>
                          <a:pt x="0" y="9430"/>
                          <a:pt x="9430" y="0"/>
                          <a:pt x="21037" y="0"/>
                        </a:cubicBezTo>
                        <a:cubicBezTo>
                          <a:pt x="32643" y="0"/>
                          <a:pt x="42074" y="9430"/>
                          <a:pt x="42074" y="21060"/>
                        </a:cubicBezTo>
                        <a:close/>
                      </a:path>
                    </a:pathLst>
                  </a:custGeom>
                  <a:solidFill>
                    <a:srgbClr val="FAFBFC"/>
                  </a:solidFill>
                  <a:ln w="2339" cap="flat">
                    <a:noFill/>
                    <a:prstDash val="solid"/>
                    <a:miter/>
                  </a:ln>
                </p:spPr>
                <p:txBody>
                  <a:bodyPr rtlCol="0" anchor="ctr"/>
                  <a:lstStyle/>
                  <a:p>
                    <a:endParaRPr lang="en-US" sz="2160"/>
                  </a:p>
                </p:txBody>
              </p:sp>
              <p:sp>
                <p:nvSpPr>
                  <p:cNvPr id="783" name="Freeform: Shape 782">
                    <a:extLst>
                      <a:ext uri="{FF2B5EF4-FFF2-40B4-BE49-F238E27FC236}">
                        <a16:creationId xmlns:a16="http://schemas.microsoft.com/office/drawing/2014/main" id="{DDC37512-AC22-5F18-2500-DCB7D175D662}"/>
                      </a:ext>
                    </a:extLst>
                  </p:cNvPr>
                  <p:cNvSpPr/>
                  <p:nvPr userDrawn="1"/>
                </p:nvSpPr>
                <p:spPr>
                  <a:xfrm>
                    <a:off x="8196098" y="4542373"/>
                    <a:ext cx="42073" cy="42096"/>
                  </a:xfrm>
                  <a:custGeom>
                    <a:avLst/>
                    <a:gdLst>
                      <a:gd name="connsiteX0" fmla="*/ 42074 w 42073"/>
                      <a:gd name="connsiteY0" fmla="*/ 21060 h 42096"/>
                      <a:gd name="connsiteX1" fmla="*/ 21037 w 42073"/>
                      <a:gd name="connsiteY1" fmla="*/ 42097 h 42096"/>
                      <a:gd name="connsiteX2" fmla="*/ 0 w 42073"/>
                      <a:gd name="connsiteY2" fmla="*/ 21060 h 42096"/>
                      <a:gd name="connsiteX3" fmla="*/ 21037 w 42073"/>
                      <a:gd name="connsiteY3" fmla="*/ 0 h 42096"/>
                      <a:gd name="connsiteX4" fmla="*/ 42074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60"/>
                        </a:moveTo>
                        <a:cubicBezTo>
                          <a:pt x="42074" y="32667"/>
                          <a:pt x="32643" y="42097"/>
                          <a:pt x="21037" y="42097"/>
                        </a:cubicBezTo>
                        <a:cubicBezTo>
                          <a:pt x="9407" y="42097"/>
                          <a:pt x="0" y="32667"/>
                          <a:pt x="0" y="21060"/>
                        </a:cubicBezTo>
                        <a:cubicBezTo>
                          <a:pt x="0" y="9430"/>
                          <a:pt x="9430" y="0"/>
                          <a:pt x="21037" y="0"/>
                        </a:cubicBezTo>
                        <a:cubicBezTo>
                          <a:pt x="32643" y="0"/>
                          <a:pt x="42074" y="9430"/>
                          <a:pt x="42074" y="21060"/>
                        </a:cubicBezTo>
                        <a:close/>
                      </a:path>
                    </a:pathLst>
                  </a:custGeom>
                  <a:solidFill>
                    <a:srgbClr val="FBFBFC"/>
                  </a:solidFill>
                  <a:ln w="2339" cap="flat">
                    <a:noFill/>
                    <a:prstDash val="solid"/>
                    <a:miter/>
                  </a:ln>
                </p:spPr>
                <p:txBody>
                  <a:bodyPr rtlCol="0" anchor="ctr"/>
                  <a:lstStyle/>
                  <a:p>
                    <a:endParaRPr lang="en-US" sz="2160"/>
                  </a:p>
                </p:txBody>
              </p:sp>
              <p:sp>
                <p:nvSpPr>
                  <p:cNvPr id="784" name="Freeform: Shape 783">
                    <a:extLst>
                      <a:ext uri="{FF2B5EF4-FFF2-40B4-BE49-F238E27FC236}">
                        <a16:creationId xmlns:a16="http://schemas.microsoft.com/office/drawing/2014/main" id="{7628D5DD-0507-17AA-9222-AF25BDE88216}"/>
                      </a:ext>
                    </a:extLst>
                  </p:cNvPr>
                  <p:cNvSpPr/>
                  <p:nvPr userDrawn="1"/>
                </p:nvSpPr>
                <p:spPr>
                  <a:xfrm>
                    <a:off x="8195981" y="4542771"/>
                    <a:ext cx="42073" cy="42096"/>
                  </a:xfrm>
                  <a:custGeom>
                    <a:avLst/>
                    <a:gdLst>
                      <a:gd name="connsiteX0" fmla="*/ 42074 w 42073"/>
                      <a:gd name="connsiteY0" fmla="*/ 21060 h 42096"/>
                      <a:gd name="connsiteX1" fmla="*/ 21037 w 42073"/>
                      <a:gd name="connsiteY1" fmla="*/ 42097 h 42096"/>
                      <a:gd name="connsiteX2" fmla="*/ 0 w 42073"/>
                      <a:gd name="connsiteY2" fmla="*/ 21060 h 42096"/>
                      <a:gd name="connsiteX3" fmla="*/ 21037 w 42073"/>
                      <a:gd name="connsiteY3" fmla="*/ 0 h 42096"/>
                      <a:gd name="connsiteX4" fmla="*/ 42074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60"/>
                        </a:moveTo>
                        <a:cubicBezTo>
                          <a:pt x="42074" y="32667"/>
                          <a:pt x="32643" y="42097"/>
                          <a:pt x="21037" y="42097"/>
                        </a:cubicBezTo>
                        <a:cubicBezTo>
                          <a:pt x="9407" y="42097"/>
                          <a:pt x="0" y="32667"/>
                          <a:pt x="0" y="21060"/>
                        </a:cubicBezTo>
                        <a:cubicBezTo>
                          <a:pt x="0" y="9430"/>
                          <a:pt x="9430" y="0"/>
                          <a:pt x="21037" y="0"/>
                        </a:cubicBezTo>
                        <a:cubicBezTo>
                          <a:pt x="32643" y="23"/>
                          <a:pt x="42074" y="9430"/>
                          <a:pt x="42074" y="21060"/>
                        </a:cubicBezTo>
                        <a:close/>
                      </a:path>
                    </a:pathLst>
                  </a:custGeom>
                  <a:solidFill>
                    <a:srgbClr val="FBFBFC"/>
                  </a:solidFill>
                  <a:ln w="2339" cap="flat">
                    <a:noFill/>
                    <a:prstDash val="solid"/>
                    <a:miter/>
                  </a:ln>
                </p:spPr>
                <p:txBody>
                  <a:bodyPr rtlCol="0" anchor="ctr"/>
                  <a:lstStyle/>
                  <a:p>
                    <a:endParaRPr lang="en-US" sz="2160"/>
                  </a:p>
                </p:txBody>
              </p:sp>
              <p:sp>
                <p:nvSpPr>
                  <p:cNvPr id="785" name="Freeform: Shape 784">
                    <a:extLst>
                      <a:ext uri="{FF2B5EF4-FFF2-40B4-BE49-F238E27FC236}">
                        <a16:creationId xmlns:a16="http://schemas.microsoft.com/office/drawing/2014/main" id="{44312CD4-142B-A9A1-10F2-FAB0C78A6D00}"/>
                      </a:ext>
                    </a:extLst>
                  </p:cNvPr>
                  <p:cNvSpPr/>
                  <p:nvPr userDrawn="1"/>
                </p:nvSpPr>
                <p:spPr>
                  <a:xfrm>
                    <a:off x="8195864" y="4543192"/>
                    <a:ext cx="42073" cy="42096"/>
                  </a:xfrm>
                  <a:custGeom>
                    <a:avLst/>
                    <a:gdLst>
                      <a:gd name="connsiteX0" fmla="*/ 42074 w 42073"/>
                      <a:gd name="connsiteY0" fmla="*/ 21060 h 42096"/>
                      <a:gd name="connsiteX1" fmla="*/ 21037 w 42073"/>
                      <a:gd name="connsiteY1" fmla="*/ 42097 h 42096"/>
                      <a:gd name="connsiteX2" fmla="*/ 0 w 42073"/>
                      <a:gd name="connsiteY2" fmla="*/ 21060 h 42096"/>
                      <a:gd name="connsiteX3" fmla="*/ 21037 w 42073"/>
                      <a:gd name="connsiteY3" fmla="*/ 0 h 42096"/>
                      <a:gd name="connsiteX4" fmla="*/ 42074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60"/>
                        </a:moveTo>
                        <a:cubicBezTo>
                          <a:pt x="42074" y="32667"/>
                          <a:pt x="32643" y="42097"/>
                          <a:pt x="21037" y="42097"/>
                        </a:cubicBezTo>
                        <a:cubicBezTo>
                          <a:pt x="9407" y="42097"/>
                          <a:pt x="0" y="32667"/>
                          <a:pt x="0" y="21060"/>
                        </a:cubicBezTo>
                        <a:cubicBezTo>
                          <a:pt x="0" y="9430"/>
                          <a:pt x="9430" y="0"/>
                          <a:pt x="21037" y="0"/>
                        </a:cubicBezTo>
                        <a:cubicBezTo>
                          <a:pt x="32667" y="0"/>
                          <a:pt x="42074" y="9430"/>
                          <a:pt x="42074" y="21060"/>
                        </a:cubicBezTo>
                        <a:close/>
                      </a:path>
                    </a:pathLst>
                  </a:custGeom>
                  <a:solidFill>
                    <a:srgbClr val="FBFCFD"/>
                  </a:solidFill>
                  <a:ln w="2339" cap="flat">
                    <a:noFill/>
                    <a:prstDash val="solid"/>
                    <a:miter/>
                  </a:ln>
                </p:spPr>
                <p:txBody>
                  <a:bodyPr rtlCol="0" anchor="ctr"/>
                  <a:lstStyle/>
                  <a:p>
                    <a:endParaRPr lang="en-US" sz="2160"/>
                  </a:p>
                </p:txBody>
              </p:sp>
              <p:sp>
                <p:nvSpPr>
                  <p:cNvPr id="786" name="Freeform: Shape 785">
                    <a:extLst>
                      <a:ext uri="{FF2B5EF4-FFF2-40B4-BE49-F238E27FC236}">
                        <a16:creationId xmlns:a16="http://schemas.microsoft.com/office/drawing/2014/main" id="{BF2B258C-C495-3C7E-65BC-1C06AB3B5FA8}"/>
                      </a:ext>
                    </a:extLst>
                  </p:cNvPr>
                  <p:cNvSpPr/>
                  <p:nvPr userDrawn="1"/>
                </p:nvSpPr>
                <p:spPr>
                  <a:xfrm>
                    <a:off x="8195771" y="4543614"/>
                    <a:ext cx="42073" cy="42096"/>
                  </a:xfrm>
                  <a:custGeom>
                    <a:avLst/>
                    <a:gdLst>
                      <a:gd name="connsiteX0" fmla="*/ 42074 w 42073"/>
                      <a:gd name="connsiteY0" fmla="*/ 21060 h 42096"/>
                      <a:gd name="connsiteX1" fmla="*/ 21037 w 42073"/>
                      <a:gd name="connsiteY1" fmla="*/ 42097 h 42096"/>
                      <a:gd name="connsiteX2" fmla="*/ 0 w 42073"/>
                      <a:gd name="connsiteY2" fmla="*/ 21060 h 42096"/>
                      <a:gd name="connsiteX3" fmla="*/ 21037 w 42073"/>
                      <a:gd name="connsiteY3" fmla="*/ 0 h 42096"/>
                      <a:gd name="connsiteX4" fmla="*/ 42074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60"/>
                        </a:moveTo>
                        <a:cubicBezTo>
                          <a:pt x="42074" y="32667"/>
                          <a:pt x="32643" y="42097"/>
                          <a:pt x="21037" y="42097"/>
                        </a:cubicBezTo>
                        <a:cubicBezTo>
                          <a:pt x="9407" y="42097"/>
                          <a:pt x="0" y="32667"/>
                          <a:pt x="0" y="21060"/>
                        </a:cubicBezTo>
                        <a:cubicBezTo>
                          <a:pt x="0" y="9430"/>
                          <a:pt x="9430" y="0"/>
                          <a:pt x="21037" y="0"/>
                        </a:cubicBezTo>
                        <a:cubicBezTo>
                          <a:pt x="32643" y="0"/>
                          <a:pt x="42074" y="9430"/>
                          <a:pt x="42074" y="21060"/>
                        </a:cubicBezTo>
                        <a:close/>
                      </a:path>
                    </a:pathLst>
                  </a:custGeom>
                  <a:solidFill>
                    <a:srgbClr val="FCFCFD"/>
                  </a:solidFill>
                  <a:ln w="2339" cap="flat">
                    <a:noFill/>
                    <a:prstDash val="solid"/>
                    <a:miter/>
                  </a:ln>
                </p:spPr>
                <p:txBody>
                  <a:bodyPr rtlCol="0" anchor="ctr"/>
                  <a:lstStyle/>
                  <a:p>
                    <a:endParaRPr lang="en-US" sz="2160"/>
                  </a:p>
                </p:txBody>
              </p:sp>
              <p:sp>
                <p:nvSpPr>
                  <p:cNvPr id="787" name="Freeform: Shape 786">
                    <a:extLst>
                      <a:ext uri="{FF2B5EF4-FFF2-40B4-BE49-F238E27FC236}">
                        <a16:creationId xmlns:a16="http://schemas.microsoft.com/office/drawing/2014/main" id="{128662C9-1199-E5F6-DE12-C8EE5AE305BC}"/>
                      </a:ext>
                    </a:extLst>
                  </p:cNvPr>
                  <p:cNvSpPr/>
                  <p:nvPr userDrawn="1"/>
                </p:nvSpPr>
                <p:spPr>
                  <a:xfrm>
                    <a:off x="8195677" y="4544035"/>
                    <a:ext cx="42073" cy="42096"/>
                  </a:xfrm>
                  <a:custGeom>
                    <a:avLst/>
                    <a:gdLst>
                      <a:gd name="connsiteX0" fmla="*/ 42074 w 42073"/>
                      <a:gd name="connsiteY0" fmla="*/ 21060 h 42096"/>
                      <a:gd name="connsiteX1" fmla="*/ 21037 w 42073"/>
                      <a:gd name="connsiteY1" fmla="*/ 42097 h 42096"/>
                      <a:gd name="connsiteX2" fmla="*/ 0 w 42073"/>
                      <a:gd name="connsiteY2" fmla="*/ 21060 h 42096"/>
                      <a:gd name="connsiteX3" fmla="*/ 21037 w 42073"/>
                      <a:gd name="connsiteY3" fmla="*/ 0 h 42096"/>
                      <a:gd name="connsiteX4" fmla="*/ 42074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60"/>
                        </a:moveTo>
                        <a:cubicBezTo>
                          <a:pt x="42074" y="32667"/>
                          <a:pt x="32643" y="42097"/>
                          <a:pt x="21037" y="42097"/>
                        </a:cubicBezTo>
                        <a:cubicBezTo>
                          <a:pt x="9407" y="42097"/>
                          <a:pt x="0" y="32667"/>
                          <a:pt x="0" y="21060"/>
                        </a:cubicBezTo>
                        <a:cubicBezTo>
                          <a:pt x="0" y="9430"/>
                          <a:pt x="9430" y="0"/>
                          <a:pt x="21037" y="0"/>
                        </a:cubicBezTo>
                        <a:cubicBezTo>
                          <a:pt x="32643" y="0"/>
                          <a:pt x="42074" y="9407"/>
                          <a:pt x="42074" y="21060"/>
                        </a:cubicBezTo>
                        <a:close/>
                      </a:path>
                    </a:pathLst>
                  </a:custGeom>
                  <a:solidFill>
                    <a:srgbClr val="FCFCFD"/>
                  </a:solidFill>
                  <a:ln w="2339" cap="flat">
                    <a:noFill/>
                    <a:prstDash val="solid"/>
                    <a:miter/>
                  </a:ln>
                </p:spPr>
                <p:txBody>
                  <a:bodyPr rtlCol="0" anchor="ctr"/>
                  <a:lstStyle/>
                  <a:p>
                    <a:endParaRPr lang="en-US" sz="2160"/>
                  </a:p>
                </p:txBody>
              </p:sp>
              <p:sp>
                <p:nvSpPr>
                  <p:cNvPr id="788" name="Freeform: Shape 787">
                    <a:extLst>
                      <a:ext uri="{FF2B5EF4-FFF2-40B4-BE49-F238E27FC236}">
                        <a16:creationId xmlns:a16="http://schemas.microsoft.com/office/drawing/2014/main" id="{27741F1D-87ED-80FB-D398-DA9D4AF978FF}"/>
                      </a:ext>
                    </a:extLst>
                  </p:cNvPr>
                  <p:cNvSpPr/>
                  <p:nvPr userDrawn="1"/>
                </p:nvSpPr>
                <p:spPr>
                  <a:xfrm>
                    <a:off x="8195584" y="4544433"/>
                    <a:ext cx="42073" cy="42096"/>
                  </a:xfrm>
                  <a:custGeom>
                    <a:avLst/>
                    <a:gdLst>
                      <a:gd name="connsiteX0" fmla="*/ 42074 w 42073"/>
                      <a:gd name="connsiteY0" fmla="*/ 21060 h 42096"/>
                      <a:gd name="connsiteX1" fmla="*/ 21037 w 42073"/>
                      <a:gd name="connsiteY1" fmla="*/ 42097 h 42096"/>
                      <a:gd name="connsiteX2" fmla="*/ 0 w 42073"/>
                      <a:gd name="connsiteY2" fmla="*/ 21060 h 42096"/>
                      <a:gd name="connsiteX3" fmla="*/ 21037 w 42073"/>
                      <a:gd name="connsiteY3" fmla="*/ 0 h 42096"/>
                      <a:gd name="connsiteX4" fmla="*/ 42074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60"/>
                        </a:moveTo>
                        <a:cubicBezTo>
                          <a:pt x="42074" y="32667"/>
                          <a:pt x="32643" y="42097"/>
                          <a:pt x="21037" y="42097"/>
                        </a:cubicBezTo>
                        <a:cubicBezTo>
                          <a:pt x="9407" y="42097"/>
                          <a:pt x="0" y="32667"/>
                          <a:pt x="0" y="21060"/>
                        </a:cubicBezTo>
                        <a:cubicBezTo>
                          <a:pt x="0" y="9430"/>
                          <a:pt x="9430" y="0"/>
                          <a:pt x="21037" y="0"/>
                        </a:cubicBezTo>
                        <a:cubicBezTo>
                          <a:pt x="32643" y="0"/>
                          <a:pt x="42074" y="9430"/>
                          <a:pt x="42074" y="21060"/>
                        </a:cubicBezTo>
                        <a:close/>
                      </a:path>
                    </a:pathLst>
                  </a:custGeom>
                  <a:solidFill>
                    <a:srgbClr val="FCFCFD"/>
                  </a:solidFill>
                  <a:ln w="2339" cap="flat">
                    <a:noFill/>
                    <a:prstDash val="solid"/>
                    <a:miter/>
                  </a:ln>
                </p:spPr>
                <p:txBody>
                  <a:bodyPr rtlCol="0" anchor="ctr"/>
                  <a:lstStyle/>
                  <a:p>
                    <a:endParaRPr lang="en-US" sz="2160"/>
                  </a:p>
                </p:txBody>
              </p:sp>
              <p:sp>
                <p:nvSpPr>
                  <p:cNvPr id="789" name="Freeform: Shape 788">
                    <a:extLst>
                      <a:ext uri="{FF2B5EF4-FFF2-40B4-BE49-F238E27FC236}">
                        <a16:creationId xmlns:a16="http://schemas.microsoft.com/office/drawing/2014/main" id="{E730A6D6-4F58-B26F-1FB4-C23A2945B5AB}"/>
                      </a:ext>
                    </a:extLst>
                  </p:cNvPr>
                  <p:cNvSpPr/>
                  <p:nvPr userDrawn="1"/>
                </p:nvSpPr>
                <p:spPr>
                  <a:xfrm>
                    <a:off x="8195490" y="4544854"/>
                    <a:ext cx="42073" cy="42096"/>
                  </a:xfrm>
                  <a:custGeom>
                    <a:avLst/>
                    <a:gdLst>
                      <a:gd name="connsiteX0" fmla="*/ 42074 w 42073"/>
                      <a:gd name="connsiteY0" fmla="*/ 21060 h 42096"/>
                      <a:gd name="connsiteX1" fmla="*/ 21037 w 42073"/>
                      <a:gd name="connsiteY1" fmla="*/ 42097 h 42096"/>
                      <a:gd name="connsiteX2" fmla="*/ 0 w 42073"/>
                      <a:gd name="connsiteY2" fmla="*/ 21060 h 42096"/>
                      <a:gd name="connsiteX3" fmla="*/ 21037 w 42073"/>
                      <a:gd name="connsiteY3" fmla="*/ 0 h 42096"/>
                      <a:gd name="connsiteX4" fmla="*/ 42074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60"/>
                        </a:moveTo>
                        <a:cubicBezTo>
                          <a:pt x="42074" y="32667"/>
                          <a:pt x="32643" y="42097"/>
                          <a:pt x="21037" y="42097"/>
                        </a:cubicBezTo>
                        <a:cubicBezTo>
                          <a:pt x="9407" y="42097"/>
                          <a:pt x="0" y="32667"/>
                          <a:pt x="0" y="21060"/>
                        </a:cubicBezTo>
                        <a:cubicBezTo>
                          <a:pt x="0" y="9430"/>
                          <a:pt x="9430" y="0"/>
                          <a:pt x="21037" y="0"/>
                        </a:cubicBezTo>
                        <a:cubicBezTo>
                          <a:pt x="32667" y="0"/>
                          <a:pt x="42074" y="9430"/>
                          <a:pt x="42074" y="21060"/>
                        </a:cubicBezTo>
                        <a:close/>
                      </a:path>
                    </a:pathLst>
                  </a:custGeom>
                  <a:solidFill>
                    <a:srgbClr val="FDFDFD"/>
                  </a:solidFill>
                  <a:ln w="2339" cap="flat">
                    <a:noFill/>
                    <a:prstDash val="solid"/>
                    <a:miter/>
                  </a:ln>
                </p:spPr>
                <p:txBody>
                  <a:bodyPr rtlCol="0" anchor="ctr"/>
                  <a:lstStyle/>
                  <a:p>
                    <a:endParaRPr lang="en-US" sz="2160"/>
                  </a:p>
                </p:txBody>
              </p:sp>
              <p:sp>
                <p:nvSpPr>
                  <p:cNvPr id="790" name="Freeform: Shape 789">
                    <a:extLst>
                      <a:ext uri="{FF2B5EF4-FFF2-40B4-BE49-F238E27FC236}">
                        <a16:creationId xmlns:a16="http://schemas.microsoft.com/office/drawing/2014/main" id="{68259089-61B5-BB40-535E-BBD2D9B0696E}"/>
                      </a:ext>
                    </a:extLst>
                  </p:cNvPr>
                  <p:cNvSpPr/>
                  <p:nvPr userDrawn="1"/>
                </p:nvSpPr>
                <p:spPr>
                  <a:xfrm>
                    <a:off x="8195420" y="4545252"/>
                    <a:ext cx="42073" cy="42096"/>
                  </a:xfrm>
                  <a:custGeom>
                    <a:avLst/>
                    <a:gdLst>
                      <a:gd name="connsiteX0" fmla="*/ 42074 w 42073"/>
                      <a:gd name="connsiteY0" fmla="*/ 21060 h 42096"/>
                      <a:gd name="connsiteX1" fmla="*/ 21037 w 42073"/>
                      <a:gd name="connsiteY1" fmla="*/ 42097 h 42096"/>
                      <a:gd name="connsiteX2" fmla="*/ 0 w 42073"/>
                      <a:gd name="connsiteY2" fmla="*/ 21060 h 42096"/>
                      <a:gd name="connsiteX3" fmla="*/ 21037 w 42073"/>
                      <a:gd name="connsiteY3" fmla="*/ 0 h 42096"/>
                      <a:gd name="connsiteX4" fmla="*/ 42074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60"/>
                        </a:moveTo>
                        <a:cubicBezTo>
                          <a:pt x="42074" y="32667"/>
                          <a:pt x="32643" y="42097"/>
                          <a:pt x="21037" y="42097"/>
                        </a:cubicBezTo>
                        <a:cubicBezTo>
                          <a:pt x="9407" y="42097"/>
                          <a:pt x="0" y="32667"/>
                          <a:pt x="0" y="21060"/>
                        </a:cubicBezTo>
                        <a:cubicBezTo>
                          <a:pt x="0" y="9430"/>
                          <a:pt x="9430" y="0"/>
                          <a:pt x="21037" y="0"/>
                        </a:cubicBezTo>
                        <a:cubicBezTo>
                          <a:pt x="32667" y="23"/>
                          <a:pt x="42074" y="9430"/>
                          <a:pt x="42074" y="21060"/>
                        </a:cubicBezTo>
                        <a:close/>
                      </a:path>
                    </a:pathLst>
                  </a:custGeom>
                  <a:solidFill>
                    <a:srgbClr val="FDFDFE"/>
                  </a:solidFill>
                  <a:ln w="2339" cap="flat">
                    <a:noFill/>
                    <a:prstDash val="solid"/>
                    <a:miter/>
                  </a:ln>
                </p:spPr>
                <p:txBody>
                  <a:bodyPr rtlCol="0" anchor="ctr"/>
                  <a:lstStyle/>
                  <a:p>
                    <a:endParaRPr lang="en-US" sz="2160"/>
                  </a:p>
                </p:txBody>
              </p:sp>
              <p:sp>
                <p:nvSpPr>
                  <p:cNvPr id="791" name="Freeform: Shape 790">
                    <a:extLst>
                      <a:ext uri="{FF2B5EF4-FFF2-40B4-BE49-F238E27FC236}">
                        <a16:creationId xmlns:a16="http://schemas.microsoft.com/office/drawing/2014/main" id="{D1AB3285-EBD5-D9DF-5986-8FAAB1322376}"/>
                      </a:ext>
                    </a:extLst>
                  </p:cNvPr>
                  <p:cNvSpPr/>
                  <p:nvPr userDrawn="1"/>
                </p:nvSpPr>
                <p:spPr>
                  <a:xfrm>
                    <a:off x="8195350" y="4545673"/>
                    <a:ext cx="42073" cy="42096"/>
                  </a:xfrm>
                  <a:custGeom>
                    <a:avLst/>
                    <a:gdLst>
                      <a:gd name="connsiteX0" fmla="*/ 42074 w 42073"/>
                      <a:gd name="connsiteY0" fmla="*/ 21060 h 42096"/>
                      <a:gd name="connsiteX1" fmla="*/ 21037 w 42073"/>
                      <a:gd name="connsiteY1" fmla="*/ 42097 h 42096"/>
                      <a:gd name="connsiteX2" fmla="*/ 0 w 42073"/>
                      <a:gd name="connsiteY2" fmla="*/ 21060 h 42096"/>
                      <a:gd name="connsiteX3" fmla="*/ 21037 w 42073"/>
                      <a:gd name="connsiteY3" fmla="*/ 0 h 42096"/>
                      <a:gd name="connsiteX4" fmla="*/ 42074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60"/>
                        </a:moveTo>
                        <a:cubicBezTo>
                          <a:pt x="42074" y="32667"/>
                          <a:pt x="32643" y="42097"/>
                          <a:pt x="21037" y="42097"/>
                        </a:cubicBezTo>
                        <a:cubicBezTo>
                          <a:pt x="9407" y="42097"/>
                          <a:pt x="0" y="32667"/>
                          <a:pt x="0" y="21060"/>
                        </a:cubicBezTo>
                        <a:cubicBezTo>
                          <a:pt x="0" y="9430"/>
                          <a:pt x="9430" y="0"/>
                          <a:pt x="21037" y="0"/>
                        </a:cubicBezTo>
                        <a:cubicBezTo>
                          <a:pt x="32643" y="0"/>
                          <a:pt x="42074" y="9430"/>
                          <a:pt x="42074" y="21060"/>
                        </a:cubicBezTo>
                        <a:close/>
                      </a:path>
                    </a:pathLst>
                  </a:custGeom>
                  <a:solidFill>
                    <a:srgbClr val="FDFDFE"/>
                  </a:solidFill>
                  <a:ln w="2339" cap="flat">
                    <a:noFill/>
                    <a:prstDash val="solid"/>
                    <a:miter/>
                  </a:ln>
                </p:spPr>
                <p:txBody>
                  <a:bodyPr rtlCol="0" anchor="ctr"/>
                  <a:lstStyle/>
                  <a:p>
                    <a:endParaRPr lang="en-US" sz="2160"/>
                  </a:p>
                </p:txBody>
              </p:sp>
              <p:sp>
                <p:nvSpPr>
                  <p:cNvPr id="792" name="Freeform: Shape 791">
                    <a:extLst>
                      <a:ext uri="{FF2B5EF4-FFF2-40B4-BE49-F238E27FC236}">
                        <a16:creationId xmlns:a16="http://schemas.microsoft.com/office/drawing/2014/main" id="{FFB86897-0B8F-6244-A2B9-F96181AA9222}"/>
                      </a:ext>
                    </a:extLst>
                  </p:cNvPr>
                  <p:cNvSpPr/>
                  <p:nvPr userDrawn="1"/>
                </p:nvSpPr>
                <p:spPr>
                  <a:xfrm>
                    <a:off x="8195279" y="4546071"/>
                    <a:ext cx="42073" cy="42096"/>
                  </a:xfrm>
                  <a:custGeom>
                    <a:avLst/>
                    <a:gdLst>
                      <a:gd name="connsiteX0" fmla="*/ 42074 w 42073"/>
                      <a:gd name="connsiteY0" fmla="*/ 21060 h 42096"/>
                      <a:gd name="connsiteX1" fmla="*/ 21037 w 42073"/>
                      <a:gd name="connsiteY1" fmla="*/ 42097 h 42096"/>
                      <a:gd name="connsiteX2" fmla="*/ 0 w 42073"/>
                      <a:gd name="connsiteY2" fmla="*/ 21060 h 42096"/>
                      <a:gd name="connsiteX3" fmla="*/ 21037 w 42073"/>
                      <a:gd name="connsiteY3" fmla="*/ 0 h 42096"/>
                      <a:gd name="connsiteX4" fmla="*/ 42074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60"/>
                        </a:moveTo>
                        <a:cubicBezTo>
                          <a:pt x="42074" y="32667"/>
                          <a:pt x="32643" y="42097"/>
                          <a:pt x="21037" y="42097"/>
                        </a:cubicBezTo>
                        <a:cubicBezTo>
                          <a:pt x="9407" y="42097"/>
                          <a:pt x="0" y="32667"/>
                          <a:pt x="0" y="21060"/>
                        </a:cubicBezTo>
                        <a:cubicBezTo>
                          <a:pt x="0" y="9430"/>
                          <a:pt x="9430" y="0"/>
                          <a:pt x="21037" y="0"/>
                        </a:cubicBezTo>
                        <a:cubicBezTo>
                          <a:pt x="32667" y="23"/>
                          <a:pt x="42074" y="9430"/>
                          <a:pt x="42074" y="21060"/>
                        </a:cubicBezTo>
                        <a:close/>
                      </a:path>
                    </a:pathLst>
                  </a:custGeom>
                  <a:solidFill>
                    <a:srgbClr val="FDFEFE"/>
                  </a:solidFill>
                  <a:ln w="2339" cap="flat">
                    <a:noFill/>
                    <a:prstDash val="solid"/>
                    <a:miter/>
                  </a:ln>
                </p:spPr>
                <p:txBody>
                  <a:bodyPr rtlCol="0" anchor="ctr"/>
                  <a:lstStyle/>
                  <a:p>
                    <a:endParaRPr lang="en-US" sz="2160"/>
                  </a:p>
                </p:txBody>
              </p:sp>
              <p:sp>
                <p:nvSpPr>
                  <p:cNvPr id="793" name="Freeform: Shape 792">
                    <a:extLst>
                      <a:ext uri="{FF2B5EF4-FFF2-40B4-BE49-F238E27FC236}">
                        <a16:creationId xmlns:a16="http://schemas.microsoft.com/office/drawing/2014/main" id="{C8CADA43-38A7-FEED-4B0F-A5E7EE2CC868}"/>
                      </a:ext>
                    </a:extLst>
                  </p:cNvPr>
                  <p:cNvSpPr/>
                  <p:nvPr userDrawn="1"/>
                </p:nvSpPr>
                <p:spPr>
                  <a:xfrm>
                    <a:off x="8195233" y="4546492"/>
                    <a:ext cx="42073" cy="42096"/>
                  </a:xfrm>
                  <a:custGeom>
                    <a:avLst/>
                    <a:gdLst>
                      <a:gd name="connsiteX0" fmla="*/ 42074 w 42073"/>
                      <a:gd name="connsiteY0" fmla="*/ 21060 h 42096"/>
                      <a:gd name="connsiteX1" fmla="*/ 21037 w 42073"/>
                      <a:gd name="connsiteY1" fmla="*/ 42097 h 42096"/>
                      <a:gd name="connsiteX2" fmla="*/ 0 w 42073"/>
                      <a:gd name="connsiteY2" fmla="*/ 21060 h 42096"/>
                      <a:gd name="connsiteX3" fmla="*/ 21037 w 42073"/>
                      <a:gd name="connsiteY3" fmla="*/ 0 h 42096"/>
                      <a:gd name="connsiteX4" fmla="*/ 42074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60"/>
                        </a:moveTo>
                        <a:cubicBezTo>
                          <a:pt x="42074" y="32667"/>
                          <a:pt x="32643" y="42097"/>
                          <a:pt x="21037" y="42097"/>
                        </a:cubicBezTo>
                        <a:cubicBezTo>
                          <a:pt x="9407" y="42097"/>
                          <a:pt x="0" y="32667"/>
                          <a:pt x="0" y="21060"/>
                        </a:cubicBezTo>
                        <a:cubicBezTo>
                          <a:pt x="0" y="9430"/>
                          <a:pt x="9430" y="0"/>
                          <a:pt x="21037" y="0"/>
                        </a:cubicBezTo>
                        <a:cubicBezTo>
                          <a:pt x="32643" y="0"/>
                          <a:pt x="42074" y="9430"/>
                          <a:pt x="42074" y="21060"/>
                        </a:cubicBezTo>
                        <a:close/>
                      </a:path>
                    </a:pathLst>
                  </a:custGeom>
                  <a:solidFill>
                    <a:srgbClr val="FEFEFE"/>
                  </a:solidFill>
                  <a:ln w="2339" cap="flat">
                    <a:noFill/>
                    <a:prstDash val="solid"/>
                    <a:miter/>
                  </a:ln>
                </p:spPr>
                <p:txBody>
                  <a:bodyPr rtlCol="0" anchor="ctr"/>
                  <a:lstStyle/>
                  <a:p>
                    <a:endParaRPr lang="en-US" sz="2160"/>
                  </a:p>
                </p:txBody>
              </p:sp>
              <p:sp>
                <p:nvSpPr>
                  <p:cNvPr id="794" name="Freeform: Shape 793">
                    <a:extLst>
                      <a:ext uri="{FF2B5EF4-FFF2-40B4-BE49-F238E27FC236}">
                        <a16:creationId xmlns:a16="http://schemas.microsoft.com/office/drawing/2014/main" id="{C5B888CC-9BE6-AD6D-1BC2-E54C9AED0EDE}"/>
                      </a:ext>
                    </a:extLst>
                  </p:cNvPr>
                  <p:cNvSpPr/>
                  <p:nvPr userDrawn="1"/>
                </p:nvSpPr>
                <p:spPr>
                  <a:xfrm>
                    <a:off x="8195162" y="4546890"/>
                    <a:ext cx="42073" cy="42096"/>
                  </a:xfrm>
                  <a:custGeom>
                    <a:avLst/>
                    <a:gdLst>
                      <a:gd name="connsiteX0" fmla="*/ 42074 w 42073"/>
                      <a:gd name="connsiteY0" fmla="*/ 21060 h 42096"/>
                      <a:gd name="connsiteX1" fmla="*/ 21037 w 42073"/>
                      <a:gd name="connsiteY1" fmla="*/ 42097 h 42096"/>
                      <a:gd name="connsiteX2" fmla="*/ 0 w 42073"/>
                      <a:gd name="connsiteY2" fmla="*/ 21060 h 42096"/>
                      <a:gd name="connsiteX3" fmla="*/ 21037 w 42073"/>
                      <a:gd name="connsiteY3" fmla="*/ 0 h 42096"/>
                      <a:gd name="connsiteX4" fmla="*/ 42074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60"/>
                        </a:moveTo>
                        <a:cubicBezTo>
                          <a:pt x="42074" y="32667"/>
                          <a:pt x="32643" y="42097"/>
                          <a:pt x="21037" y="42097"/>
                        </a:cubicBezTo>
                        <a:cubicBezTo>
                          <a:pt x="9407" y="42097"/>
                          <a:pt x="0" y="32667"/>
                          <a:pt x="0" y="21060"/>
                        </a:cubicBezTo>
                        <a:cubicBezTo>
                          <a:pt x="0" y="9430"/>
                          <a:pt x="9430" y="0"/>
                          <a:pt x="21037" y="0"/>
                        </a:cubicBezTo>
                        <a:cubicBezTo>
                          <a:pt x="32667" y="23"/>
                          <a:pt x="42074" y="9430"/>
                          <a:pt x="42074" y="21060"/>
                        </a:cubicBezTo>
                        <a:close/>
                      </a:path>
                    </a:pathLst>
                  </a:custGeom>
                  <a:solidFill>
                    <a:srgbClr val="FEFEFE"/>
                  </a:solidFill>
                  <a:ln w="2339" cap="flat">
                    <a:noFill/>
                    <a:prstDash val="solid"/>
                    <a:miter/>
                  </a:ln>
                </p:spPr>
                <p:txBody>
                  <a:bodyPr rtlCol="0" anchor="ctr"/>
                  <a:lstStyle/>
                  <a:p>
                    <a:endParaRPr lang="en-US" sz="2160"/>
                  </a:p>
                </p:txBody>
              </p:sp>
              <p:sp>
                <p:nvSpPr>
                  <p:cNvPr id="795" name="Freeform: Shape 794">
                    <a:extLst>
                      <a:ext uri="{FF2B5EF4-FFF2-40B4-BE49-F238E27FC236}">
                        <a16:creationId xmlns:a16="http://schemas.microsoft.com/office/drawing/2014/main" id="{0D2A4F54-FFFE-7280-B4FD-0DED9E738478}"/>
                      </a:ext>
                    </a:extLst>
                  </p:cNvPr>
                  <p:cNvSpPr/>
                  <p:nvPr userDrawn="1"/>
                </p:nvSpPr>
                <p:spPr>
                  <a:xfrm>
                    <a:off x="8195116" y="4547311"/>
                    <a:ext cx="42073" cy="42096"/>
                  </a:xfrm>
                  <a:custGeom>
                    <a:avLst/>
                    <a:gdLst>
                      <a:gd name="connsiteX0" fmla="*/ 42074 w 42073"/>
                      <a:gd name="connsiteY0" fmla="*/ 21060 h 42096"/>
                      <a:gd name="connsiteX1" fmla="*/ 21037 w 42073"/>
                      <a:gd name="connsiteY1" fmla="*/ 42097 h 42096"/>
                      <a:gd name="connsiteX2" fmla="*/ 0 w 42073"/>
                      <a:gd name="connsiteY2" fmla="*/ 21060 h 42096"/>
                      <a:gd name="connsiteX3" fmla="*/ 21037 w 42073"/>
                      <a:gd name="connsiteY3" fmla="*/ 0 h 42096"/>
                      <a:gd name="connsiteX4" fmla="*/ 42074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60"/>
                        </a:moveTo>
                        <a:cubicBezTo>
                          <a:pt x="42074" y="32667"/>
                          <a:pt x="32643" y="42097"/>
                          <a:pt x="21037" y="42097"/>
                        </a:cubicBezTo>
                        <a:cubicBezTo>
                          <a:pt x="9407" y="42097"/>
                          <a:pt x="0" y="32667"/>
                          <a:pt x="0" y="21060"/>
                        </a:cubicBezTo>
                        <a:cubicBezTo>
                          <a:pt x="0" y="9430"/>
                          <a:pt x="9430" y="0"/>
                          <a:pt x="21037" y="0"/>
                        </a:cubicBezTo>
                        <a:cubicBezTo>
                          <a:pt x="32667" y="0"/>
                          <a:pt x="42074" y="9430"/>
                          <a:pt x="42074" y="21060"/>
                        </a:cubicBezTo>
                        <a:close/>
                      </a:path>
                    </a:pathLst>
                  </a:custGeom>
                  <a:solidFill>
                    <a:srgbClr val="FEFEFF"/>
                  </a:solidFill>
                  <a:ln w="2339" cap="flat">
                    <a:noFill/>
                    <a:prstDash val="solid"/>
                    <a:miter/>
                  </a:ln>
                </p:spPr>
                <p:txBody>
                  <a:bodyPr rtlCol="0" anchor="ctr"/>
                  <a:lstStyle/>
                  <a:p>
                    <a:endParaRPr lang="en-US" sz="2160"/>
                  </a:p>
                </p:txBody>
              </p:sp>
              <p:sp>
                <p:nvSpPr>
                  <p:cNvPr id="796" name="Freeform: Shape 795">
                    <a:extLst>
                      <a:ext uri="{FF2B5EF4-FFF2-40B4-BE49-F238E27FC236}">
                        <a16:creationId xmlns:a16="http://schemas.microsoft.com/office/drawing/2014/main" id="{94108A76-BB67-DD4E-E8E7-9BB6B3DF6626}"/>
                      </a:ext>
                    </a:extLst>
                  </p:cNvPr>
                  <p:cNvSpPr/>
                  <p:nvPr userDrawn="1"/>
                </p:nvSpPr>
                <p:spPr>
                  <a:xfrm>
                    <a:off x="8195069" y="4547709"/>
                    <a:ext cx="42073" cy="42096"/>
                  </a:xfrm>
                  <a:custGeom>
                    <a:avLst/>
                    <a:gdLst>
                      <a:gd name="connsiteX0" fmla="*/ 42074 w 42073"/>
                      <a:gd name="connsiteY0" fmla="*/ 21060 h 42096"/>
                      <a:gd name="connsiteX1" fmla="*/ 21037 w 42073"/>
                      <a:gd name="connsiteY1" fmla="*/ 42097 h 42096"/>
                      <a:gd name="connsiteX2" fmla="*/ 0 w 42073"/>
                      <a:gd name="connsiteY2" fmla="*/ 21060 h 42096"/>
                      <a:gd name="connsiteX3" fmla="*/ 21037 w 42073"/>
                      <a:gd name="connsiteY3" fmla="*/ 0 h 42096"/>
                      <a:gd name="connsiteX4" fmla="*/ 42074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60"/>
                        </a:moveTo>
                        <a:cubicBezTo>
                          <a:pt x="42074" y="32667"/>
                          <a:pt x="32643" y="42097"/>
                          <a:pt x="21037" y="42097"/>
                        </a:cubicBezTo>
                        <a:cubicBezTo>
                          <a:pt x="9407" y="42097"/>
                          <a:pt x="0" y="32667"/>
                          <a:pt x="0" y="21060"/>
                        </a:cubicBezTo>
                        <a:cubicBezTo>
                          <a:pt x="0" y="9430"/>
                          <a:pt x="9430" y="0"/>
                          <a:pt x="21037" y="0"/>
                        </a:cubicBezTo>
                        <a:cubicBezTo>
                          <a:pt x="32667" y="23"/>
                          <a:pt x="42074" y="9430"/>
                          <a:pt x="42074" y="21060"/>
                        </a:cubicBezTo>
                        <a:close/>
                      </a:path>
                    </a:pathLst>
                  </a:custGeom>
                  <a:solidFill>
                    <a:srgbClr val="FFFFFF"/>
                  </a:solidFill>
                  <a:ln w="2339" cap="flat">
                    <a:noFill/>
                    <a:prstDash val="solid"/>
                    <a:miter/>
                  </a:ln>
                </p:spPr>
                <p:txBody>
                  <a:bodyPr rtlCol="0" anchor="ctr"/>
                  <a:lstStyle/>
                  <a:p>
                    <a:endParaRPr lang="en-US" sz="2160"/>
                  </a:p>
                </p:txBody>
              </p:sp>
              <p:sp>
                <p:nvSpPr>
                  <p:cNvPr id="797" name="Freeform: Shape 796">
                    <a:extLst>
                      <a:ext uri="{FF2B5EF4-FFF2-40B4-BE49-F238E27FC236}">
                        <a16:creationId xmlns:a16="http://schemas.microsoft.com/office/drawing/2014/main" id="{32343370-D8A6-368C-45D2-8CFF6B95A804}"/>
                      </a:ext>
                    </a:extLst>
                  </p:cNvPr>
                  <p:cNvSpPr/>
                  <p:nvPr userDrawn="1"/>
                </p:nvSpPr>
                <p:spPr>
                  <a:xfrm>
                    <a:off x="8195045" y="4548130"/>
                    <a:ext cx="42073" cy="42096"/>
                  </a:xfrm>
                  <a:custGeom>
                    <a:avLst/>
                    <a:gdLst>
                      <a:gd name="connsiteX0" fmla="*/ 42074 w 42073"/>
                      <a:gd name="connsiteY0" fmla="*/ 21060 h 42096"/>
                      <a:gd name="connsiteX1" fmla="*/ 21037 w 42073"/>
                      <a:gd name="connsiteY1" fmla="*/ 42097 h 42096"/>
                      <a:gd name="connsiteX2" fmla="*/ 0 w 42073"/>
                      <a:gd name="connsiteY2" fmla="*/ 21060 h 42096"/>
                      <a:gd name="connsiteX3" fmla="*/ 21037 w 42073"/>
                      <a:gd name="connsiteY3" fmla="*/ 0 h 42096"/>
                      <a:gd name="connsiteX4" fmla="*/ 42074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42074" y="21060"/>
                        </a:moveTo>
                        <a:cubicBezTo>
                          <a:pt x="42074" y="32667"/>
                          <a:pt x="32643" y="42097"/>
                          <a:pt x="21037" y="42097"/>
                        </a:cubicBezTo>
                        <a:cubicBezTo>
                          <a:pt x="9407" y="42097"/>
                          <a:pt x="0" y="32667"/>
                          <a:pt x="0" y="21060"/>
                        </a:cubicBezTo>
                        <a:cubicBezTo>
                          <a:pt x="0" y="9430"/>
                          <a:pt x="9430" y="0"/>
                          <a:pt x="21037" y="0"/>
                        </a:cubicBezTo>
                        <a:cubicBezTo>
                          <a:pt x="32643" y="0"/>
                          <a:pt x="42074" y="9430"/>
                          <a:pt x="42074" y="21060"/>
                        </a:cubicBezTo>
                        <a:close/>
                      </a:path>
                    </a:pathLst>
                  </a:custGeom>
                  <a:solidFill>
                    <a:srgbClr val="FFFFFF"/>
                  </a:solidFill>
                  <a:ln w="2339" cap="flat">
                    <a:noFill/>
                    <a:prstDash val="solid"/>
                    <a:miter/>
                  </a:ln>
                </p:spPr>
                <p:txBody>
                  <a:bodyPr rtlCol="0" anchor="ctr"/>
                  <a:lstStyle/>
                  <a:p>
                    <a:endParaRPr lang="en-US" sz="2160"/>
                  </a:p>
                </p:txBody>
              </p:sp>
            </p:grpSp>
            <p:grpSp>
              <p:nvGrpSpPr>
                <p:cNvPr id="798" name="Graphic 4">
                  <a:extLst>
                    <a:ext uri="{FF2B5EF4-FFF2-40B4-BE49-F238E27FC236}">
                      <a16:creationId xmlns:a16="http://schemas.microsoft.com/office/drawing/2014/main" id="{49498D74-2319-C3AA-1A1F-A570ED918020}"/>
                    </a:ext>
                  </a:extLst>
                </p:cNvPr>
                <p:cNvGrpSpPr/>
                <p:nvPr userDrawn="1"/>
              </p:nvGrpSpPr>
              <p:grpSpPr>
                <a:xfrm>
                  <a:off x="8382317" y="4482867"/>
                  <a:ext cx="144917" cy="107360"/>
                  <a:chOff x="8382317" y="4482867"/>
                  <a:chExt cx="144917" cy="107359"/>
                </a:xfrm>
              </p:grpSpPr>
              <p:sp>
                <p:nvSpPr>
                  <p:cNvPr id="799" name="Freeform: Shape 798">
                    <a:extLst>
                      <a:ext uri="{FF2B5EF4-FFF2-40B4-BE49-F238E27FC236}">
                        <a16:creationId xmlns:a16="http://schemas.microsoft.com/office/drawing/2014/main" id="{ED981670-0184-7700-BB91-53B97CEE0F22}"/>
                      </a:ext>
                    </a:extLst>
                  </p:cNvPr>
                  <p:cNvSpPr/>
                  <p:nvPr userDrawn="1"/>
                </p:nvSpPr>
                <p:spPr>
                  <a:xfrm>
                    <a:off x="8382317" y="4482867"/>
                    <a:ext cx="42096" cy="42073"/>
                  </a:xfrm>
                  <a:custGeom>
                    <a:avLst/>
                    <a:gdLst>
                      <a:gd name="connsiteX0" fmla="*/ 0 w 42096"/>
                      <a:gd name="connsiteY0" fmla="*/ 21037 h 42073"/>
                      <a:gd name="connsiteX1" fmla="*/ 21037 w 42096"/>
                      <a:gd name="connsiteY1" fmla="*/ 42074 h 42073"/>
                      <a:gd name="connsiteX2" fmla="*/ 42097 w 42096"/>
                      <a:gd name="connsiteY2" fmla="*/ 21037 h 42073"/>
                      <a:gd name="connsiteX3" fmla="*/ 21037 w 42096"/>
                      <a:gd name="connsiteY3" fmla="*/ 0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32643"/>
                          <a:pt x="9430" y="42074"/>
                          <a:pt x="21037" y="42074"/>
                        </a:cubicBezTo>
                        <a:cubicBezTo>
                          <a:pt x="32667" y="42074"/>
                          <a:pt x="42097" y="32643"/>
                          <a:pt x="42097" y="21037"/>
                        </a:cubicBezTo>
                        <a:cubicBezTo>
                          <a:pt x="42097" y="9407"/>
                          <a:pt x="32667" y="0"/>
                          <a:pt x="21037" y="0"/>
                        </a:cubicBezTo>
                        <a:cubicBezTo>
                          <a:pt x="9430" y="-23"/>
                          <a:pt x="0" y="9407"/>
                          <a:pt x="0" y="21037"/>
                        </a:cubicBezTo>
                        <a:close/>
                      </a:path>
                    </a:pathLst>
                  </a:custGeom>
                  <a:solidFill>
                    <a:srgbClr val="B1B8CC"/>
                  </a:solidFill>
                  <a:ln w="2339" cap="flat">
                    <a:noFill/>
                    <a:prstDash val="solid"/>
                    <a:miter/>
                  </a:ln>
                </p:spPr>
                <p:txBody>
                  <a:bodyPr rtlCol="0" anchor="ctr"/>
                  <a:lstStyle/>
                  <a:p>
                    <a:endParaRPr lang="en-US" sz="2160"/>
                  </a:p>
                </p:txBody>
              </p:sp>
              <p:sp>
                <p:nvSpPr>
                  <p:cNvPr id="800" name="Freeform: Shape 799">
                    <a:extLst>
                      <a:ext uri="{FF2B5EF4-FFF2-40B4-BE49-F238E27FC236}">
                        <a16:creationId xmlns:a16="http://schemas.microsoft.com/office/drawing/2014/main" id="{AFCD6D97-A79B-04DA-23CA-1EA93533E7F5}"/>
                      </a:ext>
                    </a:extLst>
                  </p:cNvPr>
                  <p:cNvSpPr/>
                  <p:nvPr userDrawn="1"/>
                </p:nvSpPr>
                <p:spPr>
                  <a:xfrm>
                    <a:off x="8382902" y="4482937"/>
                    <a:ext cx="42096" cy="42073"/>
                  </a:xfrm>
                  <a:custGeom>
                    <a:avLst/>
                    <a:gdLst>
                      <a:gd name="connsiteX0" fmla="*/ 0 w 42096"/>
                      <a:gd name="connsiteY0" fmla="*/ 21037 h 42073"/>
                      <a:gd name="connsiteX1" fmla="*/ 21037 w 42096"/>
                      <a:gd name="connsiteY1" fmla="*/ 42074 h 42073"/>
                      <a:gd name="connsiteX2" fmla="*/ 42097 w 42096"/>
                      <a:gd name="connsiteY2" fmla="*/ 21037 h 42073"/>
                      <a:gd name="connsiteX3" fmla="*/ 21037 w 42096"/>
                      <a:gd name="connsiteY3" fmla="*/ 0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32643"/>
                          <a:pt x="9430" y="42074"/>
                          <a:pt x="21037" y="42074"/>
                        </a:cubicBezTo>
                        <a:cubicBezTo>
                          <a:pt x="32667" y="42074"/>
                          <a:pt x="42097" y="32643"/>
                          <a:pt x="42097" y="21037"/>
                        </a:cubicBezTo>
                        <a:cubicBezTo>
                          <a:pt x="42097" y="9407"/>
                          <a:pt x="32667" y="0"/>
                          <a:pt x="21037" y="0"/>
                        </a:cubicBezTo>
                        <a:cubicBezTo>
                          <a:pt x="9407" y="0"/>
                          <a:pt x="0" y="9430"/>
                          <a:pt x="0" y="21037"/>
                        </a:cubicBezTo>
                        <a:close/>
                      </a:path>
                    </a:pathLst>
                  </a:custGeom>
                  <a:solidFill>
                    <a:srgbClr val="B1B8CC"/>
                  </a:solidFill>
                  <a:ln w="2339" cap="flat">
                    <a:noFill/>
                    <a:prstDash val="solid"/>
                    <a:miter/>
                  </a:ln>
                </p:spPr>
                <p:txBody>
                  <a:bodyPr rtlCol="0" anchor="ctr"/>
                  <a:lstStyle/>
                  <a:p>
                    <a:endParaRPr lang="en-US" sz="2160"/>
                  </a:p>
                </p:txBody>
              </p:sp>
              <p:sp>
                <p:nvSpPr>
                  <p:cNvPr id="801" name="Freeform: Shape 800">
                    <a:extLst>
                      <a:ext uri="{FF2B5EF4-FFF2-40B4-BE49-F238E27FC236}">
                        <a16:creationId xmlns:a16="http://schemas.microsoft.com/office/drawing/2014/main" id="{A743CDEC-67F4-3441-2DFE-279E91FAD764}"/>
                      </a:ext>
                    </a:extLst>
                  </p:cNvPr>
                  <p:cNvSpPr/>
                  <p:nvPr userDrawn="1"/>
                </p:nvSpPr>
                <p:spPr>
                  <a:xfrm>
                    <a:off x="8383464" y="4483031"/>
                    <a:ext cx="42096" cy="42073"/>
                  </a:xfrm>
                  <a:custGeom>
                    <a:avLst/>
                    <a:gdLst>
                      <a:gd name="connsiteX0" fmla="*/ 0 w 42096"/>
                      <a:gd name="connsiteY0" fmla="*/ 21037 h 42073"/>
                      <a:gd name="connsiteX1" fmla="*/ 21037 w 42096"/>
                      <a:gd name="connsiteY1" fmla="*/ 42074 h 42073"/>
                      <a:gd name="connsiteX2" fmla="*/ 42097 w 42096"/>
                      <a:gd name="connsiteY2" fmla="*/ 21037 h 42073"/>
                      <a:gd name="connsiteX3" fmla="*/ 21037 w 42096"/>
                      <a:gd name="connsiteY3" fmla="*/ 0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32643"/>
                          <a:pt x="9430" y="42074"/>
                          <a:pt x="21037" y="42074"/>
                        </a:cubicBezTo>
                        <a:cubicBezTo>
                          <a:pt x="32667" y="42074"/>
                          <a:pt x="42097" y="32643"/>
                          <a:pt x="42097" y="21037"/>
                        </a:cubicBezTo>
                        <a:cubicBezTo>
                          <a:pt x="42097" y="9407"/>
                          <a:pt x="32667" y="0"/>
                          <a:pt x="21037" y="0"/>
                        </a:cubicBezTo>
                        <a:cubicBezTo>
                          <a:pt x="9407" y="0"/>
                          <a:pt x="0" y="9407"/>
                          <a:pt x="0" y="21037"/>
                        </a:cubicBezTo>
                        <a:close/>
                      </a:path>
                    </a:pathLst>
                  </a:custGeom>
                  <a:solidFill>
                    <a:srgbClr val="B2B9CC"/>
                  </a:solidFill>
                  <a:ln w="2339" cap="flat">
                    <a:noFill/>
                    <a:prstDash val="solid"/>
                    <a:miter/>
                  </a:ln>
                </p:spPr>
                <p:txBody>
                  <a:bodyPr rtlCol="0" anchor="ctr"/>
                  <a:lstStyle/>
                  <a:p>
                    <a:endParaRPr lang="en-US" sz="2160"/>
                  </a:p>
                </p:txBody>
              </p:sp>
              <p:sp>
                <p:nvSpPr>
                  <p:cNvPr id="802" name="Freeform: Shape 801">
                    <a:extLst>
                      <a:ext uri="{FF2B5EF4-FFF2-40B4-BE49-F238E27FC236}">
                        <a16:creationId xmlns:a16="http://schemas.microsoft.com/office/drawing/2014/main" id="{2603FD01-BD6E-D78B-D332-F1BAB32D2458}"/>
                      </a:ext>
                    </a:extLst>
                  </p:cNvPr>
                  <p:cNvSpPr/>
                  <p:nvPr userDrawn="1"/>
                </p:nvSpPr>
                <p:spPr>
                  <a:xfrm>
                    <a:off x="8384025" y="4483124"/>
                    <a:ext cx="42096" cy="42073"/>
                  </a:xfrm>
                  <a:custGeom>
                    <a:avLst/>
                    <a:gdLst>
                      <a:gd name="connsiteX0" fmla="*/ 0 w 42096"/>
                      <a:gd name="connsiteY0" fmla="*/ 21037 h 42073"/>
                      <a:gd name="connsiteX1" fmla="*/ 21037 w 42096"/>
                      <a:gd name="connsiteY1" fmla="*/ 42074 h 42073"/>
                      <a:gd name="connsiteX2" fmla="*/ 42097 w 42096"/>
                      <a:gd name="connsiteY2" fmla="*/ 21037 h 42073"/>
                      <a:gd name="connsiteX3" fmla="*/ 21037 w 42096"/>
                      <a:gd name="connsiteY3" fmla="*/ 0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32643"/>
                          <a:pt x="9430" y="42074"/>
                          <a:pt x="21037" y="42074"/>
                        </a:cubicBezTo>
                        <a:cubicBezTo>
                          <a:pt x="32667" y="42074"/>
                          <a:pt x="42097" y="32643"/>
                          <a:pt x="42097" y="21037"/>
                        </a:cubicBezTo>
                        <a:cubicBezTo>
                          <a:pt x="42097" y="9407"/>
                          <a:pt x="32667" y="0"/>
                          <a:pt x="21037" y="0"/>
                        </a:cubicBezTo>
                        <a:cubicBezTo>
                          <a:pt x="9430" y="-23"/>
                          <a:pt x="0" y="9407"/>
                          <a:pt x="0" y="21037"/>
                        </a:cubicBezTo>
                        <a:close/>
                      </a:path>
                    </a:pathLst>
                  </a:custGeom>
                  <a:solidFill>
                    <a:srgbClr val="B2B9CD"/>
                  </a:solidFill>
                  <a:ln w="2339" cap="flat">
                    <a:noFill/>
                    <a:prstDash val="solid"/>
                    <a:miter/>
                  </a:ln>
                </p:spPr>
                <p:txBody>
                  <a:bodyPr rtlCol="0" anchor="ctr"/>
                  <a:lstStyle/>
                  <a:p>
                    <a:endParaRPr lang="en-US" sz="2160"/>
                  </a:p>
                </p:txBody>
              </p:sp>
              <p:sp>
                <p:nvSpPr>
                  <p:cNvPr id="803" name="Freeform: Shape 802">
                    <a:extLst>
                      <a:ext uri="{FF2B5EF4-FFF2-40B4-BE49-F238E27FC236}">
                        <a16:creationId xmlns:a16="http://schemas.microsoft.com/office/drawing/2014/main" id="{C5B4CED5-AC2F-87AD-A39F-0BDECFF309E2}"/>
                      </a:ext>
                    </a:extLst>
                  </p:cNvPr>
                  <p:cNvSpPr/>
                  <p:nvPr userDrawn="1"/>
                </p:nvSpPr>
                <p:spPr>
                  <a:xfrm>
                    <a:off x="8384587" y="4483218"/>
                    <a:ext cx="42096" cy="42073"/>
                  </a:xfrm>
                  <a:custGeom>
                    <a:avLst/>
                    <a:gdLst>
                      <a:gd name="connsiteX0" fmla="*/ 0 w 42096"/>
                      <a:gd name="connsiteY0" fmla="*/ 21037 h 42073"/>
                      <a:gd name="connsiteX1" fmla="*/ 21037 w 42096"/>
                      <a:gd name="connsiteY1" fmla="*/ 42074 h 42073"/>
                      <a:gd name="connsiteX2" fmla="*/ 42097 w 42096"/>
                      <a:gd name="connsiteY2" fmla="*/ 21037 h 42073"/>
                      <a:gd name="connsiteX3" fmla="*/ 21037 w 42096"/>
                      <a:gd name="connsiteY3" fmla="*/ 0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32643"/>
                          <a:pt x="9430" y="42074"/>
                          <a:pt x="21037" y="42074"/>
                        </a:cubicBezTo>
                        <a:cubicBezTo>
                          <a:pt x="32667" y="42074"/>
                          <a:pt x="42097" y="32643"/>
                          <a:pt x="42097" y="21037"/>
                        </a:cubicBezTo>
                        <a:cubicBezTo>
                          <a:pt x="42097" y="9407"/>
                          <a:pt x="32667" y="0"/>
                          <a:pt x="21037" y="0"/>
                        </a:cubicBezTo>
                        <a:cubicBezTo>
                          <a:pt x="9430" y="-23"/>
                          <a:pt x="0" y="9407"/>
                          <a:pt x="0" y="21037"/>
                        </a:cubicBezTo>
                        <a:close/>
                      </a:path>
                    </a:pathLst>
                  </a:custGeom>
                  <a:solidFill>
                    <a:srgbClr val="B2B9CD"/>
                  </a:solidFill>
                  <a:ln w="2339" cap="flat">
                    <a:noFill/>
                    <a:prstDash val="solid"/>
                    <a:miter/>
                  </a:ln>
                </p:spPr>
                <p:txBody>
                  <a:bodyPr rtlCol="0" anchor="ctr"/>
                  <a:lstStyle/>
                  <a:p>
                    <a:endParaRPr lang="en-US" sz="2160"/>
                  </a:p>
                </p:txBody>
              </p:sp>
              <p:sp>
                <p:nvSpPr>
                  <p:cNvPr id="804" name="Freeform: Shape 803">
                    <a:extLst>
                      <a:ext uri="{FF2B5EF4-FFF2-40B4-BE49-F238E27FC236}">
                        <a16:creationId xmlns:a16="http://schemas.microsoft.com/office/drawing/2014/main" id="{CAEC5832-65AC-06B3-CA58-C6252632C95F}"/>
                      </a:ext>
                    </a:extLst>
                  </p:cNvPr>
                  <p:cNvSpPr/>
                  <p:nvPr userDrawn="1"/>
                </p:nvSpPr>
                <p:spPr>
                  <a:xfrm>
                    <a:off x="8385148" y="4483288"/>
                    <a:ext cx="42096" cy="42073"/>
                  </a:xfrm>
                  <a:custGeom>
                    <a:avLst/>
                    <a:gdLst>
                      <a:gd name="connsiteX0" fmla="*/ 0 w 42096"/>
                      <a:gd name="connsiteY0" fmla="*/ 21037 h 42073"/>
                      <a:gd name="connsiteX1" fmla="*/ 21037 w 42096"/>
                      <a:gd name="connsiteY1" fmla="*/ 42074 h 42073"/>
                      <a:gd name="connsiteX2" fmla="*/ 42097 w 42096"/>
                      <a:gd name="connsiteY2" fmla="*/ 21037 h 42073"/>
                      <a:gd name="connsiteX3" fmla="*/ 21037 w 42096"/>
                      <a:gd name="connsiteY3" fmla="*/ 0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32643"/>
                          <a:pt x="9430" y="42074"/>
                          <a:pt x="21037" y="42074"/>
                        </a:cubicBezTo>
                        <a:cubicBezTo>
                          <a:pt x="32667" y="42074"/>
                          <a:pt x="42097" y="32643"/>
                          <a:pt x="42097" y="21037"/>
                        </a:cubicBezTo>
                        <a:cubicBezTo>
                          <a:pt x="42097" y="9407"/>
                          <a:pt x="32667" y="0"/>
                          <a:pt x="21037" y="0"/>
                        </a:cubicBezTo>
                        <a:cubicBezTo>
                          <a:pt x="9430" y="0"/>
                          <a:pt x="0" y="9430"/>
                          <a:pt x="0" y="21037"/>
                        </a:cubicBezTo>
                        <a:close/>
                      </a:path>
                    </a:pathLst>
                  </a:custGeom>
                  <a:solidFill>
                    <a:srgbClr val="B3B9CD"/>
                  </a:solidFill>
                  <a:ln w="2339" cap="flat">
                    <a:noFill/>
                    <a:prstDash val="solid"/>
                    <a:miter/>
                  </a:ln>
                </p:spPr>
                <p:txBody>
                  <a:bodyPr rtlCol="0" anchor="ctr"/>
                  <a:lstStyle/>
                  <a:p>
                    <a:endParaRPr lang="en-US" sz="2160"/>
                  </a:p>
                </p:txBody>
              </p:sp>
              <p:sp>
                <p:nvSpPr>
                  <p:cNvPr id="805" name="Freeform: Shape 804">
                    <a:extLst>
                      <a:ext uri="{FF2B5EF4-FFF2-40B4-BE49-F238E27FC236}">
                        <a16:creationId xmlns:a16="http://schemas.microsoft.com/office/drawing/2014/main" id="{B71FDBD8-6C93-FD72-06A0-63655161C631}"/>
                      </a:ext>
                    </a:extLst>
                  </p:cNvPr>
                  <p:cNvSpPr/>
                  <p:nvPr userDrawn="1"/>
                </p:nvSpPr>
                <p:spPr>
                  <a:xfrm>
                    <a:off x="8385710" y="4483382"/>
                    <a:ext cx="42096" cy="42073"/>
                  </a:xfrm>
                  <a:custGeom>
                    <a:avLst/>
                    <a:gdLst>
                      <a:gd name="connsiteX0" fmla="*/ 0 w 42096"/>
                      <a:gd name="connsiteY0" fmla="*/ 21037 h 42073"/>
                      <a:gd name="connsiteX1" fmla="*/ 21037 w 42096"/>
                      <a:gd name="connsiteY1" fmla="*/ 42074 h 42073"/>
                      <a:gd name="connsiteX2" fmla="*/ 42097 w 42096"/>
                      <a:gd name="connsiteY2" fmla="*/ 21037 h 42073"/>
                      <a:gd name="connsiteX3" fmla="*/ 21037 w 42096"/>
                      <a:gd name="connsiteY3" fmla="*/ 0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32643"/>
                          <a:pt x="9430" y="42074"/>
                          <a:pt x="21037" y="42074"/>
                        </a:cubicBezTo>
                        <a:cubicBezTo>
                          <a:pt x="32667" y="42074"/>
                          <a:pt x="42097" y="32643"/>
                          <a:pt x="42097" y="21037"/>
                        </a:cubicBezTo>
                        <a:cubicBezTo>
                          <a:pt x="42097" y="9407"/>
                          <a:pt x="32667" y="0"/>
                          <a:pt x="21037" y="0"/>
                        </a:cubicBezTo>
                        <a:cubicBezTo>
                          <a:pt x="9430" y="0"/>
                          <a:pt x="0" y="9407"/>
                          <a:pt x="0" y="21037"/>
                        </a:cubicBezTo>
                        <a:close/>
                      </a:path>
                    </a:pathLst>
                  </a:custGeom>
                  <a:solidFill>
                    <a:srgbClr val="B3BACD"/>
                  </a:solidFill>
                  <a:ln w="2339" cap="flat">
                    <a:noFill/>
                    <a:prstDash val="solid"/>
                    <a:miter/>
                  </a:ln>
                </p:spPr>
                <p:txBody>
                  <a:bodyPr rtlCol="0" anchor="ctr"/>
                  <a:lstStyle/>
                  <a:p>
                    <a:endParaRPr lang="en-US" sz="2160"/>
                  </a:p>
                </p:txBody>
              </p:sp>
              <p:sp>
                <p:nvSpPr>
                  <p:cNvPr id="806" name="Freeform: Shape 805">
                    <a:extLst>
                      <a:ext uri="{FF2B5EF4-FFF2-40B4-BE49-F238E27FC236}">
                        <a16:creationId xmlns:a16="http://schemas.microsoft.com/office/drawing/2014/main" id="{7FA4A341-1B3D-4B9D-C9A2-ECF23B873006}"/>
                      </a:ext>
                    </a:extLst>
                  </p:cNvPr>
                  <p:cNvSpPr/>
                  <p:nvPr userDrawn="1"/>
                </p:nvSpPr>
                <p:spPr>
                  <a:xfrm>
                    <a:off x="8386272" y="4483475"/>
                    <a:ext cx="42096" cy="42073"/>
                  </a:xfrm>
                  <a:custGeom>
                    <a:avLst/>
                    <a:gdLst>
                      <a:gd name="connsiteX0" fmla="*/ 0 w 42096"/>
                      <a:gd name="connsiteY0" fmla="*/ 21037 h 42073"/>
                      <a:gd name="connsiteX1" fmla="*/ 21037 w 42096"/>
                      <a:gd name="connsiteY1" fmla="*/ 42074 h 42073"/>
                      <a:gd name="connsiteX2" fmla="*/ 42097 w 42096"/>
                      <a:gd name="connsiteY2" fmla="*/ 21037 h 42073"/>
                      <a:gd name="connsiteX3" fmla="*/ 21037 w 42096"/>
                      <a:gd name="connsiteY3" fmla="*/ 0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32643"/>
                          <a:pt x="9430" y="42074"/>
                          <a:pt x="21037" y="42074"/>
                        </a:cubicBezTo>
                        <a:cubicBezTo>
                          <a:pt x="32667" y="42074"/>
                          <a:pt x="42097" y="32643"/>
                          <a:pt x="42097" y="21037"/>
                        </a:cubicBezTo>
                        <a:cubicBezTo>
                          <a:pt x="42097" y="9407"/>
                          <a:pt x="32667" y="0"/>
                          <a:pt x="21037" y="0"/>
                        </a:cubicBezTo>
                        <a:cubicBezTo>
                          <a:pt x="9430" y="0"/>
                          <a:pt x="0" y="9407"/>
                          <a:pt x="0" y="21037"/>
                        </a:cubicBezTo>
                        <a:close/>
                      </a:path>
                    </a:pathLst>
                  </a:custGeom>
                  <a:solidFill>
                    <a:srgbClr val="B3BACD"/>
                  </a:solidFill>
                  <a:ln w="2339" cap="flat">
                    <a:noFill/>
                    <a:prstDash val="solid"/>
                    <a:miter/>
                  </a:ln>
                </p:spPr>
                <p:txBody>
                  <a:bodyPr rtlCol="0" anchor="ctr"/>
                  <a:lstStyle/>
                  <a:p>
                    <a:endParaRPr lang="en-US" sz="2160"/>
                  </a:p>
                </p:txBody>
              </p:sp>
              <p:sp>
                <p:nvSpPr>
                  <p:cNvPr id="807" name="Freeform: Shape 806">
                    <a:extLst>
                      <a:ext uri="{FF2B5EF4-FFF2-40B4-BE49-F238E27FC236}">
                        <a16:creationId xmlns:a16="http://schemas.microsoft.com/office/drawing/2014/main" id="{907757A9-B29D-11C1-2F69-B5F02AF3991D}"/>
                      </a:ext>
                    </a:extLst>
                  </p:cNvPr>
                  <p:cNvSpPr/>
                  <p:nvPr userDrawn="1"/>
                </p:nvSpPr>
                <p:spPr>
                  <a:xfrm>
                    <a:off x="8386833" y="4483569"/>
                    <a:ext cx="42096" cy="42073"/>
                  </a:xfrm>
                  <a:custGeom>
                    <a:avLst/>
                    <a:gdLst>
                      <a:gd name="connsiteX0" fmla="*/ 0 w 42096"/>
                      <a:gd name="connsiteY0" fmla="*/ 21037 h 42073"/>
                      <a:gd name="connsiteX1" fmla="*/ 21037 w 42096"/>
                      <a:gd name="connsiteY1" fmla="*/ 42074 h 42073"/>
                      <a:gd name="connsiteX2" fmla="*/ 42097 w 42096"/>
                      <a:gd name="connsiteY2" fmla="*/ 21037 h 42073"/>
                      <a:gd name="connsiteX3" fmla="*/ 21037 w 42096"/>
                      <a:gd name="connsiteY3" fmla="*/ 0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32643"/>
                          <a:pt x="9430" y="42074"/>
                          <a:pt x="21037" y="42074"/>
                        </a:cubicBezTo>
                        <a:cubicBezTo>
                          <a:pt x="32667" y="42074"/>
                          <a:pt x="42097" y="32643"/>
                          <a:pt x="42097" y="21037"/>
                        </a:cubicBezTo>
                        <a:cubicBezTo>
                          <a:pt x="42097" y="9407"/>
                          <a:pt x="32667" y="0"/>
                          <a:pt x="21037" y="0"/>
                        </a:cubicBezTo>
                        <a:cubicBezTo>
                          <a:pt x="9430" y="0"/>
                          <a:pt x="0" y="9407"/>
                          <a:pt x="0" y="21037"/>
                        </a:cubicBezTo>
                        <a:close/>
                      </a:path>
                    </a:pathLst>
                  </a:custGeom>
                  <a:solidFill>
                    <a:srgbClr val="B3BACE"/>
                  </a:solidFill>
                  <a:ln w="2339" cap="flat">
                    <a:noFill/>
                    <a:prstDash val="solid"/>
                    <a:miter/>
                  </a:ln>
                </p:spPr>
                <p:txBody>
                  <a:bodyPr rtlCol="0" anchor="ctr"/>
                  <a:lstStyle/>
                  <a:p>
                    <a:endParaRPr lang="en-US" sz="2160"/>
                  </a:p>
                </p:txBody>
              </p:sp>
              <p:sp>
                <p:nvSpPr>
                  <p:cNvPr id="808" name="Freeform: Shape 807">
                    <a:extLst>
                      <a:ext uri="{FF2B5EF4-FFF2-40B4-BE49-F238E27FC236}">
                        <a16:creationId xmlns:a16="http://schemas.microsoft.com/office/drawing/2014/main" id="{25D3B317-3A83-47A3-833B-9DC216025290}"/>
                      </a:ext>
                    </a:extLst>
                  </p:cNvPr>
                  <p:cNvSpPr/>
                  <p:nvPr userDrawn="1"/>
                </p:nvSpPr>
                <p:spPr>
                  <a:xfrm>
                    <a:off x="8387395" y="4483662"/>
                    <a:ext cx="42096" cy="42073"/>
                  </a:xfrm>
                  <a:custGeom>
                    <a:avLst/>
                    <a:gdLst>
                      <a:gd name="connsiteX0" fmla="*/ 0 w 42096"/>
                      <a:gd name="connsiteY0" fmla="*/ 21037 h 42073"/>
                      <a:gd name="connsiteX1" fmla="*/ 21037 w 42096"/>
                      <a:gd name="connsiteY1" fmla="*/ 42074 h 42073"/>
                      <a:gd name="connsiteX2" fmla="*/ 42097 w 42096"/>
                      <a:gd name="connsiteY2" fmla="*/ 21037 h 42073"/>
                      <a:gd name="connsiteX3" fmla="*/ 21037 w 42096"/>
                      <a:gd name="connsiteY3" fmla="*/ 0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32643"/>
                          <a:pt x="9430" y="42074"/>
                          <a:pt x="21037" y="42074"/>
                        </a:cubicBezTo>
                        <a:cubicBezTo>
                          <a:pt x="32667" y="42074"/>
                          <a:pt x="42097" y="32643"/>
                          <a:pt x="42097" y="21037"/>
                        </a:cubicBezTo>
                        <a:cubicBezTo>
                          <a:pt x="42097" y="9407"/>
                          <a:pt x="32667" y="0"/>
                          <a:pt x="21037" y="0"/>
                        </a:cubicBezTo>
                        <a:cubicBezTo>
                          <a:pt x="9430" y="0"/>
                          <a:pt x="0" y="9407"/>
                          <a:pt x="0" y="21037"/>
                        </a:cubicBezTo>
                        <a:close/>
                      </a:path>
                    </a:pathLst>
                  </a:custGeom>
                  <a:solidFill>
                    <a:srgbClr val="B4BBCE"/>
                  </a:solidFill>
                  <a:ln w="2339" cap="flat">
                    <a:noFill/>
                    <a:prstDash val="solid"/>
                    <a:miter/>
                  </a:ln>
                </p:spPr>
                <p:txBody>
                  <a:bodyPr rtlCol="0" anchor="ctr"/>
                  <a:lstStyle/>
                  <a:p>
                    <a:endParaRPr lang="en-US" sz="2160"/>
                  </a:p>
                </p:txBody>
              </p:sp>
              <p:sp>
                <p:nvSpPr>
                  <p:cNvPr id="809" name="Freeform: Shape 808">
                    <a:extLst>
                      <a:ext uri="{FF2B5EF4-FFF2-40B4-BE49-F238E27FC236}">
                        <a16:creationId xmlns:a16="http://schemas.microsoft.com/office/drawing/2014/main" id="{C3C666BD-CB0F-7D1E-666B-E5E7A55FB1CB}"/>
                      </a:ext>
                    </a:extLst>
                  </p:cNvPr>
                  <p:cNvSpPr/>
                  <p:nvPr userDrawn="1"/>
                </p:nvSpPr>
                <p:spPr>
                  <a:xfrm>
                    <a:off x="8387956" y="4483756"/>
                    <a:ext cx="42096" cy="42073"/>
                  </a:xfrm>
                  <a:custGeom>
                    <a:avLst/>
                    <a:gdLst>
                      <a:gd name="connsiteX0" fmla="*/ 0 w 42096"/>
                      <a:gd name="connsiteY0" fmla="*/ 21037 h 42073"/>
                      <a:gd name="connsiteX1" fmla="*/ 21037 w 42096"/>
                      <a:gd name="connsiteY1" fmla="*/ 42074 h 42073"/>
                      <a:gd name="connsiteX2" fmla="*/ 42097 w 42096"/>
                      <a:gd name="connsiteY2" fmla="*/ 21037 h 42073"/>
                      <a:gd name="connsiteX3" fmla="*/ 21037 w 42096"/>
                      <a:gd name="connsiteY3" fmla="*/ 0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32643"/>
                          <a:pt x="9430" y="42074"/>
                          <a:pt x="21037" y="42074"/>
                        </a:cubicBezTo>
                        <a:cubicBezTo>
                          <a:pt x="32667" y="42074"/>
                          <a:pt x="42097" y="32643"/>
                          <a:pt x="42097" y="21037"/>
                        </a:cubicBezTo>
                        <a:cubicBezTo>
                          <a:pt x="42097" y="9407"/>
                          <a:pt x="32667" y="0"/>
                          <a:pt x="21037" y="0"/>
                        </a:cubicBezTo>
                        <a:cubicBezTo>
                          <a:pt x="9430" y="0"/>
                          <a:pt x="0" y="9430"/>
                          <a:pt x="0" y="21037"/>
                        </a:cubicBezTo>
                        <a:close/>
                      </a:path>
                    </a:pathLst>
                  </a:custGeom>
                  <a:solidFill>
                    <a:srgbClr val="B4BBCE"/>
                  </a:solidFill>
                  <a:ln w="2339" cap="flat">
                    <a:noFill/>
                    <a:prstDash val="solid"/>
                    <a:miter/>
                  </a:ln>
                </p:spPr>
                <p:txBody>
                  <a:bodyPr rtlCol="0" anchor="ctr"/>
                  <a:lstStyle/>
                  <a:p>
                    <a:endParaRPr lang="en-US" sz="2160"/>
                  </a:p>
                </p:txBody>
              </p:sp>
              <p:sp>
                <p:nvSpPr>
                  <p:cNvPr id="810" name="Freeform: Shape 809">
                    <a:extLst>
                      <a:ext uri="{FF2B5EF4-FFF2-40B4-BE49-F238E27FC236}">
                        <a16:creationId xmlns:a16="http://schemas.microsoft.com/office/drawing/2014/main" id="{37A87CAF-D1AA-440B-8A47-1971216A4DDF}"/>
                      </a:ext>
                    </a:extLst>
                  </p:cNvPr>
                  <p:cNvSpPr/>
                  <p:nvPr userDrawn="1"/>
                </p:nvSpPr>
                <p:spPr>
                  <a:xfrm>
                    <a:off x="8388518" y="4483850"/>
                    <a:ext cx="42096" cy="42073"/>
                  </a:xfrm>
                  <a:custGeom>
                    <a:avLst/>
                    <a:gdLst>
                      <a:gd name="connsiteX0" fmla="*/ 0 w 42096"/>
                      <a:gd name="connsiteY0" fmla="*/ 21037 h 42073"/>
                      <a:gd name="connsiteX1" fmla="*/ 21037 w 42096"/>
                      <a:gd name="connsiteY1" fmla="*/ 42074 h 42073"/>
                      <a:gd name="connsiteX2" fmla="*/ 42097 w 42096"/>
                      <a:gd name="connsiteY2" fmla="*/ 21037 h 42073"/>
                      <a:gd name="connsiteX3" fmla="*/ 21037 w 42096"/>
                      <a:gd name="connsiteY3" fmla="*/ 0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32643"/>
                          <a:pt x="9430" y="42074"/>
                          <a:pt x="21037" y="42074"/>
                        </a:cubicBezTo>
                        <a:cubicBezTo>
                          <a:pt x="32667" y="42074"/>
                          <a:pt x="42097" y="32643"/>
                          <a:pt x="42097" y="21037"/>
                        </a:cubicBezTo>
                        <a:cubicBezTo>
                          <a:pt x="42097" y="9407"/>
                          <a:pt x="32667" y="0"/>
                          <a:pt x="21037" y="0"/>
                        </a:cubicBezTo>
                        <a:cubicBezTo>
                          <a:pt x="9430" y="0"/>
                          <a:pt x="0" y="9430"/>
                          <a:pt x="0" y="21037"/>
                        </a:cubicBezTo>
                        <a:close/>
                      </a:path>
                    </a:pathLst>
                  </a:custGeom>
                  <a:solidFill>
                    <a:srgbClr val="B4BBCE"/>
                  </a:solidFill>
                  <a:ln w="2339" cap="flat">
                    <a:noFill/>
                    <a:prstDash val="solid"/>
                    <a:miter/>
                  </a:ln>
                </p:spPr>
                <p:txBody>
                  <a:bodyPr rtlCol="0" anchor="ctr"/>
                  <a:lstStyle/>
                  <a:p>
                    <a:endParaRPr lang="en-US" sz="2160"/>
                  </a:p>
                </p:txBody>
              </p:sp>
              <p:sp>
                <p:nvSpPr>
                  <p:cNvPr id="811" name="Freeform: Shape 810">
                    <a:extLst>
                      <a:ext uri="{FF2B5EF4-FFF2-40B4-BE49-F238E27FC236}">
                        <a16:creationId xmlns:a16="http://schemas.microsoft.com/office/drawing/2014/main" id="{AFD77177-AF02-C5BC-2635-01732B3AA46A}"/>
                      </a:ext>
                    </a:extLst>
                  </p:cNvPr>
                  <p:cNvSpPr/>
                  <p:nvPr userDrawn="1"/>
                </p:nvSpPr>
                <p:spPr>
                  <a:xfrm>
                    <a:off x="8389080" y="4483966"/>
                    <a:ext cx="42096" cy="42073"/>
                  </a:xfrm>
                  <a:custGeom>
                    <a:avLst/>
                    <a:gdLst>
                      <a:gd name="connsiteX0" fmla="*/ 0 w 42096"/>
                      <a:gd name="connsiteY0" fmla="*/ 21037 h 42073"/>
                      <a:gd name="connsiteX1" fmla="*/ 21037 w 42096"/>
                      <a:gd name="connsiteY1" fmla="*/ 42074 h 42073"/>
                      <a:gd name="connsiteX2" fmla="*/ 42097 w 42096"/>
                      <a:gd name="connsiteY2" fmla="*/ 21037 h 42073"/>
                      <a:gd name="connsiteX3" fmla="*/ 21037 w 42096"/>
                      <a:gd name="connsiteY3" fmla="*/ 0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32643"/>
                          <a:pt x="9430" y="42074"/>
                          <a:pt x="21037" y="42074"/>
                        </a:cubicBezTo>
                        <a:cubicBezTo>
                          <a:pt x="32667" y="42074"/>
                          <a:pt x="42097" y="32643"/>
                          <a:pt x="42097" y="21037"/>
                        </a:cubicBezTo>
                        <a:cubicBezTo>
                          <a:pt x="42097" y="9407"/>
                          <a:pt x="32667" y="0"/>
                          <a:pt x="21037" y="0"/>
                        </a:cubicBezTo>
                        <a:cubicBezTo>
                          <a:pt x="9430" y="-23"/>
                          <a:pt x="0" y="9407"/>
                          <a:pt x="0" y="21037"/>
                        </a:cubicBezTo>
                        <a:close/>
                      </a:path>
                    </a:pathLst>
                  </a:custGeom>
                  <a:solidFill>
                    <a:srgbClr val="B5BBCE"/>
                  </a:solidFill>
                  <a:ln w="2339" cap="flat">
                    <a:noFill/>
                    <a:prstDash val="solid"/>
                    <a:miter/>
                  </a:ln>
                </p:spPr>
                <p:txBody>
                  <a:bodyPr rtlCol="0" anchor="ctr"/>
                  <a:lstStyle/>
                  <a:p>
                    <a:endParaRPr lang="en-US" sz="2160"/>
                  </a:p>
                </p:txBody>
              </p:sp>
              <p:sp>
                <p:nvSpPr>
                  <p:cNvPr id="812" name="Freeform: Shape 811">
                    <a:extLst>
                      <a:ext uri="{FF2B5EF4-FFF2-40B4-BE49-F238E27FC236}">
                        <a16:creationId xmlns:a16="http://schemas.microsoft.com/office/drawing/2014/main" id="{1E67FAE5-43C7-B346-5BFB-EB448F1FC87E}"/>
                      </a:ext>
                    </a:extLst>
                  </p:cNvPr>
                  <p:cNvSpPr/>
                  <p:nvPr userDrawn="1"/>
                </p:nvSpPr>
                <p:spPr>
                  <a:xfrm>
                    <a:off x="8389641" y="4484060"/>
                    <a:ext cx="42096" cy="42073"/>
                  </a:xfrm>
                  <a:custGeom>
                    <a:avLst/>
                    <a:gdLst>
                      <a:gd name="connsiteX0" fmla="*/ 0 w 42096"/>
                      <a:gd name="connsiteY0" fmla="*/ 21037 h 42073"/>
                      <a:gd name="connsiteX1" fmla="*/ 21037 w 42096"/>
                      <a:gd name="connsiteY1" fmla="*/ 42074 h 42073"/>
                      <a:gd name="connsiteX2" fmla="*/ 42097 w 42096"/>
                      <a:gd name="connsiteY2" fmla="*/ 21037 h 42073"/>
                      <a:gd name="connsiteX3" fmla="*/ 21037 w 42096"/>
                      <a:gd name="connsiteY3" fmla="*/ 0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32643"/>
                          <a:pt x="9430" y="42074"/>
                          <a:pt x="21037" y="42074"/>
                        </a:cubicBezTo>
                        <a:cubicBezTo>
                          <a:pt x="32667" y="42074"/>
                          <a:pt x="42097" y="32643"/>
                          <a:pt x="42097" y="21037"/>
                        </a:cubicBezTo>
                        <a:cubicBezTo>
                          <a:pt x="42097" y="9407"/>
                          <a:pt x="32667" y="0"/>
                          <a:pt x="21037" y="0"/>
                        </a:cubicBezTo>
                        <a:cubicBezTo>
                          <a:pt x="9430" y="-23"/>
                          <a:pt x="0" y="9407"/>
                          <a:pt x="0" y="21037"/>
                        </a:cubicBezTo>
                        <a:close/>
                      </a:path>
                    </a:pathLst>
                  </a:custGeom>
                  <a:solidFill>
                    <a:srgbClr val="B5BCCF"/>
                  </a:solidFill>
                  <a:ln w="2339" cap="flat">
                    <a:noFill/>
                    <a:prstDash val="solid"/>
                    <a:miter/>
                  </a:ln>
                </p:spPr>
                <p:txBody>
                  <a:bodyPr rtlCol="0" anchor="ctr"/>
                  <a:lstStyle/>
                  <a:p>
                    <a:endParaRPr lang="en-US" sz="2160"/>
                  </a:p>
                </p:txBody>
              </p:sp>
              <p:sp>
                <p:nvSpPr>
                  <p:cNvPr id="813" name="Freeform: Shape 812">
                    <a:extLst>
                      <a:ext uri="{FF2B5EF4-FFF2-40B4-BE49-F238E27FC236}">
                        <a16:creationId xmlns:a16="http://schemas.microsoft.com/office/drawing/2014/main" id="{A4D46D91-55AF-0104-B25E-3211F1702156}"/>
                      </a:ext>
                    </a:extLst>
                  </p:cNvPr>
                  <p:cNvSpPr/>
                  <p:nvPr userDrawn="1"/>
                </p:nvSpPr>
                <p:spPr>
                  <a:xfrm>
                    <a:off x="8390203" y="4484154"/>
                    <a:ext cx="42096" cy="42073"/>
                  </a:xfrm>
                  <a:custGeom>
                    <a:avLst/>
                    <a:gdLst>
                      <a:gd name="connsiteX0" fmla="*/ 0 w 42096"/>
                      <a:gd name="connsiteY0" fmla="*/ 21037 h 42073"/>
                      <a:gd name="connsiteX1" fmla="*/ 21037 w 42096"/>
                      <a:gd name="connsiteY1" fmla="*/ 42074 h 42073"/>
                      <a:gd name="connsiteX2" fmla="*/ 42097 w 42096"/>
                      <a:gd name="connsiteY2" fmla="*/ 21037 h 42073"/>
                      <a:gd name="connsiteX3" fmla="*/ 21037 w 42096"/>
                      <a:gd name="connsiteY3" fmla="*/ 0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32643"/>
                          <a:pt x="9430" y="42074"/>
                          <a:pt x="21037" y="42074"/>
                        </a:cubicBezTo>
                        <a:cubicBezTo>
                          <a:pt x="32667" y="42074"/>
                          <a:pt x="42097" y="32643"/>
                          <a:pt x="42097" y="21037"/>
                        </a:cubicBezTo>
                        <a:cubicBezTo>
                          <a:pt x="42097" y="9407"/>
                          <a:pt x="32667" y="0"/>
                          <a:pt x="21037" y="0"/>
                        </a:cubicBezTo>
                        <a:cubicBezTo>
                          <a:pt x="9430" y="0"/>
                          <a:pt x="0" y="9407"/>
                          <a:pt x="0" y="21037"/>
                        </a:cubicBezTo>
                        <a:close/>
                      </a:path>
                    </a:pathLst>
                  </a:custGeom>
                  <a:solidFill>
                    <a:srgbClr val="B5BCCF"/>
                  </a:solidFill>
                  <a:ln w="2339" cap="flat">
                    <a:noFill/>
                    <a:prstDash val="solid"/>
                    <a:miter/>
                  </a:ln>
                </p:spPr>
                <p:txBody>
                  <a:bodyPr rtlCol="0" anchor="ctr"/>
                  <a:lstStyle/>
                  <a:p>
                    <a:endParaRPr lang="en-US" sz="2160"/>
                  </a:p>
                </p:txBody>
              </p:sp>
              <p:sp>
                <p:nvSpPr>
                  <p:cNvPr id="814" name="Freeform: Shape 813">
                    <a:extLst>
                      <a:ext uri="{FF2B5EF4-FFF2-40B4-BE49-F238E27FC236}">
                        <a16:creationId xmlns:a16="http://schemas.microsoft.com/office/drawing/2014/main" id="{96B013E7-75B3-858E-DE06-8C55F0263CD3}"/>
                      </a:ext>
                    </a:extLst>
                  </p:cNvPr>
                  <p:cNvSpPr/>
                  <p:nvPr userDrawn="1"/>
                </p:nvSpPr>
                <p:spPr>
                  <a:xfrm>
                    <a:off x="8390764" y="4484247"/>
                    <a:ext cx="42096" cy="42073"/>
                  </a:xfrm>
                  <a:custGeom>
                    <a:avLst/>
                    <a:gdLst>
                      <a:gd name="connsiteX0" fmla="*/ 0 w 42096"/>
                      <a:gd name="connsiteY0" fmla="*/ 21037 h 42073"/>
                      <a:gd name="connsiteX1" fmla="*/ 21037 w 42096"/>
                      <a:gd name="connsiteY1" fmla="*/ 42074 h 42073"/>
                      <a:gd name="connsiteX2" fmla="*/ 42097 w 42096"/>
                      <a:gd name="connsiteY2" fmla="*/ 21037 h 42073"/>
                      <a:gd name="connsiteX3" fmla="*/ 21037 w 42096"/>
                      <a:gd name="connsiteY3" fmla="*/ 0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32643"/>
                          <a:pt x="9430" y="42074"/>
                          <a:pt x="21037" y="42074"/>
                        </a:cubicBezTo>
                        <a:cubicBezTo>
                          <a:pt x="32667" y="42074"/>
                          <a:pt x="42097" y="32643"/>
                          <a:pt x="42097" y="21037"/>
                        </a:cubicBezTo>
                        <a:cubicBezTo>
                          <a:pt x="42097" y="9407"/>
                          <a:pt x="32667" y="0"/>
                          <a:pt x="21037" y="0"/>
                        </a:cubicBezTo>
                        <a:cubicBezTo>
                          <a:pt x="9430" y="0"/>
                          <a:pt x="0" y="9430"/>
                          <a:pt x="0" y="21037"/>
                        </a:cubicBezTo>
                        <a:close/>
                      </a:path>
                    </a:pathLst>
                  </a:custGeom>
                  <a:solidFill>
                    <a:srgbClr val="B6BCCF"/>
                  </a:solidFill>
                  <a:ln w="2339" cap="flat">
                    <a:noFill/>
                    <a:prstDash val="solid"/>
                    <a:miter/>
                  </a:ln>
                </p:spPr>
                <p:txBody>
                  <a:bodyPr rtlCol="0" anchor="ctr"/>
                  <a:lstStyle/>
                  <a:p>
                    <a:endParaRPr lang="en-US" sz="2160"/>
                  </a:p>
                </p:txBody>
              </p:sp>
              <p:sp>
                <p:nvSpPr>
                  <p:cNvPr id="815" name="Freeform: Shape 814">
                    <a:extLst>
                      <a:ext uri="{FF2B5EF4-FFF2-40B4-BE49-F238E27FC236}">
                        <a16:creationId xmlns:a16="http://schemas.microsoft.com/office/drawing/2014/main" id="{A8AE9EBE-06C9-AA58-9693-C2B56F78E931}"/>
                      </a:ext>
                    </a:extLst>
                  </p:cNvPr>
                  <p:cNvSpPr/>
                  <p:nvPr userDrawn="1"/>
                </p:nvSpPr>
                <p:spPr>
                  <a:xfrm>
                    <a:off x="8391326" y="4484364"/>
                    <a:ext cx="42096" cy="42073"/>
                  </a:xfrm>
                  <a:custGeom>
                    <a:avLst/>
                    <a:gdLst>
                      <a:gd name="connsiteX0" fmla="*/ 0 w 42096"/>
                      <a:gd name="connsiteY0" fmla="*/ 21037 h 42073"/>
                      <a:gd name="connsiteX1" fmla="*/ 21037 w 42096"/>
                      <a:gd name="connsiteY1" fmla="*/ 42074 h 42073"/>
                      <a:gd name="connsiteX2" fmla="*/ 42097 w 42096"/>
                      <a:gd name="connsiteY2" fmla="*/ 21037 h 42073"/>
                      <a:gd name="connsiteX3" fmla="*/ 21037 w 42096"/>
                      <a:gd name="connsiteY3" fmla="*/ 0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32643"/>
                          <a:pt x="9430" y="42074"/>
                          <a:pt x="21037" y="42074"/>
                        </a:cubicBezTo>
                        <a:cubicBezTo>
                          <a:pt x="32667" y="42074"/>
                          <a:pt x="42097" y="32643"/>
                          <a:pt x="42097" y="21037"/>
                        </a:cubicBezTo>
                        <a:cubicBezTo>
                          <a:pt x="42097" y="9407"/>
                          <a:pt x="32667" y="0"/>
                          <a:pt x="21037" y="0"/>
                        </a:cubicBezTo>
                        <a:cubicBezTo>
                          <a:pt x="9430" y="-23"/>
                          <a:pt x="0" y="9407"/>
                          <a:pt x="0" y="21037"/>
                        </a:cubicBezTo>
                        <a:close/>
                      </a:path>
                    </a:pathLst>
                  </a:custGeom>
                  <a:solidFill>
                    <a:srgbClr val="B6BCCF"/>
                  </a:solidFill>
                  <a:ln w="2339" cap="flat">
                    <a:noFill/>
                    <a:prstDash val="solid"/>
                    <a:miter/>
                  </a:ln>
                </p:spPr>
                <p:txBody>
                  <a:bodyPr rtlCol="0" anchor="ctr"/>
                  <a:lstStyle/>
                  <a:p>
                    <a:endParaRPr lang="en-US" sz="2160"/>
                  </a:p>
                </p:txBody>
              </p:sp>
              <p:sp>
                <p:nvSpPr>
                  <p:cNvPr id="816" name="Freeform: Shape 815">
                    <a:extLst>
                      <a:ext uri="{FF2B5EF4-FFF2-40B4-BE49-F238E27FC236}">
                        <a16:creationId xmlns:a16="http://schemas.microsoft.com/office/drawing/2014/main" id="{BFCD30C8-9835-07FA-7E0A-8093F88C3F67}"/>
                      </a:ext>
                    </a:extLst>
                  </p:cNvPr>
                  <p:cNvSpPr/>
                  <p:nvPr userDrawn="1"/>
                </p:nvSpPr>
                <p:spPr>
                  <a:xfrm>
                    <a:off x="8391888" y="4484458"/>
                    <a:ext cx="42096" cy="42073"/>
                  </a:xfrm>
                  <a:custGeom>
                    <a:avLst/>
                    <a:gdLst>
                      <a:gd name="connsiteX0" fmla="*/ 0 w 42096"/>
                      <a:gd name="connsiteY0" fmla="*/ 21037 h 42073"/>
                      <a:gd name="connsiteX1" fmla="*/ 21037 w 42096"/>
                      <a:gd name="connsiteY1" fmla="*/ 42074 h 42073"/>
                      <a:gd name="connsiteX2" fmla="*/ 42097 w 42096"/>
                      <a:gd name="connsiteY2" fmla="*/ 21037 h 42073"/>
                      <a:gd name="connsiteX3" fmla="*/ 21037 w 42096"/>
                      <a:gd name="connsiteY3" fmla="*/ 0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32643"/>
                          <a:pt x="9430" y="42074"/>
                          <a:pt x="21037" y="42074"/>
                        </a:cubicBezTo>
                        <a:cubicBezTo>
                          <a:pt x="32667" y="42074"/>
                          <a:pt x="42097" y="32643"/>
                          <a:pt x="42097" y="21037"/>
                        </a:cubicBezTo>
                        <a:cubicBezTo>
                          <a:pt x="42097" y="9407"/>
                          <a:pt x="32667" y="0"/>
                          <a:pt x="21037" y="0"/>
                        </a:cubicBezTo>
                        <a:cubicBezTo>
                          <a:pt x="9407" y="0"/>
                          <a:pt x="0" y="9430"/>
                          <a:pt x="0" y="21037"/>
                        </a:cubicBezTo>
                        <a:close/>
                      </a:path>
                    </a:pathLst>
                  </a:custGeom>
                  <a:solidFill>
                    <a:srgbClr val="B6BDCF"/>
                  </a:solidFill>
                  <a:ln w="2339" cap="flat">
                    <a:noFill/>
                    <a:prstDash val="solid"/>
                    <a:miter/>
                  </a:ln>
                </p:spPr>
                <p:txBody>
                  <a:bodyPr rtlCol="0" anchor="ctr"/>
                  <a:lstStyle/>
                  <a:p>
                    <a:endParaRPr lang="en-US" sz="2160"/>
                  </a:p>
                </p:txBody>
              </p:sp>
              <p:sp>
                <p:nvSpPr>
                  <p:cNvPr id="817" name="Freeform: Shape 816">
                    <a:extLst>
                      <a:ext uri="{FF2B5EF4-FFF2-40B4-BE49-F238E27FC236}">
                        <a16:creationId xmlns:a16="http://schemas.microsoft.com/office/drawing/2014/main" id="{6D01859F-E64F-AF73-0866-9BC07D131FCF}"/>
                      </a:ext>
                    </a:extLst>
                  </p:cNvPr>
                  <p:cNvSpPr/>
                  <p:nvPr userDrawn="1"/>
                </p:nvSpPr>
                <p:spPr>
                  <a:xfrm>
                    <a:off x="8392449" y="4484575"/>
                    <a:ext cx="42096" cy="42073"/>
                  </a:xfrm>
                  <a:custGeom>
                    <a:avLst/>
                    <a:gdLst>
                      <a:gd name="connsiteX0" fmla="*/ 0 w 42096"/>
                      <a:gd name="connsiteY0" fmla="*/ 21037 h 42073"/>
                      <a:gd name="connsiteX1" fmla="*/ 21037 w 42096"/>
                      <a:gd name="connsiteY1" fmla="*/ 42074 h 42073"/>
                      <a:gd name="connsiteX2" fmla="*/ 42097 w 42096"/>
                      <a:gd name="connsiteY2" fmla="*/ 21037 h 42073"/>
                      <a:gd name="connsiteX3" fmla="*/ 21037 w 42096"/>
                      <a:gd name="connsiteY3" fmla="*/ 0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32643"/>
                          <a:pt x="9430" y="42074"/>
                          <a:pt x="21037" y="42074"/>
                        </a:cubicBezTo>
                        <a:cubicBezTo>
                          <a:pt x="32667" y="42074"/>
                          <a:pt x="42097" y="32643"/>
                          <a:pt x="42097" y="21037"/>
                        </a:cubicBezTo>
                        <a:cubicBezTo>
                          <a:pt x="42097" y="9407"/>
                          <a:pt x="32667" y="0"/>
                          <a:pt x="21037" y="0"/>
                        </a:cubicBezTo>
                        <a:cubicBezTo>
                          <a:pt x="9407" y="-23"/>
                          <a:pt x="0" y="9407"/>
                          <a:pt x="0" y="21037"/>
                        </a:cubicBezTo>
                        <a:close/>
                      </a:path>
                    </a:pathLst>
                  </a:custGeom>
                  <a:solidFill>
                    <a:srgbClr val="B7BDD0"/>
                  </a:solidFill>
                  <a:ln w="2339" cap="flat">
                    <a:noFill/>
                    <a:prstDash val="solid"/>
                    <a:miter/>
                  </a:ln>
                </p:spPr>
                <p:txBody>
                  <a:bodyPr rtlCol="0" anchor="ctr"/>
                  <a:lstStyle/>
                  <a:p>
                    <a:endParaRPr lang="en-US" sz="2160"/>
                  </a:p>
                </p:txBody>
              </p:sp>
              <p:sp>
                <p:nvSpPr>
                  <p:cNvPr id="818" name="Freeform: Shape 817">
                    <a:extLst>
                      <a:ext uri="{FF2B5EF4-FFF2-40B4-BE49-F238E27FC236}">
                        <a16:creationId xmlns:a16="http://schemas.microsoft.com/office/drawing/2014/main" id="{75FBFA9A-8FCD-D9C9-46E3-72D4A4F5AACA}"/>
                      </a:ext>
                    </a:extLst>
                  </p:cNvPr>
                  <p:cNvSpPr/>
                  <p:nvPr userDrawn="1"/>
                </p:nvSpPr>
                <p:spPr>
                  <a:xfrm>
                    <a:off x="8392987" y="4484669"/>
                    <a:ext cx="42096" cy="42073"/>
                  </a:xfrm>
                  <a:custGeom>
                    <a:avLst/>
                    <a:gdLst>
                      <a:gd name="connsiteX0" fmla="*/ 0 w 42096"/>
                      <a:gd name="connsiteY0" fmla="*/ 21037 h 42073"/>
                      <a:gd name="connsiteX1" fmla="*/ 21037 w 42096"/>
                      <a:gd name="connsiteY1" fmla="*/ 42074 h 42073"/>
                      <a:gd name="connsiteX2" fmla="*/ 42097 w 42096"/>
                      <a:gd name="connsiteY2" fmla="*/ 21037 h 42073"/>
                      <a:gd name="connsiteX3" fmla="*/ 21037 w 42096"/>
                      <a:gd name="connsiteY3" fmla="*/ 0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32643"/>
                          <a:pt x="9430" y="42074"/>
                          <a:pt x="21037" y="42074"/>
                        </a:cubicBezTo>
                        <a:cubicBezTo>
                          <a:pt x="32667" y="42074"/>
                          <a:pt x="42097" y="32643"/>
                          <a:pt x="42097" y="21037"/>
                        </a:cubicBezTo>
                        <a:cubicBezTo>
                          <a:pt x="42097" y="9407"/>
                          <a:pt x="32667" y="0"/>
                          <a:pt x="21037" y="0"/>
                        </a:cubicBezTo>
                        <a:cubicBezTo>
                          <a:pt x="9430" y="0"/>
                          <a:pt x="0" y="9430"/>
                          <a:pt x="0" y="21037"/>
                        </a:cubicBezTo>
                        <a:close/>
                      </a:path>
                    </a:pathLst>
                  </a:custGeom>
                  <a:solidFill>
                    <a:srgbClr val="B7BDD0"/>
                  </a:solidFill>
                  <a:ln w="2339" cap="flat">
                    <a:noFill/>
                    <a:prstDash val="solid"/>
                    <a:miter/>
                  </a:ln>
                </p:spPr>
                <p:txBody>
                  <a:bodyPr rtlCol="0" anchor="ctr"/>
                  <a:lstStyle/>
                  <a:p>
                    <a:endParaRPr lang="en-US" sz="2160"/>
                  </a:p>
                </p:txBody>
              </p:sp>
              <p:sp>
                <p:nvSpPr>
                  <p:cNvPr id="819" name="Freeform: Shape 818">
                    <a:extLst>
                      <a:ext uri="{FF2B5EF4-FFF2-40B4-BE49-F238E27FC236}">
                        <a16:creationId xmlns:a16="http://schemas.microsoft.com/office/drawing/2014/main" id="{9E481C85-8E2E-F969-0175-1C3A5D6A5C6A}"/>
                      </a:ext>
                    </a:extLst>
                  </p:cNvPr>
                  <p:cNvSpPr/>
                  <p:nvPr userDrawn="1"/>
                </p:nvSpPr>
                <p:spPr>
                  <a:xfrm>
                    <a:off x="8393549" y="4484786"/>
                    <a:ext cx="42096" cy="42073"/>
                  </a:xfrm>
                  <a:custGeom>
                    <a:avLst/>
                    <a:gdLst>
                      <a:gd name="connsiteX0" fmla="*/ 0 w 42096"/>
                      <a:gd name="connsiteY0" fmla="*/ 21037 h 42073"/>
                      <a:gd name="connsiteX1" fmla="*/ 21037 w 42096"/>
                      <a:gd name="connsiteY1" fmla="*/ 42074 h 42073"/>
                      <a:gd name="connsiteX2" fmla="*/ 42097 w 42096"/>
                      <a:gd name="connsiteY2" fmla="*/ 21037 h 42073"/>
                      <a:gd name="connsiteX3" fmla="*/ 21037 w 42096"/>
                      <a:gd name="connsiteY3" fmla="*/ 0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32643"/>
                          <a:pt x="9430" y="42074"/>
                          <a:pt x="21037" y="42074"/>
                        </a:cubicBezTo>
                        <a:cubicBezTo>
                          <a:pt x="32667" y="42074"/>
                          <a:pt x="42097" y="32643"/>
                          <a:pt x="42097" y="21037"/>
                        </a:cubicBezTo>
                        <a:cubicBezTo>
                          <a:pt x="42097" y="9407"/>
                          <a:pt x="32667" y="0"/>
                          <a:pt x="21037" y="0"/>
                        </a:cubicBezTo>
                        <a:cubicBezTo>
                          <a:pt x="9430" y="0"/>
                          <a:pt x="0" y="9407"/>
                          <a:pt x="0" y="21037"/>
                        </a:cubicBezTo>
                        <a:close/>
                      </a:path>
                    </a:pathLst>
                  </a:custGeom>
                  <a:solidFill>
                    <a:srgbClr val="B7BED0"/>
                  </a:solidFill>
                  <a:ln w="2339" cap="flat">
                    <a:noFill/>
                    <a:prstDash val="solid"/>
                    <a:miter/>
                  </a:ln>
                </p:spPr>
                <p:txBody>
                  <a:bodyPr rtlCol="0" anchor="ctr"/>
                  <a:lstStyle/>
                  <a:p>
                    <a:endParaRPr lang="en-US" sz="2160"/>
                  </a:p>
                </p:txBody>
              </p:sp>
              <p:sp>
                <p:nvSpPr>
                  <p:cNvPr id="820" name="Freeform: Shape 819">
                    <a:extLst>
                      <a:ext uri="{FF2B5EF4-FFF2-40B4-BE49-F238E27FC236}">
                        <a16:creationId xmlns:a16="http://schemas.microsoft.com/office/drawing/2014/main" id="{8B0188C3-962F-ACA0-337A-FD574CDF28AA}"/>
                      </a:ext>
                    </a:extLst>
                  </p:cNvPr>
                  <p:cNvSpPr/>
                  <p:nvPr userDrawn="1"/>
                </p:nvSpPr>
                <p:spPr>
                  <a:xfrm>
                    <a:off x="8394111" y="4484902"/>
                    <a:ext cx="42096" cy="42073"/>
                  </a:xfrm>
                  <a:custGeom>
                    <a:avLst/>
                    <a:gdLst>
                      <a:gd name="connsiteX0" fmla="*/ 0 w 42096"/>
                      <a:gd name="connsiteY0" fmla="*/ 21037 h 42073"/>
                      <a:gd name="connsiteX1" fmla="*/ 21037 w 42096"/>
                      <a:gd name="connsiteY1" fmla="*/ 42074 h 42073"/>
                      <a:gd name="connsiteX2" fmla="*/ 42097 w 42096"/>
                      <a:gd name="connsiteY2" fmla="*/ 21037 h 42073"/>
                      <a:gd name="connsiteX3" fmla="*/ 21037 w 42096"/>
                      <a:gd name="connsiteY3" fmla="*/ 0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32643"/>
                          <a:pt x="9430" y="42074"/>
                          <a:pt x="21037" y="42074"/>
                        </a:cubicBezTo>
                        <a:cubicBezTo>
                          <a:pt x="32667" y="42074"/>
                          <a:pt x="42097" y="32643"/>
                          <a:pt x="42097" y="21037"/>
                        </a:cubicBezTo>
                        <a:cubicBezTo>
                          <a:pt x="42097" y="9407"/>
                          <a:pt x="32667" y="0"/>
                          <a:pt x="21037" y="0"/>
                        </a:cubicBezTo>
                        <a:cubicBezTo>
                          <a:pt x="9430" y="-23"/>
                          <a:pt x="0" y="9407"/>
                          <a:pt x="0" y="21037"/>
                        </a:cubicBezTo>
                        <a:close/>
                      </a:path>
                    </a:pathLst>
                  </a:custGeom>
                  <a:solidFill>
                    <a:srgbClr val="B7BED0"/>
                  </a:solidFill>
                  <a:ln w="2339" cap="flat">
                    <a:noFill/>
                    <a:prstDash val="solid"/>
                    <a:miter/>
                  </a:ln>
                </p:spPr>
                <p:txBody>
                  <a:bodyPr rtlCol="0" anchor="ctr"/>
                  <a:lstStyle/>
                  <a:p>
                    <a:endParaRPr lang="en-US" sz="2160"/>
                  </a:p>
                </p:txBody>
              </p:sp>
              <p:sp>
                <p:nvSpPr>
                  <p:cNvPr id="821" name="Freeform: Shape 820">
                    <a:extLst>
                      <a:ext uri="{FF2B5EF4-FFF2-40B4-BE49-F238E27FC236}">
                        <a16:creationId xmlns:a16="http://schemas.microsoft.com/office/drawing/2014/main" id="{E5D30E73-5334-3B26-98D5-822AC06C9907}"/>
                      </a:ext>
                    </a:extLst>
                  </p:cNvPr>
                  <p:cNvSpPr/>
                  <p:nvPr userDrawn="1"/>
                </p:nvSpPr>
                <p:spPr>
                  <a:xfrm>
                    <a:off x="8394672" y="4484996"/>
                    <a:ext cx="42096" cy="42073"/>
                  </a:xfrm>
                  <a:custGeom>
                    <a:avLst/>
                    <a:gdLst>
                      <a:gd name="connsiteX0" fmla="*/ 0 w 42096"/>
                      <a:gd name="connsiteY0" fmla="*/ 21037 h 42073"/>
                      <a:gd name="connsiteX1" fmla="*/ 21037 w 42096"/>
                      <a:gd name="connsiteY1" fmla="*/ 42074 h 42073"/>
                      <a:gd name="connsiteX2" fmla="*/ 42097 w 42096"/>
                      <a:gd name="connsiteY2" fmla="*/ 21037 h 42073"/>
                      <a:gd name="connsiteX3" fmla="*/ 21037 w 42096"/>
                      <a:gd name="connsiteY3" fmla="*/ 0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32643"/>
                          <a:pt x="9430" y="42074"/>
                          <a:pt x="21037" y="42074"/>
                        </a:cubicBezTo>
                        <a:cubicBezTo>
                          <a:pt x="32667" y="42074"/>
                          <a:pt x="42097" y="32643"/>
                          <a:pt x="42097" y="21037"/>
                        </a:cubicBezTo>
                        <a:cubicBezTo>
                          <a:pt x="42097" y="9407"/>
                          <a:pt x="32667" y="0"/>
                          <a:pt x="21037" y="0"/>
                        </a:cubicBezTo>
                        <a:cubicBezTo>
                          <a:pt x="9407" y="0"/>
                          <a:pt x="0" y="9430"/>
                          <a:pt x="0" y="21037"/>
                        </a:cubicBezTo>
                        <a:close/>
                      </a:path>
                    </a:pathLst>
                  </a:custGeom>
                  <a:solidFill>
                    <a:srgbClr val="B8BED0"/>
                  </a:solidFill>
                  <a:ln w="2339" cap="flat">
                    <a:noFill/>
                    <a:prstDash val="solid"/>
                    <a:miter/>
                  </a:ln>
                </p:spPr>
                <p:txBody>
                  <a:bodyPr rtlCol="0" anchor="ctr"/>
                  <a:lstStyle/>
                  <a:p>
                    <a:endParaRPr lang="en-US" sz="2160"/>
                  </a:p>
                </p:txBody>
              </p:sp>
              <p:sp>
                <p:nvSpPr>
                  <p:cNvPr id="822" name="Freeform: Shape 821">
                    <a:extLst>
                      <a:ext uri="{FF2B5EF4-FFF2-40B4-BE49-F238E27FC236}">
                        <a16:creationId xmlns:a16="http://schemas.microsoft.com/office/drawing/2014/main" id="{8287E318-89EE-BEF5-B3BA-E404BCFCA284}"/>
                      </a:ext>
                    </a:extLst>
                  </p:cNvPr>
                  <p:cNvSpPr/>
                  <p:nvPr userDrawn="1"/>
                </p:nvSpPr>
                <p:spPr>
                  <a:xfrm>
                    <a:off x="8395210" y="4485113"/>
                    <a:ext cx="42096" cy="42073"/>
                  </a:xfrm>
                  <a:custGeom>
                    <a:avLst/>
                    <a:gdLst>
                      <a:gd name="connsiteX0" fmla="*/ 0 w 42096"/>
                      <a:gd name="connsiteY0" fmla="*/ 21037 h 42073"/>
                      <a:gd name="connsiteX1" fmla="*/ 21037 w 42096"/>
                      <a:gd name="connsiteY1" fmla="*/ 42074 h 42073"/>
                      <a:gd name="connsiteX2" fmla="*/ 42097 w 42096"/>
                      <a:gd name="connsiteY2" fmla="*/ 21037 h 42073"/>
                      <a:gd name="connsiteX3" fmla="*/ 21037 w 42096"/>
                      <a:gd name="connsiteY3" fmla="*/ 0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32643"/>
                          <a:pt x="9430" y="42074"/>
                          <a:pt x="21037" y="42074"/>
                        </a:cubicBezTo>
                        <a:cubicBezTo>
                          <a:pt x="32667" y="42074"/>
                          <a:pt x="42097" y="32643"/>
                          <a:pt x="42097" y="21037"/>
                        </a:cubicBezTo>
                        <a:cubicBezTo>
                          <a:pt x="42097" y="9407"/>
                          <a:pt x="32667" y="0"/>
                          <a:pt x="21037" y="0"/>
                        </a:cubicBezTo>
                        <a:cubicBezTo>
                          <a:pt x="9430" y="0"/>
                          <a:pt x="0" y="9407"/>
                          <a:pt x="0" y="21037"/>
                        </a:cubicBezTo>
                        <a:close/>
                      </a:path>
                    </a:pathLst>
                  </a:custGeom>
                  <a:solidFill>
                    <a:srgbClr val="B8BED1"/>
                  </a:solidFill>
                  <a:ln w="2339" cap="flat">
                    <a:noFill/>
                    <a:prstDash val="solid"/>
                    <a:miter/>
                  </a:ln>
                </p:spPr>
                <p:txBody>
                  <a:bodyPr rtlCol="0" anchor="ctr"/>
                  <a:lstStyle/>
                  <a:p>
                    <a:endParaRPr lang="en-US" sz="2160"/>
                  </a:p>
                </p:txBody>
              </p:sp>
              <p:sp>
                <p:nvSpPr>
                  <p:cNvPr id="823" name="Freeform: Shape 822">
                    <a:extLst>
                      <a:ext uri="{FF2B5EF4-FFF2-40B4-BE49-F238E27FC236}">
                        <a16:creationId xmlns:a16="http://schemas.microsoft.com/office/drawing/2014/main" id="{F1A7959F-D35D-0294-D045-FF9A344C268C}"/>
                      </a:ext>
                    </a:extLst>
                  </p:cNvPr>
                  <p:cNvSpPr/>
                  <p:nvPr userDrawn="1"/>
                </p:nvSpPr>
                <p:spPr>
                  <a:xfrm>
                    <a:off x="8395772" y="4485230"/>
                    <a:ext cx="42096" cy="42073"/>
                  </a:xfrm>
                  <a:custGeom>
                    <a:avLst/>
                    <a:gdLst>
                      <a:gd name="connsiteX0" fmla="*/ 0 w 42096"/>
                      <a:gd name="connsiteY0" fmla="*/ 21037 h 42073"/>
                      <a:gd name="connsiteX1" fmla="*/ 21037 w 42096"/>
                      <a:gd name="connsiteY1" fmla="*/ 42074 h 42073"/>
                      <a:gd name="connsiteX2" fmla="*/ 42097 w 42096"/>
                      <a:gd name="connsiteY2" fmla="*/ 21037 h 42073"/>
                      <a:gd name="connsiteX3" fmla="*/ 21037 w 42096"/>
                      <a:gd name="connsiteY3" fmla="*/ 0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32643"/>
                          <a:pt x="9430" y="42074"/>
                          <a:pt x="21037" y="42074"/>
                        </a:cubicBezTo>
                        <a:cubicBezTo>
                          <a:pt x="32667" y="42074"/>
                          <a:pt x="42097" y="32643"/>
                          <a:pt x="42097" y="21037"/>
                        </a:cubicBezTo>
                        <a:cubicBezTo>
                          <a:pt x="42097" y="9407"/>
                          <a:pt x="32667" y="0"/>
                          <a:pt x="21037" y="0"/>
                        </a:cubicBezTo>
                        <a:cubicBezTo>
                          <a:pt x="9430" y="0"/>
                          <a:pt x="0" y="9407"/>
                          <a:pt x="0" y="21037"/>
                        </a:cubicBezTo>
                        <a:close/>
                      </a:path>
                    </a:pathLst>
                  </a:custGeom>
                  <a:solidFill>
                    <a:srgbClr val="B8BFD1"/>
                  </a:solidFill>
                  <a:ln w="2339" cap="flat">
                    <a:noFill/>
                    <a:prstDash val="solid"/>
                    <a:miter/>
                  </a:ln>
                </p:spPr>
                <p:txBody>
                  <a:bodyPr rtlCol="0" anchor="ctr"/>
                  <a:lstStyle/>
                  <a:p>
                    <a:endParaRPr lang="en-US" sz="2160"/>
                  </a:p>
                </p:txBody>
              </p:sp>
              <p:sp>
                <p:nvSpPr>
                  <p:cNvPr id="824" name="Freeform: Shape 823">
                    <a:extLst>
                      <a:ext uri="{FF2B5EF4-FFF2-40B4-BE49-F238E27FC236}">
                        <a16:creationId xmlns:a16="http://schemas.microsoft.com/office/drawing/2014/main" id="{460FD42E-6EF6-FF8E-6E33-78B02CCFCB1E}"/>
                      </a:ext>
                    </a:extLst>
                  </p:cNvPr>
                  <p:cNvSpPr/>
                  <p:nvPr userDrawn="1"/>
                </p:nvSpPr>
                <p:spPr>
                  <a:xfrm>
                    <a:off x="8396310" y="4485347"/>
                    <a:ext cx="42096" cy="42073"/>
                  </a:xfrm>
                  <a:custGeom>
                    <a:avLst/>
                    <a:gdLst>
                      <a:gd name="connsiteX0" fmla="*/ 0 w 42096"/>
                      <a:gd name="connsiteY0" fmla="*/ 21037 h 42073"/>
                      <a:gd name="connsiteX1" fmla="*/ 21037 w 42096"/>
                      <a:gd name="connsiteY1" fmla="*/ 42074 h 42073"/>
                      <a:gd name="connsiteX2" fmla="*/ 42097 w 42096"/>
                      <a:gd name="connsiteY2" fmla="*/ 21037 h 42073"/>
                      <a:gd name="connsiteX3" fmla="*/ 21037 w 42096"/>
                      <a:gd name="connsiteY3" fmla="*/ 0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32643"/>
                          <a:pt x="9430" y="42074"/>
                          <a:pt x="21037" y="42074"/>
                        </a:cubicBezTo>
                        <a:cubicBezTo>
                          <a:pt x="32667" y="42074"/>
                          <a:pt x="42097" y="32643"/>
                          <a:pt x="42097" y="21037"/>
                        </a:cubicBezTo>
                        <a:cubicBezTo>
                          <a:pt x="42097" y="9407"/>
                          <a:pt x="32667" y="0"/>
                          <a:pt x="21037" y="0"/>
                        </a:cubicBezTo>
                        <a:cubicBezTo>
                          <a:pt x="9430" y="-23"/>
                          <a:pt x="0" y="9407"/>
                          <a:pt x="0" y="21037"/>
                        </a:cubicBezTo>
                        <a:close/>
                      </a:path>
                    </a:pathLst>
                  </a:custGeom>
                  <a:solidFill>
                    <a:srgbClr val="B9BFD1"/>
                  </a:solidFill>
                  <a:ln w="2339" cap="flat">
                    <a:noFill/>
                    <a:prstDash val="solid"/>
                    <a:miter/>
                  </a:ln>
                </p:spPr>
                <p:txBody>
                  <a:bodyPr rtlCol="0" anchor="ctr"/>
                  <a:lstStyle/>
                  <a:p>
                    <a:endParaRPr lang="en-US" sz="2160"/>
                  </a:p>
                </p:txBody>
              </p:sp>
              <p:sp>
                <p:nvSpPr>
                  <p:cNvPr id="825" name="Freeform: Shape 824">
                    <a:extLst>
                      <a:ext uri="{FF2B5EF4-FFF2-40B4-BE49-F238E27FC236}">
                        <a16:creationId xmlns:a16="http://schemas.microsoft.com/office/drawing/2014/main" id="{C6013E4B-79BA-15D3-4906-D2953694CDB5}"/>
                      </a:ext>
                    </a:extLst>
                  </p:cNvPr>
                  <p:cNvSpPr/>
                  <p:nvPr userDrawn="1"/>
                </p:nvSpPr>
                <p:spPr>
                  <a:xfrm>
                    <a:off x="8396872" y="4485464"/>
                    <a:ext cx="42096" cy="42073"/>
                  </a:xfrm>
                  <a:custGeom>
                    <a:avLst/>
                    <a:gdLst>
                      <a:gd name="connsiteX0" fmla="*/ 0 w 42096"/>
                      <a:gd name="connsiteY0" fmla="*/ 21037 h 42073"/>
                      <a:gd name="connsiteX1" fmla="*/ 21037 w 42096"/>
                      <a:gd name="connsiteY1" fmla="*/ 42074 h 42073"/>
                      <a:gd name="connsiteX2" fmla="*/ 42097 w 42096"/>
                      <a:gd name="connsiteY2" fmla="*/ 21037 h 42073"/>
                      <a:gd name="connsiteX3" fmla="*/ 21037 w 42096"/>
                      <a:gd name="connsiteY3" fmla="*/ 0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32643"/>
                          <a:pt x="9430" y="42074"/>
                          <a:pt x="21037" y="42074"/>
                        </a:cubicBezTo>
                        <a:cubicBezTo>
                          <a:pt x="32667" y="42074"/>
                          <a:pt x="42097" y="32643"/>
                          <a:pt x="42097" y="21037"/>
                        </a:cubicBezTo>
                        <a:cubicBezTo>
                          <a:pt x="42097" y="9407"/>
                          <a:pt x="32667" y="0"/>
                          <a:pt x="21037" y="0"/>
                        </a:cubicBezTo>
                        <a:cubicBezTo>
                          <a:pt x="9430" y="-23"/>
                          <a:pt x="0" y="9407"/>
                          <a:pt x="0" y="21037"/>
                        </a:cubicBezTo>
                        <a:close/>
                      </a:path>
                    </a:pathLst>
                  </a:custGeom>
                  <a:solidFill>
                    <a:srgbClr val="B9BFD1"/>
                  </a:solidFill>
                  <a:ln w="2339" cap="flat">
                    <a:noFill/>
                    <a:prstDash val="solid"/>
                    <a:miter/>
                  </a:ln>
                </p:spPr>
                <p:txBody>
                  <a:bodyPr rtlCol="0" anchor="ctr"/>
                  <a:lstStyle/>
                  <a:p>
                    <a:endParaRPr lang="en-US" sz="2160"/>
                  </a:p>
                </p:txBody>
              </p:sp>
              <p:sp>
                <p:nvSpPr>
                  <p:cNvPr id="826" name="Freeform: Shape 825">
                    <a:extLst>
                      <a:ext uri="{FF2B5EF4-FFF2-40B4-BE49-F238E27FC236}">
                        <a16:creationId xmlns:a16="http://schemas.microsoft.com/office/drawing/2014/main" id="{D9578A16-99DA-BC11-1374-41067FDA3787}"/>
                      </a:ext>
                    </a:extLst>
                  </p:cNvPr>
                  <p:cNvSpPr/>
                  <p:nvPr userDrawn="1"/>
                </p:nvSpPr>
                <p:spPr>
                  <a:xfrm>
                    <a:off x="8397433" y="4485581"/>
                    <a:ext cx="42096" cy="42073"/>
                  </a:xfrm>
                  <a:custGeom>
                    <a:avLst/>
                    <a:gdLst>
                      <a:gd name="connsiteX0" fmla="*/ 0 w 42096"/>
                      <a:gd name="connsiteY0" fmla="*/ 21037 h 42073"/>
                      <a:gd name="connsiteX1" fmla="*/ 21037 w 42096"/>
                      <a:gd name="connsiteY1" fmla="*/ 42074 h 42073"/>
                      <a:gd name="connsiteX2" fmla="*/ 42097 w 42096"/>
                      <a:gd name="connsiteY2" fmla="*/ 21037 h 42073"/>
                      <a:gd name="connsiteX3" fmla="*/ 21037 w 42096"/>
                      <a:gd name="connsiteY3" fmla="*/ 0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32643"/>
                          <a:pt x="9430" y="42074"/>
                          <a:pt x="21037" y="42074"/>
                        </a:cubicBezTo>
                        <a:cubicBezTo>
                          <a:pt x="32667" y="42074"/>
                          <a:pt x="42097" y="32643"/>
                          <a:pt x="42097" y="21037"/>
                        </a:cubicBezTo>
                        <a:cubicBezTo>
                          <a:pt x="42097" y="9407"/>
                          <a:pt x="32667" y="0"/>
                          <a:pt x="21037" y="0"/>
                        </a:cubicBezTo>
                        <a:cubicBezTo>
                          <a:pt x="9407" y="-23"/>
                          <a:pt x="0" y="9407"/>
                          <a:pt x="0" y="21037"/>
                        </a:cubicBezTo>
                        <a:close/>
                      </a:path>
                    </a:pathLst>
                  </a:custGeom>
                  <a:solidFill>
                    <a:srgbClr val="B9C0D1"/>
                  </a:solidFill>
                  <a:ln w="2339" cap="flat">
                    <a:noFill/>
                    <a:prstDash val="solid"/>
                    <a:miter/>
                  </a:ln>
                </p:spPr>
                <p:txBody>
                  <a:bodyPr rtlCol="0" anchor="ctr"/>
                  <a:lstStyle/>
                  <a:p>
                    <a:endParaRPr lang="en-US" sz="2160"/>
                  </a:p>
                </p:txBody>
              </p:sp>
              <p:sp>
                <p:nvSpPr>
                  <p:cNvPr id="827" name="Freeform: Shape 826">
                    <a:extLst>
                      <a:ext uri="{FF2B5EF4-FFF2-40B4-BE49-F238E27FC236}">
                        <a16:creationId xmlns:a16="http://schemas.microsoft.com/office/drawing/2014/main" id="{6E551B56-094C-D344-905D-403FC9DD1F37}"/>
                      </a:ext>
                    </a:extLst>
                  </p:cNvPr>
                  <p:cNvSpPr/>
                  <p:nvPr userDrawn="1"/>
                </p:nvSpPr>
                <p:spPr>
                  <a:xfrm>
                    <a:off x="8397972" y="4485698"/>
                    <a:ext cx="42096" cy="42073"/>
                  </a:xfrm>
                  <a:custGeom>
                    <a:avLst/>
                    <a:gdLst>
                      <a:gd name="connsiteX0" fmla="*/ 0 w 42096"/>
                      <a:gd name="connsiteY0" fmla="*/ 21037 h 42073"/>
                      <a:gd name="connsiteX1" fmla="*/ 21037 w 42096"/>
                      <a:gd name="connsiteY1" fmla="*/ 42074 h 42073"/>
                      <a:gd name="connsiteX2" fmla="*/ 42097 w 42096"/>
                      <a:gd name="connsiteY2" fmla="*/ 21037 h 42073"/>
                      <a:gd name="connsiteX3" fmla="*/ 21037 w 42096"/>
                      <a:gd name="connsiteY3" fmla="*/ 0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32643"/>
                          <a:pt x="9430" y="42074"/>
                          <a:pt x="21037" y="42074"/>
                        </a:cubicBezTo>
                        <a:cubicBezTo>
                          <a:pt x="32667" y="42074"/>
                          <a:pt x="42097" y="32643"/>
                          <a:pt x="42097" y="21037"/>
                        </a:cubicBezTo>
                        <a:cubicBezTo>
                          <a:pt x="42097" y="9407"/>
                          <a:pt x="32667" y="0"/>
                          <a:pt x="21037" y="0"/>
                        </a:cubicBezTo>
                        <a:cubicBezTo>
                          <a:pt x="9430" y="-23"/>
                          <a:pt x="0" y="9407"/>
                          <a:pt x="0" y="21037"/>
                        </a:cubicBezTo>
                        <a:close/>
                      </a:path>
                    </a:pathLst>
                  </a:custGeom>
                  <a:solidFill>
                    <a:srgbClr val="BAC0D2"/>
                  </a:solidFill>
                  <a:ln w="2339" cap="flat">
                    <a:noFill/>
                    <a:prstDash val="solid"/>
                    <a:miter/>
                  </a:ln>
                </p:spPr>
                <p:txBody>
                  <a:bodyPr rtlCol="0" anchor="ctr"/>
                  <a:lstStyle/>
                  <a:p>
                    <a:endParaRPr lang="en-US" sz="2160"/>
                  </a:p>
                </p:txBody>
              </p:sp>
              <p:sp>
                <p:nvSpPr>
                  <p:cNvPr id="828" name="Freeform: Shape 827">
                    <a:extLst>
                      <a:ext uri="{FF2B5EF4-FFF2-40B4-BE49-F238E27FC236}">
                        <a16:creationId xmlns:a16="http://schemas.microsoft.com/office/drawing/2014/main" id="{CA3A2033-581F-3E22-AE3C-F9B2125FAC1C}"/>
                      </a:ext>
                    </a:extLst>
                  </p:cNvPr>
                  <p:cNvSpPr/>
                  <p:nvPr userDrawn="1"/>
                </p:nvSpPr>
                <p:spPr>
                  <a:xfrm>
                    <a:off x="8398510" y="4485815"/>
                    <a:ext cx="42096" cy="42073"/>
                  </a:xfrm>
                  <a:custGeom>
                    <a:avLst/>
                    <a:gdLst>
                      <a:gd name="connsiteX0" fmla="*/ 0 w 42096"/>
                      <a:gd name="connsiteY0" fmla="*/ 21037 h 42073"/>
                      <a:gd name="connsiteX1" fmla="*/ 21037 w 42096"/>
                      <a:gd name="connsiteY1" fmla="*/ 42074 h 42073"/>
                      <a:gd name="connsiteX2" fmla="*/ 42097 w 42096"/>
                      <a:gd name="connsiteY2" fmla="*/ 21037 h 42073"/>
                      <a:gd name="connsiteX3" fmla="*/ 21037 w 42096"/>
                      <a:gd name="connsiteY3" fmla="*/ 0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32643"/>
                          <a:pt x="9430" y="42074"/>
                          <a:pt x="21037" y="42074"/>
                        </a:cubicBezTo>
                        <a:cubicBezTo>
                          <a:pt x="32667" y="42074"/>
                          <a:pt x="42097" y="32643"/>
                          <a:pt x="42097" y="21037"/>
                        </a:cubicBezTo>
                        <a:cubicBezTo>
                          <a:pt x="42097" y="9407"/>
                          <a:pt x="32667" y="0"/>
                          <a:pt x="21037" y="0"/>
                        </a:cubicBezTo>
                        <a:cubicBezTo>
                          <a:pt x="9430" y="-23"/>
                          <a:pt x="0" y="9407"/>
                          <a:pt x="0" y="21037"/>
                        </a:cubicBezTo>
                        <a:close/>
                      </a:path>
                    </a:pathLst>
                  </a:custGeom>
                  <a:solidFill>
                    <a:srgbClr val="BAC0D2"/>
                  </a:solidFill>
                  <a:ln w="2339" cap="flat">
                    <a:noFill/>
                    <a:prstDash val="solid"/>
                    <a:miter/>
                  </a:ln>
                </p:spPr>
                <p:txBody>
                  <a:bodyPr rtlCol="0" anchor="ctr"/>
                  <a:lstStyle/>
                  <a:p>
                    <a:endParaRPr lang="en-US" sz="2160"/>
                  </a:p>
                </p:txBody>
              </p:sp>
              <p:sp>
                <p:nvSpPr>
                  <p:cNvPr id="829" name="Freeform: Shape 828">
                    <a:extLst>
                      <a:ext uri="{FF2B5EF4-FFF2-40B4-BE49-F238E27FC236}">
                        <a16:creationId xmlns:a16="http://schemas.microsoft.com/office/drawing/2014/main" id="{157CAD30-32CB-104C-4B5E-8B76B2BABEF2}"/>
                      </a:ext>
                    </a:extLst>
                  </p:cNvPr>
                  <p:cNvSpPr/>
                  <p:nvPr userDrawn="1"/>
                </p:nvSpPr>
                <p:spPr>
                  <a:xfrm>
                    <a:off x="8399071" y="4485932"/>
                    <a:ext cx="42096" cy="42073"/>
                  </a:xfrm>
                  <a:custGeom>
                    <a:avLst/>
                    <a:gdLst>
                      <a:gd name="connsiteX0" fmla="*/ 0 w 42096"/>
                      <a:gd name="connsiteY0" fmla="*/ 21037 h 42073"/>
                      <a:gd name="connsiteX1" fmla="*/ 21037 w 42096"/>
                      <a:gd name="connsiteY1" fmla="*/ 42074 h 42073"/>
                      <a:gd name="connsiteX2" fmla="*/ 42097 w 42096"/>
                      <a:gd name="connsiteY2" fmla="*/ 21037 h 42073"/>
                      <a:gd name="connsiteX3" fmla="*/ 21037 w 42096"/>
                      <a:gd name="connsiteY3" fmla="*/ 0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32643"/>
                          <a:pt x="9430" y="42074"/>
                          <a:pt x="21037" y="42074"/>
                        </a:cubicBezTo>
                        <a:cubicBezTo>
                          <a:pt x="32667" y="42074"/>
                          <a:pt x="42097" y="32643"/>
                          <a:pt x="42097" y="21037"/>
                        </a:cubicBezTo>
                        <a:cubicBezTo>
                          <a:pt x="42097" y="9407"/>
                          <a:pt x="32667" y="0"/>
                          <a:pt x="21037" y="0"/>
                        </a:cubicBezTo>
                        <a:cubicBezTo>
                          <a:pt x="9430" y="0"/>
                          <a:pt x="0" y="9407"/>
                          <a:pt x="0" y="21037"/>
                        </a:cubicBezTo>
                        <a:close/>
                      </a:path>
                    </a:pathLst>
                  </a:custGeom>
                  <a:solidFill>
                    <a:srgbClr val="BAC0D2"/>
                  </a:solidFill>
                  <a:ln w="2339" cap="flat">
                    <a:noFill/>
                    <a:prstDash val="solid"/>
                    <a:miter/>
                  </a:ln>
                </p:spPr>
                <p:txBody>
                  <a:bodyPr rtlCol="0" anchor="ctr"/>
                  <a:lstStyle/>
                  <a:p>
                    <a:endParaRPr lang="en-US" sz="2160"/>
                  </a:p>
                </p:txBody>
              </p:sp>
              <p:sp>
                <p:nvSpPr>
                  <p:cNvPr id="830" name="Freeform: Shape 829">
                    <a:extLst>
                      <a:ext uri="{FF2B5EF4-FFF2-40B4-BE49-F238E27FC236}">
                        <a16:creationId xmlns:a16="http://schemas.microsoft.com/office/drawing/2014/main" id="{A70FFF44-4A6C-4BBE-5319-C65E941BCB1C}"/>
                      </a:ext>
                    </a:extLst>
                  </p:cNvPr>
                  <p:cNvSpPr/>
                  <p:nvPr userDrawn="1"/>
                </p:nvSpPr>
                <p:spPr>
                  <a:xfrm>
                    <a:off x="8399610" y="4486049"/>
                    <a:ext cx="42096" cy="42073"/>
                  </a:xfrm>
                  <a:custGeom>
                    <a:avLst/>
                    <a:gdLst>
                      <a:gd name="connsiteX0" fmla="*/ 0 w 42096"/>
                      <a:gd name="connsiteY0" fmla="*/ 21037 h 42073"/>
                      <a:gd name="connsiteX1" fmla="*/ 21037 w 42096"/>
                      <a:gd name="connsiteY1" fmla="*/ 42074 h 42073"/>
                      <a:gd name="connsiteX2" fmla="*/ 42097 w 42096"/>
                      <a:gd name="connsiteY2" fmla="*/ 21037 h 42073"/>
                      <a:gd name="connsiteX3" fmla="*/ 21037 w 42096"/>
                      <a:gd name="connsiteY3" fmla="*/ 0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32643"/>
                          <a:pt x="9430" y="42074"/>
                          <a:pt x="21037" y="42074"/>
                        </a:cubicBezTo>
                        <a:cubicBezTo>
                          <a:pt x="32667" y="42074"/>
                          <a:pt x="42097" y="32643"/>
                          <a:pt x="42097" y="21037"/>
                        </a:cubicBezTo>
                        <a:cubicBezTo>
                          <a:pt x="42097" y="9407"/>
                          <a:pt x="32667" y="0"/>
                          <a:pt x="21037" y="0"/>
                        </a:cubicBezTo>
                        <a:cubicBezTo>
                          <a:pt x="9430" y="0"/>
                          <a:pt x="0" y="9407"/>
                          <a:pt x="0" y="21037"/>
                        </a:cubicBezTo>
                        <a:close/>
                      </a:path>
                    </a:pathLst>
                  </a:custGeom>
                  <a:solidFill>
                    <a:srgbClr val="BAC1D2"/>
                  </a:solidFill>
                  <a:ln w="2339" cap="flat">
                    <a:noFill/>
                    <a:prstDash val="solid"/>
                    <a:miter/>
                  </a:ln>
                </p:spPr>
                <p:txBody>
                  <a:bodyPr rtlCol="0" anchor="ctr"/>
                  <a:lstStyle/>
                  <a:p>
                    <a:endParaRPr lang="en-US" sz="2160"/>
                  </a:p>
                </p:txBody>
              </p:sp>
              <p:sp>
                <p:nvSpPr>
                  <p:cNvPr id="831" name="Freeform: Shape 830">
                    <a:extLst>
                      <a:ext uri="{FF2B5EF4-FFF2-40B4-BE49-F238E27FC236}">
                        <a16:creationId xmlns:a16="http://schemas.microsoft.com/office/drawing/2014/main" id="{5FE05EE7-8A3D-7BCA-384A-24FEF10B894C}"/>
                      </a:ext>
                    </a:extLst>
                  </p:cNvPr>
                  <p:cNvSpPr/>
                  <p:nvPr userDrawn="1"/>
                </p:nvSpPr>
                <p:spPr>
                  <a:xfrm>
                    <a:off x="8400171" y="4486166"/>
                    <a:ext cx="42096" cy="42073"/>
                  </a:xfrm>
                  <a:custGeom>
                    <a:avLst/>
                    <a:gdLst>
                      <a:gd name="connsiteX0" fmla="*/ 0 w 42096"/>
                      <a:gd name="connsiteY0" fmla="*/ 21037 h 42073"/>
                      <a:gd name="connsiteX1" fmla="*/ 21037 w 42096"/>
                      <a:gd name="connsiteY1" fmla="*/ 42074 h 42073"/>
                      <a:gd name="connsiteX2" fmla="*/ 42097 w 42096"/>
                      <a:gd name="connsiteY2" fmla="*/ 21037 h 42073"/>
                      <a:gd name="connsiteX3" fmla="*/ 21037 w 42096"/>
                      <a:gd name="connsiteY3" fmla="*/ 0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32643"/>
                          <a:pt x="9430" y="42074"/>
                          <a:pt x="21037" y="42074"/>
                        </a:cubicBezTo>
                        <a:cubicBezTo>
                          <a:pt x="32667" y="42074"/>
                          <a:pt x="42097" y="32643"/>
                          <a:pt x="42097" y="21037"/>
                        </a:cubicBezTo>
                        <a:cubicBezTo>
                          <a:pt x="42097" y="9407"/>
                          <a:pt x="32667" y="0"/>
                          <a:pt x="21037" y="0"/>
                        </a:cubicBezTo>
                        <a:cubicBezTo>
                          <a:pt x="9407" y="0"/>
                          <a:pt x="0" y="9430"/>
                          <a:pt x="0" y="21037"/>
                        </a:cubicBezTo>
                        <a:close/>
                      </a:path>
                    </a:pathLst>
                  </a:custGeom>
                  <a:solidFill>
                    <a:srgbClr val="BBC1D2"/>
                  </a:solidFill>
                  <a:ln w="2339" cap="flat">
                    <a:noFill/>
                    <a:prstDash val="solid"/>
                    <a:miter/>
                  </a:ln>
                </p:spPr>
                <p:txBody>
                  <a:bodyPr rtlCol="0" anchor="ctr"/>
                  <a:lstStyle/>
                  <a:p>
                    <a:endParaRPr lang="en-US" sz="2160"/>
                  </a:p>
                </p:txBody>
              </p:sp>
              <p:sp>
                <p:nvSpPr>
                  <p:cNvPr id="832" name="Freeform: Shape 831">
                    <a:extLst>
                      <a:ext uri="{FF2B5EF4-FFF2-40B4-BE49-F238E27FC236}">
                        <a16:creationId xmlns:a16="http://schemas.microsoft.com/office/drawing/2014/main" id="{C19DA6E9-56D2-ADD2-8EC5-59C957A75399}"/>
                      </a:ext>
                    </a:extLst>
                  </p:cNvPr>
                  <p:cNvSpPr/>
                  <p:nvPr userDrawn="1"/>
                </p:nvSpPr>
                <p:spPr>
                  <a:xfrm>
                    <a:off x="8400710" y="4486306"/>
                    <a:ext cx="42096" cy="42073"/>
                  </a:xfrm>
                  <a:custGeom>
                    <a:avLst/>
                    <a:gdLst>
                      <a:gd name="connsiteX0" fmla="*/ 0 w 42096"/>
                      <a:gd name="connsiteY0" fmla="*/ 21037 h 42073"/>
                      <a:gd name="connsiteX1" fmla="*/ 21037 w 42096"/>
                      <a:gd name="connsiteY1" fmla="*/ 42074 h 42073"/>
                      <a:gd name="connsiteX2" fmla="*/ 42097 w 42096"/>
                      <a:gd name="connsiteY2" fmla="*/ 21037 h 42073"/>
                      <a:gd name="connsiteX3" fmla="*/ 21037 w 42096"/>
                      <a:gd name="connsiteY3" fmla="*/ 0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32643"/>
                          <a:pt x="9430" y="42074"/>
                          <a:pt x="21037" y="42074"/>
                        </a:cubicBezTo>
                        <a:cubicBezTo>
                          <a:pt x="32667" y="42074"/>
                          <a:pt x="42097" y="32643"/>
                          <a:pt x="42097" y="21037"/>
                        </a:cubicBezTo>
                        <a:cubicBezTo>
                          <a:pt x="42097" y="9407"/>
                          <a:pt x="32667" y="0"/>
                          <a:pt x="21037" y="0"/>
                        </a:cubicBezTo>
                        <a:cubicBezTo>
                          <a:pt x="9430" y="-23"/>
                          <a:pt x="0" y="9407"/>
                          <a:pt x="0" y="21037"/>
                        </a:cubicBezTo>
                        <a:close/>
                      </a:path>
                    </a:pathLst>
                  </a:custGeom>
                  <a:solidFill>
                    <a:srgbClr val="BBC1D3"/>
                  </a:solidFill>
                  <a:ln w="2339" cap="flat">
                    <a:noFill/>
                    <a:prstDash val="solid"/>
                    <a:miter/>
                  </a:ln>
                </p:spPr>
                <p:txBody>
                  <a:bodyPr rtlCol="0" anchor="ctr"/>
                  <a:lstStyle/>
                  <a:p>
                    <a:endParaRPr lang="en-US" sz="2160"/>
                  </a:p>
                </p:txBody>
              </p:sp>
              <p:sp>
                <p:nvSpPr>
                  <p:cNvPr id="833" name="Freeform: Shape 832">
                    <a:extLst>
                      <a:ext uri="{FF2B5EF4-FFF2-40B4-BE49-F238E27FC236}">
                        <a16:creationId xmlns:a16="http://schemas.microsoft.com/office/drawing/2014/main" id="{048E643D-BB9A-CDE9-5AED-39BB7B61873B}"/>
                      </a:ext>
                    </a:extLst>
                  </p:cNvPr>
                  <p:cNvSpPr/>
                  <p:nvPr userDrawn="1"/>
                </p:nvSpPr>
                <p:spPr>
                  <a:xfrm>
                    <a:off x="8401248" y="4486424"/>
                    <a:ext cx="42096" cy="42073"/>
                  </a:xfrm>
                  <a:custGeom>
                    <a:avLst/>
                    <a:gdLst>
                      <a:gd name="connsiteX0" fmla="*/ 0 w 42096"/>
                      <a:gd name="connsiteY0" fmla="*/ 21037 h 42073"/>
                      <a:gd name="connsiteX1" fmla="*/ 21037 w 42096"/>
                      <a:gd name="connsiteY1" fmla="*/ 42074 h 42073"/>
                      <a:gd name="connsiteX2" fmla="*/ 42097 w 42096"/>
                      <a:gd name="connsiteY2" fmla="*/ 21037 h 42073"/>
                      <a:gd name="connsiteX3" fmla="*/ 21037 w 42096"/>
                      <a:gd name="connsiteY3" fmla="*/ 0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32643"/>
                          <a:pt x="9430" y="42074"/>
                          <a:pt x="21037" y="42074"/>
                        </a:cubicBezTo>
                        <a:cubicBezTo>
                          <a:pt x="32667" y="42074"/>
                          <a:pt x="42097" y="32643"/>
                          <a:pt x="42097" y="21037"/>
                        </a:cubicBezTo>
                        <a:cubicBezTo>
                          <a:pt x="42097" y="9407"/>
                          <a:pt x="32667" y="0"/>
                          <a:pt x="21037" y="0"/>
                        </a:cubicBezTo>
                        <a:cubicBezTo>
                          <a:pt x="9430" y="0"/>
                          <a:pt x="0" y="9407"/>
                          <a:pt x="0" y="21037"/>
                        </a:cubicBezTo>
                        <a:close/>
                      </a:path>
                    </a:pathLst>
                  </a:custGeom>
                  <a:solidFill>
                    <a:srgbClr val="BBC1D3"/>
                  </a:solidFill>
                  <a:ln w="2339" cap="flat">
                    <a:noFill/>
                    <a:prstDash val="solid"/>
                    <a:miter/>
                  </a:ln>
                </p:spPr>
                <p:txBody>
                  <a:bodyPr rtlCol="0" anchor="ctr"/>
                  <a:lstStyle/>
                  <a:p>
                    <a:endParaRPr lang="en-US" sz="2160"/>
                  </a:p>
                </p:txBody>
              </p:sp>
              <p:sp>
                <p:nvSpPr>
                  <p:cNvPr id="834" name="Freeform: Shape 833">
                    <a:extLst>
                      <a:ext uri="{FF2B5EF4-FFF2-40B4-BE49-F238E27FC236}">
                        <a16:creationId xmlns:a16="http://schemas.microsoft.com/office/drawing/2014/main" id="{5EFF1AA5-6A9E-124C-55FA-090BD2D8A595}"/>
                      </a:ext>
                    </a:extLst>
                  </p:cNvPr>
                  <p:cNvSpPr/>
                  <p:nvPr userDrawn="1"/>
                </p:nvSpPr>
                <p:spPr>
                  <a:xfrm>
                    <a:off x="8401809" y="4486541"/>
                    <a:ext cx="42096" cy="42073"/>
                  </a:xfrm>
                  <a:custGeom>
                    <a:avLst/>
                    <a:gdLst>
                      <a:gd name="connsiteX0" fmla="*/ 0 w 42096"/>
                      <a:gd name="connsiteY0" fmla="*/ 21037 h 42073"/>
                      <a:gd name="connsiteX1" fmla="*/ 21037 w 42096"/>
                      <a:gd name="connsiteY1" fmla="*/ 42074 h 42073"/>
                      <a:gd name="connsiteX2" fmla="*/ 42097 w 42096"/>
                      <a:gd name="connsiteY2" fmla="*/ 21037 h 42073"/>
                      <a:gd name="connsiteX3" fmla="*/ 21037 w 42096"/>
                      <a:gd name="connsiteY3" fmla="*/ 0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32643"/>
                          <a:pt x="9430" y="42074"/>
                          <a:pt x="21037" y="42074"/>
                        </a:cubicBezTo>
                        <a:cubicBezTo>
                          <a:pt x="32667" y="42074"/>
                          <a:pt x="42097" y="32643"/>
                          <a:pt x="42097" y="21037"/>
                        </a:cubicBezTo>
                        <a:cubicBezTo>
                          <a:pt x="42097" y="9407"/>
                          <a:pt x="32667" y="0"/>
                          <a:pt x="21037" y="0"/>
                        </a:cubicBezTo>
                        <a:cubicBezTo>
                          <a:pt x="9407" y="0"/>
                          <a:pt x="0" y="9430"/>
                          <a:pt x="0" y="21037"/>
                        </a:cubicBezTo>
                        <a:close/>
                      </a:path>
                    </a:pathLst>
                  </a:custGeom>
                  <a:solidFill>
                    <a:srgbClr val="BCC2D3"/>
                  </a:solidFill>
                  <a:ln w="2339" cap="flat">
                    <a:noFill/>
                    <a:prstDash val="solid"/>
                    <a:miter/>
                  </a:ln>
                </p:spPr>
                <p:txBody>
                  <a:bodyPr rtlCol="0" anchor="ctr"/>
                  <a:lstStyle/>
                  <a:p>
                    <a:endParaRPr lang="en-US" sz="2160"/>
                  </a:p>
                </p:txBody>
              </p:sp>
              <p:sp>
                <p:nvSpPr>
                  <p:cNvPr id="835" name="Freeform: Shape 834">
                    <a:extLst>
                      <a:ext uri="{FF2B5EF4-FFF2-40B4-BE49-F238E27FC236}">
                        <a16:creationId xmlns:a16="http://schemas.microsoft.com/office/drawing/2014/main" id="{2057DB7E-882D-C15C-C85F-CEE8953764F3}"/>
                      </a:ext>
                    </a:extLst>
                  </p:cNvPr>
                  <p:cNvSpPr/>
                  <p:nvPr userDrawn="1"/>
                </p:nvSpPr>
                <p:spPr>
                  <a:xfrm>
                    <a:off x="8402348" y="4486681"/>
                    <a:ext cx="42096" cy="42073"/>
                  </a:xfrm>
                  <a:custGeom>
                    <a:avLst/>
                    <a:gdLst>
                      <a:gd name="connsiteX0" fmla="*/ 0 w 42096"/>
                      <a:gd name="connsiteY0" fmla="*/ 21037 h 42073"/>
                      <a:gd name="connsiteX1" fmla="*/ 21037 w 42096"/>
                      <a:gd name="connsiteY1" fmla="*/ 42074 h 42073"/>
                      <a:gd name="connsiteX2" fmla="*/ 42097 w 42096"/>
                      <a:gd name="connsiteY2" fmla="*/ 21037 h 42073"/>
                      <a:gd name="connsiteX3" fmla="*/ 21037 w 42096"/>
                      <a:gd name="connsiteY3" fmla="*/ 0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32643"/>
                          <a:pt x="9430" y="42074"/>
                          <a:pt x="21037" y="42074"/>
                        </a:cubicBezTo>
                        <a:cubicBezTo>
                          <a:pt x="32667" y="42074"/>
                          <a:pt x="42097" y="32643"/>
                          <a:pt x="42097" y="21037"/>
                        </a:cubicBezTo>
                        <a:cubicBezTo>
                          <a:pt x="42097" y="9407"/>
                          <a:pt x="32667" y="0"/>
                          <a:pt x="21037" y="0"/>
                        </a:cubicBezTo>
                        <a:cubicBezTo>
                          <a:pt x="9407" y="-23"/>
                          <a:pt x="0" y="9407"/>
                          <a:pt x="0" y="21037"/>
                        </a:cubicBezTo>
                        <a:close/>
                      </a:path>
                    </a:pathLst>
                  </a:custGeom>
                  <a:solidFill>
                    <a:srgbClr val="BCC2D3"/>
                  </a:solidFill>
                  <a:ln w="2339" cap="flat">
                    <a:noFill/>
                    <a:prstDash val="solid"/>
                    <a:miter/>
                  </a:ln>
                </p:spPr>
                <p:txBody>
                  <a:bodyPr rtlCol="0" anchor="ctr"/>
                  <a:lstStyle/>
                  <a:p>
                    <a:endParaRPr lang="en-US" sz="2160"/>
                  </a:p>
                </p:txBody>
              </p:sp>
              <p:sp>
                <p:nvSpPr>
                  <p:cNvPr id="836" name="Freeform: Shape 835">
                    <a:extLst>
                      <a:ext uri="{FF2B5EF4-FFF2-40B4-BE49-F238E27FC236}">
                        <a16:creationId xmlns:a16="http://schemas.microsoft.com/office/drawing/2014/main" id="{0F9BA9CF-E824-4367-83F9-06F26B4B5A21}"/>
                      </a:ext>
                    </a:extLst>
                  </p:cNvPr>
                  <p:cNvSpPr/>
                  <p:nvPr userDrawn="1"/>
                </p:nvSpPr>
                <p:spPr>
                  <a:xfrm>
                    <a:off x="8402886" y="4486798"/>
                    <a:ext cx="42096" cy="42073"/>
                  </a:xfrm>
                  <a:custGeom>
                    <a:avLst/>
                    <a:gdLst>
                      <a:gd name="connsiteX0" fmla="*/ 0 w 42096"/>
                      <a:gd name="connsiteY0" fmla="*/ 21037 h 42073"/>
                      <a:gd name="connsiteX1" fmla="*/ 21037 w 42096"/>
                      <a:gd name="connsiteY1" fmla="*/ 42074 h 42073"/>
                      <a:gd name="connsiteX2" fmla="*/ 42097 w 42096"/>
                      <a:gd name="connsiteY2" fmla="*/ 21037 h 42073"/>
                      <a:gd name="connsiteX3" fmla="*/ 21037 w 42096"/>
                      <a:gd name="connsiteY3" fmla="*/ 0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32643"/>
                          <a:pt x="9430" y="42074"/>
                          <a:pt x="21037" y="42074"/>
                        </a:cubicBezTo>
                        <a:cubicBezTo>
                          <a:pt x="32667" y="42074"/>
                          <a:pt x="42097" y="32643"/>
                          <a:pt x="42097" y="21037"/>
                        </a:cubicBezTo>
                        <a:cubicBezTo>
                          <a:pt x="42097" y="9407"/>
                          <a:pt x="32667" y="0"/>
                          <a:pt x="21037" y="0"/>
                        </a:cubicBezTo>
                        <a:cubicBezTo>
                          <a:pt x="9430" y="0"/>
                          <a:pt x="0" y="9407"/>
                          <a:pt x="0" y="21037"/>
                        </a:cubicBezTo>
                        <a:close/>
                      </a:path>
                    </a:pathLst>
                  </a:custGeom>
                  <a:solidFill>
                    <a:srgbClr val="BCC2D3"/>
                  </a:solidFill>
                  <a:ln w="2339" cap="flat">
                    <a:noFill/>
                    <a:prstDash val="solid"/>
                    <a:miter/>
                  </a:ln>
                </p:spPr>
                <p:txBody>
                  <a:bodyPr rtlCol="0" anchor="ctr"/>
                  <a:lstStyle/>
                  <a:p>
                    <a:endParaRPr lang="en-US" sz="2160"/>
                  </a:p>
                </p:txBody>
              </p:sp>
              <p:sp>
                <p:nvSpPr>
                  <p:cNvPr id="837" name="Freeform: Shape 836">
                    <a:extLst>
                      <a:ext uri="{FF2B5EF4-FFF2-40B4-BE49-F238E27FC236}">
                        <a16:creationId xmlns:a16="http://schemas.microsoft.com/office/drawing/2014/main" id="{8AFD96C4-B6D8-DB12-BE1E-9F57749702DC}"/>
                      </a:ext>
                    </a:extLst>
                  </p:cNvPr>
                  <p:cNvSpPr/>
                  <p:nvPr userDrawn="1"/>
                </p:nvSpPr>
                <p:spPr>
                  <a:xfrm>
                    <a:off x="8403424" y="4486938"/>
                    <a:ext cx="42096" cy="42073"/>
                  </a:xfrm>
                  <a:custGeom>
                    <a:avLst/>
                    <a:gdLst>
                      <a:gd name="connsiteX0" fmla="*/ 0 w 42096"/>
                      <a:gd name="connsiteY0" fmla="*/ 21037 h 42073"/>
                      <a:gd name="connsiteX1" fmla="*/ 21037 w 42096"/>
                      <a:gd name="connsiteY1" fmla="*/ 42074 h 42073"/>
                      <a:gd name="connsiteX2" fmla="*/ 42097 w 42096"/>
                      <a:gd name="connsiteY2" fmla="*/ 21037 h 42073"/>
                      <a:gd name="connsiteX3" fmla="*/ 21037 w 42096"/>
                      <a:gd name="connsiteY3" fmla="*/ 0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32643"/>
                          <a:pt x="9430" y="42074"/>
                          <a:pt x="21037" y="42074"/>
                        </a:cubicBezTo>
                        <a:cubicBezTo>
                          <a:pt x="32667" y="42074"/>
                          <a:pt x="42097" y="32643"/>
                          <a:pt x="42097" y="21037"/>
                        </a:cubicBezTo>
                        <a:cubicBezTo>
                          <a:pt x="42097" y="9407"/>
                          <a:pt x="32667" y="0"/>
                          <a:pt x="21037" y="0"/>
                        </a:cubicBezTo>
                        <a:cubicBezTo>
                          <a:pt x="9430" y="-23"/>
                          <a:pt x="0" y="9407"/>
                          <a:pt x="0" y="21037"/>
                        </a:cubicBezTo>
                        <a:close/>
                      </a:path>
                    </a:pathLst>
                  </a:custGeom>
                  <a:solidFill>
                    <a:srgbClr val="BDC3D4"/>
                  </a:solidFill>
                  <a:ln w="2339" cap="flat">
                    <a:noFill/>
                    <a:prstDash val="solid"/>
                    <a:miter/>
                  </a:ln>
                </p:spPr>
                <p:txBody>
                  <a:bodyPr rtlCol="0" anchor="ctr"/>
                  <a:lstStyle/>
                  <a:p>
                    <a:endParaRPr lang="en-US" sz="2160"/>
                  </a:p>
                </p:txBody>
              </p:sp>
              <p:sp>
                <p:nvSpPr>
                  <p:cNvPr id="838" name="Freeform: Shape 837">
                    <a:extLst>
                      <a:ext uri="{FF2B5EF4-FFF2-40B4-BE49-F238E27FC236}">
                        <a16:creationId xmlns:a16="http://schemas.microsoft.com/office/drawing/2014/main" id="{3EE365E8-4802-CC0F-F5C7-9A1D5F7C9F5E}"/>
                      </a:ext>
                    </a:extLst>
                  </p:cNvPr>
                  <p:cNvSpPr/>
                  <p:nvPr userDrawn="1"/>
                </p:nvSpPr>
                <p:spPr>
                  <a:xfrm>
                    <a:off x="8403962" y="4487055"/>
                    <a:ext cx="42096" cy="42073"/>
                  </a:xfrm>
                  <a:custGeom>
                    <a:avLst/>
                    <a:gdLst>
                      <a:gd name="connsiteX0" fmla="*/ 0 w 42096"/>
                      <a:gd name="connsiteY0" fmla="*/ 21037 h 42073"/>
                      <a:gd name="connsiteX1" fmla="*/ 21037 w 42096"/>
                      <a:gd name="connsiteY1" fmla="*/ 42074 h 42073"/>
                      <a:gd name="connsiteX2" fmla="*/ 42097 w 42096"/>
                      <a:gd name="connsiteY2" fmla="*/ 21037 h 42073"/>
                      <a:gd name="connsiteX3" fmla="*/ 21037 w 42096"/>
                      <a:gd name="connsiteY3" fmla="*/ 0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32643"/>
                          <a:pt x="9430" y="42074"/>
                          <a:pt x="21037" y="42074"/>
                        </a:cubicBezTo>
                        <a:cubicBezTo>
                          <a:pt x="32667" y="42074"/>
                          <a:pt x="42097" y="32643"/>
                          <a:pt x="42097" y="21037"/>
                        </a:cubicBezTo>
                        <a:cubicBezTo>
                          <a:pt x="42097" y="9407"/>
                          <a:pt x="32667" y="0"/>
                          <a:pt x="21037" y="0"/>
                        </a:cubicBezTo>
                        <a:cubicBezTo>
                          <a:pt x="9430" y="0"/>
                          <a:pt x="0" y="9430"/>
                          <a:pt x="0" y="21037"/>
                        </a:cubicBezTo>
                        <a:close/>
                      </a:path>
                    </a:pathLst>
                  </a:custGeom>
                  <a:solidFill>
                    <a:srgbClr val="BDC3D4"/>
                  </a:solidFill>
                  <a:ln w="2339" cap="flat">
                    <a:noFill/>
                    <a:prstDash val="solid"/>
                    <a:miter/>
                  </a:ln>
                </p:spPr>
                <p:txBody>
                  <a:bodyPr rtlCol="0" anchor="ctr"/>
                  <a:lstStyle/>
                  <a:p>
                    <a:endParaRPr lang="en-US" sz="2160"/>
                  </a:p>
                </p:txBody>
              </p:sp>
              <p:sp>
                <p:nvSpPr>
                  <p:cNvPr id="839" name="Freeform: Shape 838">
                    <a:extLst>
                      <a:ext uri="{FF2B5EF4-FFF2-40B4-BE49-F238E27FC236}">
                        <a16:creationId xmlns:a16="http://schemas.microsoft.com/office/drawing/2014/main" id="{5910B7F1-5ED5-C08F-C038-202B397650B9}"/>
                      </a:ext>
                    </a:extLst>
                  </p:cNvPr>
                  <p:cNvSpPr/>
                  <p:nvPr userDrawn="1"/>
                </p:nvSpPr>
                <p:spPr>
                  <a:xfrm>
                    <a:off x="8404500" y="4487196"/>
                    <a:ext cx="42096" cy="42073"/>
                  </a:xfrm>
                  <a:custGeom>
                    <a:avLst/>
                    <a:gdLst>
                      <a:gd name="connsiteX0" fmla="*/ 0 w 42096"/>
                      <a:gd name="connsiteY0" fmla="*/ 21037 h 42073"/>
                      <a:gd name="connsiteX1" fmla="*/ 21037 w 42096"/>
                      <a:gd name="connsiteY1" fmla="*/ 42074 h 42073"/>
                      <a:gd name="connsiteX2" fmla="*/ 42097 w 42096"/>
                      <a:gd name="connsiteY2" fmla="*/ 21037 h 42073"/>
                      <a:gd name="connsiteX3" fmla="*/ 21037 w 42096"/>
                      <a:gd name="connsiteY3" fmla="*/ 0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32643"/>
                          <a:pt x="9430" y="42074"/>
                          <a:pt x="21037" y="42074"/>
                        </a:cubicBezTo>
                        <a:cubicBezTo>
                          <a:pt x="32667" y="42074"/>
                          <a:pt x="42097" y="32643"/>
                          <a:pt x="42097" y="21037"/>
                        </a:cubicBezTo>
                        <a:cubicBezTo>
                          <a:pt x="42097" y="9407"/>
                          <a:pt x="32667" y="0"/>
                          <a:pt x="21037" y="0"/>
                        </a:cubicBezTo>
                        <a:cubicBezTo>
                          <a:pt x="9430" y="0"/>
                          <a:pt x="0" y="9407"/>
                          <a:pt x="0" y="21037"/>
                        </a:cubicBezTo>
                        <a:close/>
                      </a:path>
                    </a:pathLst>
                  </a:custGeom>
                  <a:solidFill>
                    <a:srgbClr val="BDC3D4"/>
                  </a:solidFill>
                  <a:ln w="2339" cap="flat">
                    <a:noFill/>
                    <a:prstDash val="solid"/>
                    <a:miter/>
                  </a:ln>
                </p:spPr>
                <p:txBody>
                  <a:bodyPr rtlCol="0" anchor="ctr"/>
                  <a:lstStyle/>
                  <a:p>
                    <a:endParaRPr lang="en-US" sz="2160"/>
                  </a:p>
                </p:txBody>
              </p:sp>
              <p:sp>
                <p:nvSpPr>
                  <p:cNvPr id="840" name="Freeform: Shape 839">
                    <a:extLst>
                      <a:ext uri="{FF2B5EF4-FFF2-40B4-BE49-F238E27FC236}">
                        <a16:creationId xmlns:a16="http://schemas.microsoft.com/office/drawing/2014/main" id="{8D799E99-DA44-405A-1171-AC3A15E35F72}"/>
                      </a:ext>
                    </a:extLst>
                  </p:cNvPr>
                  <p:cNvSpPr/>
                  <p:nvPr userDrawn="1"/>
                </p:nvSpPr>
                <p:spPr>
                  <a:xfrm>
                    <a:off x="8405039" y="4487336"/>
                    <a:ext cx="42096" cy="42073"/>
                  </a:xfrm>
                  <a:custGeom>
                    <a:avLst/>
                    <a:gdLst>
                      <a:gd name="connsiteX0" fmla="*/ 0 w 42096"/>
                      <a:gd name="connsiteY0" fmla="*/ 21037 h 42073"/>
                      <a:gd name="connsiteX1" fmla="*/ 21037 w 42096"/>
                      <a:gd name="connsiteY1" fmla="*/ 42074 h 42073"/>
                      <a:gd name="connsiteX2" fmla="*/ 42097 w 42096"/>
                      <a:gd name="connsiteY2" fmla="*/ 21037 h 42073"/>
                      <a:gd name="connsiteX3" fmla="*/ 21037 w 42096"/>
                      <a:gd name="connsiteY3" fmla="*/ 0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32643"/>
                          <a:pt x="9430" y="42074"/>
                          <a:pt x="21037" y="42074"/>
                        </a:cubicBezTo>
                        <a:cubicBezTo>
                          <a:pt x="32667" y="42074"/>
                          <a:pt x="42097" y="32643"/>
                          <a:pt x="42097" y="21037"/>
                        </a:cubicBezTo>
                        <a:cubicBezTo>
                          <a:pt x="42097" y="9407"/>
                          <a:pt x="32667" y="0"/>
                          <a:pt x="21037" y="0"/>
                        </a:cubicBezTo>
                        <a:cubicBezTo>
                          <a:pt x="9430" y="-23"/>
                          <a:pt x="0" y="9407"/>
                          <a:pt x="0" y="21037"/>
                        </a:cubicBezTo>
                        <a:close/>
                      </a:path>
                    </a:pathLst>
                  </a:custGeom>
                  <a:solidFill>
                    <a:srgbClr val="BEC3D4"/>
                  </a:solidFill>
                  <a:ln w="2339" cap="flat">
                    <a:noFill/>
                    <a:prstDash val="solid"/>
                    <a:miter/>
                  </a:ln>
                </p:spPr>
                <p:txBody>
                  <a:bodyPr rtlCol="0" anchor="ctr"/>
                  <a:lstStyle/>
                  <a:p>
                    <a:endParaRPr lang="en-US" sz="2160"/>
                  </a:p>
                </p:txBody>
              </p:sp>
              <p:sp>
                <p:nvSpPr>
                  <p:cNvPr id="841" name="Freeform: Shape 840">
                    <a:extLst>
                      <a:ext uri="{FF2B5EF4-FFF2-40B4-BE49-F238E27FC236}">
                        <a16:creationId xmlns:a16="http://schemas.microsoft.com/office/drawing/2014/main" id="{9256EC53-9C03-7590-A50A-6E8B2A0E72E5}"/>
                      </a:ext>
                    </a:extLst>
                  </p:cNvPr>
                  <p:cNvSpPr/>
                  <p:nvPr userDrawn="1"/>
                </p:nvSpPr>
                <p:spPr>
                  <a:xfrm>
                    <a:off x="8405577" y="4487453"/>
                    <a:ext cx="42096" cy="42073"/>
                  </a:xfrm>
                  <a:custGeom>
                    <a:avLst/>
                    <a:gdLst>
                      <a:gd name="connsiteX0" fmla="*/ 0 w 42096"/>
                      <a:gd name="connsiteY0" fmla="*/ 21037 h 42073"/>
                      <a:gd name="connsiteX1" fmla="*/ 21037 w 42096"/>
                      <a:gd name="connsiteY1" fmla="*/ 42074 h 42073"/>
                      <a:gd name="connsiteX2" fmla="*/ 42097 w 42096"/>
                      <a:gd name="connsiteY2" fmla="*/ 21037 h 42073"/>
                      <a:gd name="connsiteX3" fmla="*/ 21037 w 42096"/>
                      <a:gd name="connsiteY3" fmla="*/ 0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32643"/>
                          <a:pt x="9430" y="42074"/>
                          <a:pt x="21037" y="42074"/>
                        </a:cubicBezTo>
                        <a:cubicBezTo>
                          <a:pt x="32667" y="42074"/>
                          <a:pt x="42097" y="32643"/>
                          <a:pt x="42097" y="21037"/>
                        </a:cubicBezTo>
                        <a:cubicBezTo>
                          <a:pt x="42097" y="9407"/>
                          <a:pt x="32667" y="0"/>
                          <a:pt x="21037" y="0"/>
                        </a:cubicBezTo>
                        <a:cubicBezTo>
                          <a:pt x="9430" y="0"/>
                          <a:pt x="0" y="9430"/>
                          <a:pt x="0" y="21037"/>
                        </a:cubicBezTo>
                        <a:close/>
                      </a:path>
                    </a:pathLst>
                  </a:custGeom>
                  <a:solidFill>
                    <a:srgbClr val="BEC4D4"/>
                  </a:solidFill>
                  <a:ln w="2339" cap="flat">
                    <a:noFill/>
                    <a:prstDash val="solid"/>
                    <a:miter/>
                  </a:ln>
                </p:spPr>
                <p:txBody>
                  <a:bodyPr rtlCol="0" anchor="ctr"/>
                  <a:lstStyle/>
                  <a:p>
                    <a:endParaRPr lang="en-US" sz="2160"/>
                  </a:p>
                </p:txBody>
              </p:sp>
              <p:sp>
                <p:nvSpPr>
                  <p:cNvPr id="842" name="Freeform: Shape 841">
                    <a:extLst>
                      <a:ext uri="{FF2B5EF4-FFF2-40B4-BE49-F238E27FC236}">
                        <a16:creationId xmlns:a16="http://schemas.microsoft.com/office/drawing/2014/main" id="{F11D2210-2940-CBBE-0031-25FF37698592}"/>
                      </a:ext>
                    </a:extLst>
                  </p:cNvPr>
                  <p:cNvSpPr/>
                  <p:nvPr userDrawn="1"/>
                </p:nvSpPr>
                <p:spPr>
                  <a:xfrm>
                    <a:off x="8406115" y="4487594"/>
                    <a:ext cx="42096" cy="42073"/>
                  </a:xfrm>
                  <a:custGeom>
                    <a:avLst/>
                    <a:gdLst>
                      <a:gd name="connsiteX0" fmla="*/ 0 w 42096"/>
                      <a:gd name="connsiteY0" fmla="*/ 21037 h 42073"/>
                      <a:gd name="connsiteX1" fmla="*/ 21037 w 42096"/>
                      <a:gd name="connsiteY1" fmla="*/ 42074 h 42073"/>
                      <a:gd name="connsiteX2" fmla="*/ 42097 w 42096"/>
                      <a:gd name="connsiteY2" fmla="*/ 21037 h 42073"/>
                      <a:gd name="connsiteX3" fmla="*/ 21037 w 42096"/>
                      <a:gd name="connsiteY3" fmla="*/ 0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32643"/>
                          <a:pt x="9430" y="42074"/>
                          <a:pt x="21037" y="42074"/>
                        </a:cubicBezTo>
                        <a:cubicBezTo>
                          <a:pt x="32667" y="42074"/>
                          <a:pt x="42097" y="32643"/>
                          <a:pt x="42097" y="21037"/>
                        </a:cubicBezTo>
                        <a:cubicBezTo>
                          <a:pt x="42097" y="9407"/>
                          <a:pt x="32667" y="0"/>
                          <a:pt x="21037" y="0"/>
                        </a:cubicBezTo>
                        <a:cubicBezTo>
                          <a:pt x="9430" y="0"/>
                          <a:pt x="0" y="9407"/>
                          <a:pt x="0" y="21037"/>
                        </a:cubicBezTo>
                        <a:close/>
                      </a:path>
                    </a:pathLst>
                  </a:custGeom>
                  <a:solidFill>
                    <a:srgbClr val="BEC4D5"/>
                  </a:solidFill>
                  <a:ln w="2339" cap="flat">
                    <a:noFill/>
                    <a:prstDash val="solid"/>
                    <a:miter/>
                  </a:ln>
                </p:spPr>
                <p:txBody>
                  <a:bodyPr rtlCol="0" anchor="ctr"/>
                  <a:lstStyle/>
                  <a:p>
                    <a:endParaRPr lang="en-US" sz="2160"/>
                  </a:p>
                </p:txBody>
              </p:sp>
              <p:sp>
                <p:nvSpPr>
                  <p:cNvPr id="843" name="Freeform: Shape 842">
                    <a:extLst>
                      <a:ext uri="{FF2B5EF4-FFF2-40B4-BE49-F238E27FC236}">
                        <a16:creationId xmlns:a16="http://schemas.microsoft.com/office/drawing/2014/main" id="{F5AB854B-BCB3-A8AE-A500-7795B30DEEF6}"/>
                      </a:ext>
                    </a:extLst>
                  </p:cNvPr>
                  <p:cNvSpPr/>
                  <p:nvPr userDrawn="1"/>
                </p:nvSpPr>
                <p:spPr>
                  <a:xfrm>
                    <a:off x="8406653" y="4487734"/>
                    <a:ext cx="42096" cy="42073"/>
                  </a:xfrm>
                  <a:custGeom>
                    <a:avLst/>
                    <a:gdLst>
                      <a:gd name="connsiteX0" fmla="*/ 0 w 42096"/>
                      <a:gd name="connsiteY0" fmla="*/ 21037 h 42073"/>
                      <a:gd name="connsiteX1" fmla="*/ 21037 w 42096"/>
                      <a:gd name="connsiteY1" fmla="*/ 42074 h 42073"/>
                      <a:gd name="connsiteX2" fmla="*/ 42097 w 42096"/>
                      <a:gd name="connsiteY2" fmla="*/ 21037 h 42073"/>
                      <a:gd name="connsiteX3" fmla="*/ 21037 w 42096"/>
                      <a:gd name="connsiteY3" fmla="*/ 0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32643"/>
                          <a:pt x="9430" y="42074"/>
                          <a:pt x="21037" y="42074"/>
                        </a:cubicBezTo>
                        <a:cubicBezTo>
                          <a:pt x="32667" y="42074"/>
                          <a:pt x="42097" y="32643"/>
                          <a:pt x="42097" y="21037"/>
                        </a:cubicBezTo>
                        <a:cubicBezTo>
                          <a:pt x="42097" y="9407"/>
                          <a:pt x="32667" y="0"/>
                          <a:pt x="21037" y="0"/>
                        </a:cubicBezTo>
                        <a:cubicBezTo>
                          <a:pt x="9430" y="0"/>
                          <a:pt x="0" y="9407"/>
                          <a:pt x="0" y="21037"/>
                        </a:cubicBezTo>
                        <a:close/>
                      </a:path>
                    </a:pathLst>
                  </a:custGeom>
                  <a:solidFill>
                    <a:srgbClr val="BEC4D5"/>
                  </a:solidFill>
                  <a:ln w="2339" cap="flat">
                    <a:noFill/>
                    <a:prstDash val="solid"/>
                    <a:miter/>
                  </a:ln>
                </p:spPr>
                <p:txBody>
                  <a:bodyPr rtlCol="0" anchor="ctr"/>
                  <a:lstStyle/>
                  <a:p>
                    <a:endParaRPr lang="en-US" sz="2160"/>
                  </a:p>
                </p:txBody>
              </p:sp>
              <p:sp>
                <p:nvSpPr>
                  <p:cNvPr id="844" name="Freeform: Shape 843">
                    <a:extLst>
                      <a:ext uri="{FF2B5EF4-FFF2-40B4-BE49-F238E27FC236}">
                        <a16:creationId xmlns:a16="http://schemas.microsoft.com/office/drawing/2014/main" id="{C0B303FC-B5CA-D754-7899-EBBABFFC5ED0}"/>
                      </a:ext>
                    </a:extLst>
                  </p:cNvPr>
                  <p:cNvSpPr/>
                  <p:nvPr userDrawn="1"/>
                </p:nvSpPr>
                <p:spPr>
                  <a:xfrm>
                    <a:off x="8407191" y="4487874"/>
                    <a:ext cx="42096" cy="42073"/>
                  </a:xfrm>
                  <a:custGeom>
                    <a:avLst/>
                    <a:gdLst>
                      <a:gd name="connsiteX0" fmla="*/ 0 w 42096"/>
                      <a:gd name="connsiteY0" fmla="*/ 21037 h 42073"/>
                      <a:gd name="connsiteX1" fmla="*/ 21037 w 42096"/>
                      <a:gd name="connsiteY1" fmla="*/ 42074 h 42073"/>
                      <a:gd name="connsiteX2" fmla="*/ 42097 w 42096"/>
                      <a:gd name="connsiteY2" fmla="*/ 21037 h 42073"/>
                      <a:gd name="connsiteX3" fmla="*/ 21037 w 42096"/>
                      <a:gd name="connsiteY3" fmla="*/ 0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32643"/>
                          <a:pt x="9430" y="42074"/>
                          <a:pt x="21037" y="42074"/>
                        </a:cubicBezTo>
                        <a:cubicBezTo>
                          <a:pt x="32667" y="42074"/>
                          <a:pt x="42097" y="32643"/>
                          <a:pt x="42097" y="21037"/>
                        </a:cubicBezTo>
                        <a:cubicBezTo>
                          <a:pt x="42097" y="9407"/>
                          <a:pt x="32667" y="0"/>
                          <a:pt x="21037" y="0"/>
                        </a:cubicBezTo>
                        <a:cubicBezTo>
                          <a:pt x="9430" y="-23"/>
                          <a:pt x="0" y="9407"/>
                          <a:pt x="0" y="21037"/>
                        </a:cubicBezTo>
                        <a:close/>
                      </a:path>
                    </a:pathLst>
                  </a:custGeom>
                  <a:solidFill>
                    <a:srgbClr val="BFC5D5"/>
                  </a:solidFill>
                  <a:ln w="2339" cap="flat">
                    <a:noFill/>
                    <a:prstDash val="solid"/>
                    <a:miter/>
                  </a:ln>
                </p:spPr>
                <p:txBody>
                  <a:bodyPr rtlCol="0" anchor="ctr"/>
                  <a:lstStyle/>
                  <a:p>
                    <a:endParaRPr lang="en-US" sz="2160"/>
                  </a:p>
                </p:txBody>
              </p:sp>
              <p:sp>
                <p:nvSpPr>
                  <p:cNvPr id="845" name="Freeform: Shape 844">
                    <a:extLst>
                      <a:ext uri="{FF2B5EF4-FFF2-40B4-BE49-F238E27FC236}">
                        <a16:creationId xmlns:a16="http://schemas.microsoft.com/office/drawing/2014/main" id="{3BB9BC76-6BEC-4A52-201B-57F6B080E13F}"/>
                      </a:ext>
                    </a:extLst>
                  </p:cNvPr>
                  <p:cNvSpPr/>
                  <p:nvPr userDrawn="1"/>
                </p:nvSpPr>
                <p:spPr>
                  <a:xfrm>
                    <a:off x="8407730" y="4488015"/>
                    <a:ext cx="42096" cy="42073"/>
                  </a:xfrm>
                  <a:custGeom>
                    <a:avLst/>
                    <a:gdLst>
                      <a:gd name="connsiteX0" fmla="*/ 0 w 42096"/>
                      <a:gd name="connsiteY0" fmla="*/ 21037 h 42073"/>
                      <a:gd name="connsiteX1" fmla="*/ 21037 w 42096"/>
                      <a:gd name="connsiteY1" fmla="*/ 42074 h 42073"/>
                      <a:gd name="connsiteX2" fmla="*/ 42097 w 42096"/>
                      <a:gd name="connsiteY2" fmla="*/ 21037 h 42073"/>
                      <a:gd name="connsiteX3" fmla="*/ 21037 w 42096"/>
                      <a:gd name="connsiteY3" fmla="*/ 0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32643"/>
                          <a:pt x="9430" y="42074"/>
                          <a:pt x="21037" y="42074"/>
                        </a:cubicBezTo>
                        <a:cubicBezTo>
                          <a:pt x="32667" y="42074"/>
                          <a:pt x="42097" y="32643"/>
                          <a:pt x="42097" y="21037"/>
                        </a:cubicBezTo>
                        <a:cubicBezTo>
                          <a:pt x="42097" y="9407"/>
                          <a:pt x="32667" y="0"/>
                          <a:pt x="21037" y="0"/>
                        </a:cubicBezTo>
                        <a:cubicBezTo>
                          <a:pt x="9430" y="-23"/>
                          <a:pt x="0" y="9407"/>
                          <a:pt x="0" y="21037"/>
                        </a:cubicBezTo>
                        <a:close/>
                      </a:path>
                    </a:pathLst>
                  </a:custGeom>
                  <a:solidFill>
                    <a:srgbClr val="BFC5D5"/>
                  </a:solidFill>
                  <a:ln w="2339" cap="flat">
                    <a:noFill/>
                    <a:prstDash val="solid"/>
                    <a:miter/>
                  </a:ln>
                </p:spPr>
                <p:txBody>
                  <a:bodyPr rtlCol="0" anchor="ctr"/>
                  <a:lstStyle/>
                  <a:p>
                    <a:endParaRPr lang="en-US" sz="2160"/>
                  </a:p>
                </p:txBody>
              </p:sp>
              <p:sp>
                <p:nvSpPr>
                  <p:cNvPr id="846" name="Freeform: Shape 845">
                    <a:extLst>
                      <a:ext uri="{FF2B5EF4-FFF2-40B4-BE49-F238E27FC236}">
                        <a16:creationId xmlns:a16="http://schemas.microsoft.com/office/drawing/2014/main" id="{659083FE-EB8F-7C25-C6C8-B429E530F2FF}"/>
                      </a:ext>
                    </a:extLst>
                  </p:cNvPr>
                  <p:cNvSpPr/>
                  <p:nvPr userDrawn="1"/>
                </p:nvSpPr>
                <p:spPr>
                  <a:xfrm>
                    <a:off x="8408268" y="4488155"/>
                    <a:ext cx="42096" cy="42073"/>
                  </a:xfrm>
                  <a:custGeom>
                    <a:avLst/>
                    <a:gdLst>
                      <a:gd name="connsiteX0" fmla="*/ 0 w 42096"/>
                      <a:gd name="connsiteY0" fmla="*/ 21037 h 42073"/>
                      <a:gd name="connsiteX1" fmla="*/ 21037 w 42096"/>
                      <a:gd name="connsiteY1" fmla="*/ 42074 h 42073"/>
                      <a:gd name="connsiteX2" fmla="*/ 42097 w 42096"/>
                      <a:gd name="connsiteY2" fmla="*/ 21037 h 42073"/>
                      <a:gd name="connsiteX3" fmla="*/ 21037 w 42096"/>
                      <a:gd name="connsiteY3" fmla="*/ 0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32643"/>
                          <a:pt x="9430" y="42074"/>
                          <a:pt x="21037" y="42074"/>
                        </a:cubicBezTo>
                        <a:cubicBezTo>
                          <a:pt x="32667" y="42074"/>
                          <a:pt x="42097" y="32643"/>
                          <a:pt x="42097" y="21037"/>
                        </a:cubicBezTo>
                        <a:cubicBezTo>
                          <a:pt x="42097" y="9407"/>
                          <a:pt x="32667" y="0"/>
                          <a:pt x="21037" y="0"/>
                        </a:cubicBezTo>
                        <a:cubicBezTo>
                          <a:pt x="9407" y="-23"/>
                          <a:pt x="0" y="9407"/>
                          <a:pt x="0" y="21037"/>
                        </a:cubicBezTo>
                        <a:close/>
                      </a:path>
                    </a:pathLst>
                  </a:custGeom>
                  <a:solidFill>
                    <a:srgbClr val="BFC5D5"/>
                  </a:solidFill>
                  <a:ln w="2339" cap="flat">
                    <a:noFill/>
                    <a:prstDash val="solid"/>
                    <a:miter/>
                  </a:ln>
                </p:spPr>
                <p:txBody>
                  <a:bodyPr rtlCol="0" anchor="ctr"/>
                  <a:lstStyle/>
                  <a:p>
                    <a:endParaRPr lang="en-US" sz="2160"/>
                  </a:p>
                </p:txBody>
              </p:sp>
              <p:sp>
                <p:nvSpPr>
                  <p:cNvPr id="847" name="Freeform: Shape 846">
                    <a:extLst>
                      <a:ext uri="{FF2B5EF4-FFF2-40B4-BE49-F238E27FC236}">
                        <a16:creationId xmlns:a16="http://schemas.microsoft.com/office/drawing/2014/main" id="{EA6B1AEA-70F1-FEB4-8EBE-C5D903A79D1F}"/>
                      </a:ext>
                    </a:extLst>
                  </p:cNvPr>
                  <p:cNvSpPr/>
                  <p:nvPr userDrawn="1"/>
                </p:nvSpPr>
                <p:spPr>
                  <a:xfrm>
                    <a:off x="8408783" y="4488296"/>
                    <a:ext cx="42096" cy="42073"/>
                  </a:xfrm>
                  <a:custGeom>
                    <a:avLst/>
                    <a:gdLst>
                      <a:gd name="connsiteX0" fmla="*/ 0 w 42096"/>
                      <a:gd name="connsiteY0" fmla="*/ 21037 h 42073"/>
                      <a:gd name="connsiteX1" fmla="*/ 21037 w 42096"/>
                      <a:gd name="connsiteY1" fmla="*/ 42074 h 42073"/>
                      <a:gd name="connsiteX2" fmla="*/ 42097 w 42096"/>
                      <a:gd name="connsiteY2" fmla="*/ 21037 h 42073"/>
                      <a:gd name="connsiteX3" fmla="*/ 21037 w 42096"/>
                      <a:gd name="connsiteY3" fmla="*/ 0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32643"/>
                          <a:pt x="9430" y="42074"/>
                          <a:pt x="21037" y="42074"/>
                        </a:cubicBezTo>
                        <a:cubicBezTo>
                          <a:pt x="32667" y="42074"/>
                          <a:pt x="42097" y="32643"/>
                          <a:pt x="42097" y="21037"/>
                        </a:cubicBezTo>
                        <a:cubicBezTo>
                          <a:pt x="42097" y="9407"/>
                          <a:pt x="32667" y="0"/>
                          <a:pt x="21037" y="0"/>
                        </a:cubicBezTo>
                        <a:cubicBezTo>
                          <a:pt x="9430" y="-23"/>
                          <a:pt x="0" y="9407"/>
                          <a:pt x="0" y="21037"/>
                        </a:cubicBezTo>
                        <a:close/>
                      </a:path>
                    </a:pathLst>
                  </a:custGeom>
                  <a:solidFill>
                    <a:srgbClr val="C0C5D6"/>
                  </a:solidFill>
                  <a:ln w="2339" cap="flat">
                    <a:noFill/>
                    <a:prstDash val="solid"/>
                    <a:miter/>
                  </a:ln>
                </p:spPr>
                <p:txBody>
                  <a:bodyPr rtlCol="0" anchor="ctr"/>
                  <a:lstStyle/>
                  <a:p>
                    <a:endParaRPr lang="en-US" sz="2160"/>
                  </a:p>
                </p:txBody>
              </p:sp>
              <p:sp>
                <p:nvSpPr>
                  <p:cNvPr id="848" name="Freeform: Shape 847">
                    <a:extLst>
                      <a:ext uri="{FF2B5EF4-FFF2-40B4-BE49-F238E27FC236}">
                        <a16:creationId xmlns:a16="http://schemas.microsoft.com/office/drawing/2014/main" id="{0A1764A2-D464-6BE7-3553-9C9FF80D9878}"/>
                      </a:ext>
                    </a:extLst>
                  </p:cNvPr>
                  <p:cNvSpPr/>
                  <p:nvPr userDrawn="1"/>
                </p:nvSpPr>
                <p:spPr>
                  <a:xfrm>
                    <a:off x="8409321" y="4488436"/>
                    <a:ext cx="42096" cy="42073"/>
                  </a:xfrm>
                  <a:custGeom>
                    <a:avLst/>
                    <a:gdLst>
                      <a:gd name="connsiteX0" fmla="*/ 0 w 42096"/>
                      <a:gd name="connsiteY0" fmla="*/ 21037 h 42073"/>
                      <a:gd name="connsiteX1" fmla="*/ 21037 w 42096"/>
                      <a:gd name="connsiteY1" fmla="*/ 42074 h 42073"/>
                      <a:gd name="connsiteX2" fmla="*/ 42097 w 42096"/>
                      <a:gd name="connsiteY2" fmla="*/ 21037 h 42073"/>
                      <a:gd name="connsiteX3" fmla="*/ 21037 w 42096"/>
                      <a:gd name="connsiteY3" fmla="*/ 0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32643"/>
                          <a:pt x="9430" y="42074"/>
                          <a:pt x="21037" y="42074"/>
                        </a:cubicBezTo>
                        <a:cubicBezTo>
                          <a:pt x="32667" y="42074"/>
                          <a:pt x="42097" y="32643"/>
                          <a:pt x="42097" y="21037"/>
                        </a:cubicBezTo>
                        <a:cubicBezTo>
                          <a:pt x="42097" y="9407"/>
                          <a:pt x="32667" y="0"/>
                          <a:pt x="21037" y="0"/>
                        </a:cubicBezTo>
                        <a:cubicBezTo>
                          <a:pt x="9430" y="-23"/>
                          <a:pt x="0" y="9407"/>
                          <a:pt x="0" y="21037"/>
                        </a:cubicBezTo>
                        <a:close/>
                      </a:path>
                    </a:pathLst>
                  </a:custGeom>
                  <a:solidFill>
                    <a:srgbClr val="C0C6D6"/>
                  </a:solidFill>
                  <a:ln w="2339" cap="flat">
                    <a:noFill/>
                    <a:prstDash val="solid"/>
                    <a:miter/>
                  </a:ln>
                </p:spPr>
                <p:txBody>
                  <a:bodyPr rtlCol="0" anchor="ctr"/>
                  <a:lstStyle/>
                  <a:p>
                    <a:endParaRPr lang="en-US" sz="2160"/>
                  </a:p>
                </p:txBody>
              </p:sp>
              <p:sp>
                <p:nvSpPr>
                  <p:cNvPr id="849" name="Freeform: Shape 848">
                    <a:extLst>
                      <a:ext uri="{FF2B5EF4-FFF2-40B4-BE49-F238E27FC236}">
                        <a16:creationId xmlns:a16="http://schemas.microsoft.com/office/drawing/2014/main" id="{DDA6F555-DED0-B628-C531-2946B2081C9E}"/>
                      </a:ext>
                    </a:extLst>
                  </p:cNvPr>
                  <p:cNvSpPr/>
                  <p:nvPr userDrawn="1"/>
                </p:nvSpPr>
                <p:spPr>
                  <a:xfrm>
                    <a:off x="8409859" y="4488576"/>
                    <a:ext cx="42096" cy="42073"/>
                  </a:xfrm>
                  <a:custGeom>
                    <a:avLst/>
                    <a:gdLst>
                      <a:gd name="connsiteX0" fmla="*/ 0 w 42096"/>
                      <a:gd name="connsiteY0" fmla="*/ 21037 h 42073"/>
                      <a:gd name="connsiteX1" fmla="*/ 21037 w 42096"/>
                      <a:gd name="connsiteY1" fmla="*/ 42074 h 42073"/>
                      <a:gd name="connsiteX2" fmla="*/ 42097 w 42096"/>
                      <a:gd name="connsiteY2" fmla="*/ 21037 h 42073"/>
                      <a:gd name="connsiteX3" fmla="*/ 21037 w 42096"/>
                      <a:gd name="connsiteY3" fmla="*/ 0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32643"/>
                          <a:pt x="9430" y="42074"/>
                          <a:pt x="21037" y="42074"/>
                        </a:cubicBezTo>
                        <a:cubicBezTo>
                          <a:pt x="32667" y="42074"/>
                          <a:pt x="42097" y="32643"/>
                          <a:pt x="42097" y="21037"/>
                        </a:cubicBezTo>
                        <a:cubicBezTo>
                          <a:pt x="42097" y="9407"/>
                          <a:pt x="32667" y="0"/>
                          <a:pt x="21037" y="0"/>
                        </a:cubicBezTo>
                        <a:cubicBezTo>
                          <a:pt x="9407" y="-23"/>
                          <a:pt x="0" y="9407"/>
                          <a:pt x="0" y="21037"/>
                        </a:cubicBezTo>
                        <a:close/>
                      </a:path>
                    </a:pathLst>
                  </a:custGeom>
                  <a:solidFill>
                    <a:srgbClr val="C0C6D6"/>
                  </a:solidFill>
                  <a:ln w="2339" cap="flat">
                    <a:noFill/>
                    <a:prstDash val="solid"/>
                    <a:miter/>
                  </a:ln>
                </p:spPr>
                <p:txBody>
                  <a:bodyPr rtlCol="0" anchor="ctr"/>
                  <a:lstStyle/>
                  <a:p>
                    <a:endParaRPr lang="en-US" sz="2160"/>
                  </a:p>
                </p:txBody>
              </p:sp>
              <p:sp>
                <p:nvSpPr>
                  <p:cNvPr id="850" name="Freeform: Shape 849">
                    <a:extLst>
                      <a:ext uri="{FF2B5EF4-FFF2-40B4-BE49-F238E27FC236}">
                        <a16:creationId xmlns:a16="http://schemas.microsoft.com/office/drawing/2014/main" id="{22276E79-7A3A-FB21-11ED-C4FFC1CD16AF}"/>
                      </a:ext>
                    </a:extLst>
                  </p:cNvPr>
                  <p:cNvSpPr/>
                  <p:nvPr userDrawn="1"/>
                </p:nvSpPr>
                <p:spPr>
                  <a:xfrm>
                    <a:off x="8410374" y="4488717"/>
                    <a:ext cx="42096" cy="42073"/>
                  </a:xfrm>
                  <a:custGeom>
                    <a:avLst/>
                    <a:gdLst>
                      <a:gd name="connsiteX0" fmla="*/ 0 w 42096"/>
                      <a:gd name="connsiteY0" fmla="*/ 21037 h 42073"/>
                      <a:gd name="connsiteX1" fmla="*/ 21037 w 42096"/>
                      <a:gd name="connsiteY1" fmla="*/ 42074 h 42073"/>
                      <a:gd name="connsiteX2" fmla="*/ 42097 w 42096"/>
                      <a:gd name="connsiteY2" fmla="*/ 21037 h 42073"/>
                      <a:gd name="connsiteX3" fmla="*/ 21037 w 42096"/>
                      <a:gd name="connsiteY3" fmla="*/ 0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32643"/>
                          <a:pt x="9430" y="42074"/>
                          <a:pt x="21037" y="42074"/>
                        </a:cubicBezTo>
                        <a:cubicBezTo>
                          <a:pt x="32667" y="42074"/>
                          <a:pt x="42097" y="32643"/>
                          <a:pt x="42097" y="21037"/>
                        </a:cubicBezTo>
                        <a:cubicBezTo>
                          <a:pt x="42097" y="9407"/>
                          <a:pt x="32667" y="0"/>
                          <a:pt x="21037" y="0"/>
                        </a:cubicBezTo>
                        <a:cubicBezTo>
                          <a:pt x="9430" y="0"/>
                          <a:pt x="0" y="9407"/>
                          <a:pt x="0" y="21037"/>
                        </a:cubicBezTo>
                        <a:close/>
                      </a:path>
                    </a:pathLst>
                  </a:custGeom>
                  <a:solidFill>
                    <a:srgbClr val="C1C6D6"/>
                  </a:solidFill>
                  <a:ln w="2339" cap="flat">
                    <a:noFill/>
                    <a:prstDash val="solid"/>
                    <a:miter/>
                  </a:ln>
                </p:spPr>
                <p:txBody>
                  <a:bodyPr rtlCol="0" anchor="ctr"/>
                  <a:lstStyle/>
                  <a:p>
                    <a:endParaRPr lang="en-US" sz="2160"/>
                  </a:p>
                </p:txBody>
              </p:sp>
              <p:sp>
                <p:nvSpPr>
                  <p:cNvPr id="851" name="Freeform: Shape 850">
                    <a:extLst>
                      <a:ext uri="{FF2B5EF4-FFF2-40B4-BE49-F238E27FC236}">
                        <a16:creationId xmlns:a16="http://schemas.microsoft.com/office/drawing/2014/main" id="{04654498-BC42-A1F2-7BE0-5F028B4B9443}"/>
                      </a:ext>
                    </a:extLst>
                  </p:cNvPr>
                  <p:cNvSpPr/>
                  <p:nvPr userDrawn="1"/>
                </p:nvSpPr>
                <p:spPr>
                  <a:xfrm>
                    <a:off x="8410912" y="4488857"/>
                    <a:ext cx="42096" cy="42073"/>
                  </a:xfrm>
                  <a:custGeom>
                    <a:avLst/>
                    <a:gdLst>
                      <a:gd name="connsiteX0" fmla="*/ 0 w 42096"/>
                      <a:gd name="connsiteY0" fmla="*/ 21037 h 42073"/>
                      <a:gd name="connsiteX1" fmla="*/ 21037 w 42096"/>
                      <a:gd name="connsiteY1" fmla="*/ 42074 h 42073"/>
                      <a:gd name="connsiteX2" fmla="*/ 42097 w 42096"/>
                      <a:gd name="connsiteY2" fmla="*/ 21037 h 42073"/>
                      <a:gd name="connsiteX3" fmla="*/ 21037 w 42096"/>
                      <a:gd name="connsiteY3" fmla="*/ 0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32643"/>
                          <a:pt x="9430" y="42074"/>
                          <a:pt x="21037" y="42074"/>
                        </a:cubicBezTo>
                        <a:cubicBezTo>
                          <a:pt x="32667" y="42074"/>
                          <a:pt x="42097" y="32643"/>
                          <a:pt x="42097" y="21037"/>
                        </a:cubicBezTo>
                        <a:cubicBezTo>
                          <a:pt x="42097" y="9407"/>
                          <a:pt x="32667" y="0"/>
                          <a:pt x="21037" y="0"/>
                        </a:cubicBezTo>
                        <a:cubicBezTo>
                          <a:pt x="9430" y="0"/>
                          <a:pt x="0" y="9430"/>
                          <a:pt x="0" y="21037"/>
                        </a:cubicBezTo>
                        <a:close/>
                      </a:path>
                    </a:pathLst>
                  </a:custGeom>
                  <a:solidFill>
                    <a:srgbClr val="C1C6D6"/>
                  </a:solidFill>
                  <a:ln w="2339" cap="flat">
                    <a:noFill/>
                    <a:prstDash val="solid"/>
                    <a:miter/>
                  </a:ln>
                </p:spPr>
                <p:txBody>
                  <a:bodyPr rtlCol="0" anchor="ctr"/>
                  <a:lstStyle/>
                  <a:p>
                    <a:endParaRPr lang="en-US" sz="2160"/>
                  </a:p>
                </p:txBody>
              </p:sp>
              <p:sp>
                <p:nvSpPr>
                  <p:cNvPr id="852" name="Freeform: Shape 851">
                    <a:extLst>
                      <a:ext uri="{FF2B5EF4-FFF2-40B4-BE49-F238E27FC236}">
                        <a16:creationId xmlns:a16="http://schemas.microsoft.com/office/drawing/2014/main" id="{958F8095-7DA7-E28C-4882-5F8EE281F5CE}"/>
                      </a:ext>
                    </a:extLst>
                  </p:cNvPr>
                  <p:cNvSpPr/>
                  <p:nvPr userDrawn="1"/>
                </p:nvSpPr>
                <p:spPr>
                  <a:xfrm>
                    <a:off x="8411427" y="4489021"/>
                    <a:ext cx="42096" cy="42073"/>
                  </a:xfrm>
                  <a:custGeom>
                    <a:avLst/>
                    <a:gdLst>
                      <a:gd name="connsiteX0" fmla="*/ 0 w 42096"/>
                      <a:gd name="connsiteY0" fmla="*/ 21037 h 42073"/>
                      <a:gd name="connsiteX1" fmla="*/ 21037 w 42096"/>
                      <a:gd name="connsiteY1" fmla="*/ 42074 h 42073"/>
                      <a:gd name="connsiteX2" fmla="*/ 42097 w 42096"/>
                      <a:gd name="connsiteY2" fmla="*/ 21037 h 42073"/>
                      <a:gd name="connsiteX3" fmla="*/ 21037 w 42096"/>
                      <a:gd name="connsiteY3" fmla="*/ 0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32643"/>
                          <a:pt x="9430" y="42074"/>
                          <a:pt x="21037" y="42074"/>
                        </a:cubicBezTo>
                        <a:cubicBezTo>
                          <a:pt x="32667" y="42074"/>
                          <a:pt x="42097" y="32643"/>
                          <a:pt x="42097" y="21037"/>
                        </a:cubicBezTo>
                        <a:cubicBezTo>
                          <a:pt x="42097" y="9407"/>
                          <a:pt x="32667" y="0"/>
                          <a:pt x="21037" y="0"/>
                        </a:cubicBezTo>
                        <a:cubicBezTo>
                          <a:pt x="9430" y="-23"/>
                          <a:pt x="0" y="9407"/>
                          <a:pt x="0" y="21037"/>
                        </a:cubicBezTo>
                        <a:close/>
                      </a:path>
                    </a:pathLst>
                  </a:custGeom>
                  <a:solidFill>
                    <a:srgbClr val="C1C7D7"/>
                  </a:solidFill>
                  <a:ln w="2339" cap="flat">
                    <a:noFill/>
                    <a:prstDash val="solid"/>
                    <a:miter/>
                  </a:ln>
                </p:spPr>
                <p:txBody>
                  <a:bodyPr rtlCol="0" anchor="ctr"/>
                  <a:lstStyle/>
                  <a:p>
                    <a:endParaRPr lang="en-US" sz="2160"/>
                  </a:p>
                </p:txBody>
              </p:sp>
              <p:sp>
                <p:nvSpPr>
                  <p:cNvPr id="853" name="Freeform: Shape 852">
                    <a:extLst>
                      <a:ext uri="{FF2B5EF4-FFF2-40B4-BE49-F238E27FC236}">
                        <a16:creationId xmlns:a16="http://schemas.microsoft.com/office/drawing/2014/main" id="{9786332B-9271-F134-7006-2F9A26F44F5E}"/>
                      </a:ext>
                    </a:extLst>
                  </p:cNvPr>
                  <p:cNvSpPr/>
                  <p:nvPr userDrawn="1"/>
                </p:nvSpPr>
                <p:spPr>
                  <a:xfrm>
                    <a:off x="8411965" y="4489161"/>
                    <a:ext cx="42096" cy="42073"/>
                  </a:xfrm>
                  <a:custGeom>
                    <a:avLst/>
                    <a:gdLst>
                      <a:gd name="connsiteX0" fmla="*/ 0 w 42096"/>
                      <a:gd name="connsiteY0" fmla="*/ 21037 h 42073"/>
                      <a:gd name="connsiteX1" fmla="*/ 21037 w 42096"/>
                      <a:gd name="connsiteY1" fmla="*/ 42074 h 42073"/>
                      <a:gd name="connsiteX2" fmla="*/ 42097 w 42096"/>
                      <a:gd name="connsiteY2" fmla="*/ 21037 h 42073"/>
                      <a:gd name="connsiteX3" fmla="*/ 21037 w 42096"/>
                      <a:gd name="connsiteY3" fmla="*/ 0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32643"/>
                          <a:pt x="9430" y="42074"/>
                          <a:pt x="21037" y="42074"/>
                        </a:cubicBezTo>
                        <a:cubicBezTo>
                          <a:pt x="32667" y="42074"/>
                          <a:pt x="42097" y="32643"/>
                          <a:pt x="42097" y="21037"/>
                        </a:cubicBezTo>
                        <a:cubicBezTo>
                          <a:pt x="42097" y="9407"/>
                          <a:pt x="32667" y="0"/>
                          <a:pt x="21037" y="0"/>
                        </a:cubicBezTo>
                        <a:cubicBezTo>
                          <a:pt x="9430" y="-23"/>
                          <a:pt x="0" y="9407"/>
                          <a:pt x="0" y="21037"/>
                        </a:cubicBezTo>
                        <a:close/>
                      </a:path>
                    </a:pathLst>
                  </a:custGeom>
                  <a:solidFill>
                    <a:srgbClr val="C2C7D7"/>
                  </a:solidFill>
                  <a:ln w="2339" cap="flat">
                    <a:noFill/>
                    <a:prstDash val="solid"/>
                    <a:miter/>
                  </a:ln>
                </p:spPr>
                <p:txBody>
                  <a:bodyPr rtlCol="0" anchor="ctr"/>
                  <a:lstStyle/>
                  <a:p>
                    <a:endParaRPr lang="en-US" sz="2160"/>
                  </a:p>
                </p:txBody>
              </p:sp>
              <p:sp>
                <p:nvSpPr>
                  <p:cNvPr id="854" name="Freeform: Shape 853">
                    <a:extLst>
                      <a:ext uri="{FF2B5EF4-FFF2-40B4-BE49-F238E27FC236}">
                        <a16:creationId xmlns:a16="http://schemas.microsoft.com/office/drawing/2014/main" id="{4BF7D09D-3D14-A4F6-FE82-7020366617E4}"/>
                      </a:ext>
                    </a:extLst>
                  </p:cNvPr>
                  <p:cNvSpPr/>
                  <p:nvPr userDrawn="1"/>
                </p:nvSpPr>
                <p:spPr>
                  <a:xfrm>
                    <a:off x="8412480" y="4489302"/>
                    <a:ext cx="42096" cy="42073"/>
                  </a:xfrm>
                  <a:custGeom>
                    <a:avLst/>
                    <a:gdLst>
                      <a:gd name="connsiteX0" fmla="*/ 0 w 42096"/>
                      <a:gd name="connsiteY0" fmla="*/ 21037 h 42073"/>
                      <a:gd name="connsiteX1" fmla="*/ 21037 w 42096"/>
                      <a:gd name="connsiteY1" fmla="*/ 42074 h 42073"/>
                      <a:gd name="connsiteX2" fmla="*/ 42097 w 42096"/>
                      <a:gd name="connsiteY2" fmla="*/ 21037 h 42073"/>
                      <a:gd name="connsiteX3" fmla="*/ 21037 w 42096"/>
                      <a:gd name="connsiteY3" fmla="*/ 0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32643"/>
                          <a:pt x="9430" y="42074"/>
                          <a:pt x="21037" y="42074"/>
                        </a:cubicBezTo>
                        <a:cubicBezTo>
                          <a:pt x="32667" y="42074"/>
                          <a:pt x="42097" y="32643"/>
                          <a:pt x="42097" y="21037"/>
                        </a:cubicBezTo>
                        <a:cubicBezTo>
                          <a:pt x="42097" y="9407"/>
                          <a:pt x="32667" y="0"/>
                          <a:pt x="21037" y="0"/>
                        </a:cubicBezTo>
                        <a:cubicBezTo>
                          <a:pt x="9430" y="0"/>
                          <a:pt x="0" y="9407"/>
                          <a:pt x="0" y="21037"/>
                        </a:cubicBezTo>
                        <a:close/>
                      </a:path>
                    </a:pathLst>
                  </a:custGeom>
                  <a:solidFill>
                    <a:srgbClr val="C2C7D7"/>
                  </a:solidFill>
                  <a:ln w="2339" cap="flat">
                    <a:noFill/>
                    <a:prstDash val="solid"/>
                    <a:miter/>
                  </a:ln>
                </p:spPr>
                <p:txBody>
                  <a:bodyPr rtlCol="0" anchor="ctr"/>
                  <a:lstStyle/>
                  <a:p>
                    <a:endParaRPr lang="en-US" sz="2160"/>
                  </a:p>
                </p:txBody>
              </p:sp>
              <p:sp>
                <p:nvSpPr>
                  <p:cNvPr id="855" name="Freeform: Shape 854">
                    <a:extLst>
                      <a:ext uri="{FF2B5EF4-FFF2-40B4-BE49-F238E27FC236}">
                        <a16:creationId xmlns:a16="http://schemas.microsoft.com/office/drawing/2014/main" id="{4B591B4B-BF6E-5804-EA83-FC7029A39165}"/>
                      </a:ext>
                    </a:extLst>
                  </p:cNvPr>
                  <p:cNvSpPr/>
                  <p:nvPr userDrawn="1"/>
                </p:nvSpPr>
                <p:spPr>
                  <a:xfrm>
                    <a:off x="8413018" y="4489466"/>
                    <a:ext cx="42096" cy="42073"/>
                  </a:xfrm>
                  <a:custGeom>
                    <a:avLst/>
                    <a:gdLst>
                      <a:gd name="connsiteX0" fmla="*/ 0 w 42096"/>
                      <a:gd name="connsiteY0" fmla="*/ 21037 h 42073"/>
                      <a:gd name="connsiteX1" fmla="*/ 21037 w 42096"/>
                      <a:gd name="connsiteY1" fmla="*/ 42074 h 42073"/>
                      <a:gd name="connsiteX2" fmla="*/ 42097 w 42096"/>
                      <a:gd name="connsiteY2" fmla="*/ 21037 h 42073"/>
                      <a:gd name="connsiteX3" fmla="*/ 21037 w 42096"/>
                      <a:gd name="connsiteY3" fmla="*/ 0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32643"/>
                          <a:pt x="9430" y="42074"/>
                          <a:pt x="21037" y="42074"/>
                        </a:cubicBezTo>
                        <a:cubicBezTo>
                          <a:pt x="32667" y="42074"/>
                          <a:pt x="42097" y="32643"/>
                          <a:pt x="42097" y="21037"/>
                        </a:cubicBezTo>
                        <a:cubicBezTo>
                          <a:pt x="42097" y="9407"/>
                          <a:pt x="32667" y="0"/>
                          <a:pt x="21037" y="0"/>
                        </a:cubicBezTo>
                        <a:cubicBezTo>
                          <a:pt x="9407" y="-23"/>
                          <a:pt x="0" y="9407"/>
                          <a:pt x="0" y="21037"/>
                        </a:cubicBezTo>
                        <a:close/>
                      </a:path>
                    </a:pathLst>
                  </a:custGeom>
                  <a:solidFill>
                    <a:srgbClr val="C2C8D7"/>
                  </a:solidFill>
                  <a:ln w="2339" cap="flat">
                    <a:noFill/>
                    <a:prstDash val="solid"/>
                    <a:miter/>
                  </a:ln>
                </p:spPr>
                <p:txBody>
                  <a:bodyPr rtlCol="0" anchor="ctr"/>
                  <a:lstStyle/>
                  <a:p>
                    <a:endParaRPr lang="en-US" sz="2160"/>
                  </a:p>
                </p:txBody>
              </p:sp>
              <p:sp>
                <p:nvSpPr>
                  <p:cNvPr id="856" name="Freeform: Shape 855">
                    <a:extLst>
                      <a:ext uri="{FF2B5EF4-FFF2-40B4-BE49-F238E27FC236}">
                        <a16:creationId xmlns:a16="http://schemas.microsoft.com/office/drawing/2014/main" id="{78283B6F-BAAB-5909-5DF8-E51B1E2551C5}"/>
                      </a:ext>
                    </a:extLst>
                  </p:cNvPr>
                  <p:cNvSpPr/>
                  <p:nvPr userDrawn="1"/>
                </p:nvSpPr>
                <p:spPr>
                  <a:xfrm>
                    <a:off x="8413533" y="4489606"/>
                    <a:ext cx="42096" cy="42073"/>
                  </a:xfrm>
                  <a:custGeom>
                    <a:avLst/>
                    <a:gdLst>
                      <a:gd name="connsiteX0" fmla="*/ 0 w 42096"/>
                      <a:gd name="connsiteY0" fmla="*/ 21037 h 42073"/>
                      <a:gd name="connsiteX1" fmla="*/ 21037 w 42096"/>
                      <a:gd name="connsiteY1" fmla="*/ 42074 h 42073"/>
                      <a:gd name="connsiteX2" fmla="*/ 42097 w 42096"/>
                      <a:gd name="connsiteY2" fmla="*/ 21037 h 42073"/>
                      <a:gd name="connsiteX3" fmla="*/ 21037 w 42096"/>
                      <a:gd name="connsiteY3" fmla="*/ 0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32643"/>
                          <a:pt x="9430" y="42074"/>
                          <a:pt x="21037" y="42074"/>
                        </a:cubicBezTo>
                        <a:cubicBezTo>
                          <a:pt x="32667" y="42074"/>
                          <a:pt x="42097" y="32643"/>
                          <a:pt x="42097" y="21037"/>
                        </a:cubicBezTo>
                        <a:cubicBezTo>
                          <a:pt x="42097" y="9407"/>
                          <a:pt x="32667" y="0"/>
                          <a:pt x="21037" y="0"/>
                        </a:cubicBezTo>
                        <a:cubicBezTo>
                          <a:pt x="9430" y="0"/>
                          <a:pt x="0" y="9407"/>
                          <a:pt x="0" y="21037"/>
                        </a:cubicBezTo>
                        <a:close/>
                      </a:path>
                    </a:pathLst>
                  </a:custGeom>
                  <a:solidFill>
                    <a:srgbClr val="C2C8D7"/>
                  </a:solidFill>
                  <a:ln w="2339" cap="flat">
                    <a:noFill/>
                    <a:prstDash val="solid"/>
                    <a:miter/>
                  </a:ln>
                </p:spPr>
                <p:txBody>
                  <a:bodyPr rtlCol="0" anchor="ctr"/>
                  <a:lstStyle/>
                  <a:p>
                    <a:endParaRPr lang="en-US" sz="2160"/>
                  </a:p>
                </p:txBody>
              </p:sp>
              <p:sp>
                <p:nvSpPr>
                  <p:cNvPr id="857" name="Freeform: Shape 856">
                    <a:extLst>
                      <a:ext uri="{FF2B5EF4-FFF2-40B4-BE49-F238E27FC236}">
                        <a16:creationId xmlns:a16="http://schemas.microsoft.com/office/drawing/2014/main" id="{08C4D59F-BC70-5B90-D5CD-55C8A665867D}"/>
                      </a:ext>
                    </a:extLst>
                  </p:cNvPr>
                  <p:cNvSpPr/>
                  <p:nvPr userDrawn="1"/>
                </p:nvSpPr>
                <p:spPr>
                  <a:xfrm>
                    <a:off x="8414048" y="4489770"/>
                    <a:ext cx="42096" cy="42073"/>
                  </a:xfrm>
                  <a:custGeom>
                    <a:avLst/>
                    <a:gdLst>
                      <a:gd name="connsiteX0" fmla="*/ 0 w 42096"/>
                      <a:gd name="connsiteY0" fmla="*/ 21037 h 42073"/>
                      <a:gd name="connsiteX1" fmla="*/ 21037 w 42096"/>
                      <a:gd name="connsiteY1" fmla="*/ 42074 h 42073"/>
                      <a:gd name="connsiteX2" fmla="*/ 42097 w 42096"/>
                      <a:gd name="connsiteY2" fmla="*/ 21037 h 42073"/>
                      <a:gd name="connsiteX3" fmla="*/ 21037 w 42096"/>
                      <a:gd name="connsiteY3" fmla="*/ 0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32643"/>
                          <a:pt x="9430" y="42074"/>
                          <a:pt x="21037" y="42074"/>
                        </a:cubicBezTo>
                        <a:cubicBezTo>
                          <a:pt x="32667" y="42074"/>
                          <a:pt x="42097" y="32643"/>
                          <a:pt x="42097" y="21037"/>
                        </a:cubicBezTo>
                        <a:cubicBezTo>
                          <a:pt x="42097" y="9407"/>
                          <a:pt x="32667" y="0"/>
                          <a:pt x="21037" y="0"/>
                        </a:cubicBezTo>
                        <a:cubicBezTo>
                          <a:pt x="9430" y="-23"/>
                          <a:pt x="0" y="9407"/>
                          <a:pt x="0" y="21037"/>
                        </a:cubicBezTo>
                        <a:close/>
                      </a:path>
                    </a:pathLst>
                  </a:custGeom>
                  <a:solidFill>
                    <a:srgbClr val="C3C8D8"/>
                  </a:solidFill>
                  <a:ln w="2339" cap="flat">
                    <a:noFill/>
                    <a:prstDash val="solid"/>
                    <a:miter/>
                  </a:ln>
                </p:spPr>
                <p:txBody>
                  <a:bodyPr rtlCol="0" anchor="ctr"/>
                  <a:lstStyle/>
                  <a:p>
                    <a:endParaRPr lang="en-US" sz="2160"/>
                  </a:p>
                </p:txBody>
              </p:sp>
              <p:sp>
                <p:nvSpPr>
                  <p:cNvPr id="858" name="Freeform: Shape 857">
                    <a:extLst>
                      <a:ext uri="{FF2B5EF4-FFF2-40B4-BE49-F238E27FC236}">
                        <a16:creationId xmlns:a16="http://schemas.microsoft.com/office/drawing/2014/main" id="{6D51AA62-AC32-569D-E67D-2E03CAB8A84F}"/>
                      </a:ext>
                    </a:extLst>
                  </p:cNvPr>
                  <p:cNvSpPr/>
                  <p:nvPr userDrawn="1"/>
                </p:nvSpPr>
                <p:spPr>
                  <a:xfrm>
                    <a:off x="8414586" y="4489910"/>
                    <a:ext cx="42096" cy="42073"/>
                  </a:xfrm>
                  <a:custGeom>
                    <a:avLst/>
                    <a:gdLst>
                      <a:gd name="connsiteX0" fmla="*/ 0 w 42096"/>
                      <a:gd name="connsiteY0" fmla="*/ 21037 h 42073"/>
                      <a:gd name="connsiteX1" fmla="*/ 21037 w 42096"/>
                      <a:gd name="connsiteY1" fmla="*/ 42074 h 42073"/>
                      <a:gd name="connsiteX2" fmla="*/ 42097 w 42096"/>
                      <a:gd name="connsiteY2" fmla="*/ 21037 h 42073"/>
                      <a:gd name="connsiteX3" fmla="*/ 21037 w 42096"/>
                      <a:gd name="connsiteY3" fmla="*/ 0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32643"/>
                          <a:pt x="9430" y="42074"/>
                          <a:pt x="21037" y="42074"/>
                        </a:cubicBezTo>
                        <a:cubicBezTo>
                          <a:pt x="32667" y="42074"/>
                          <a:pt x="42097" y="32643"/>
                          <a:pt x="42097" y="21037"/>
                        </a:cubicBezTo>
                        <a:cubicBezTo>
                          <a:pt x="42097" y="9407"/>
                          <a:pt x="32667" y="0"/>
                          <a:pt x="21037" y="0"/>
                        </a:cubicBezTo>
                        <a:cubicBezTo>
                          <a:pt x="9407" y="0"/>
                          <a:pt x="0" y="9407"/>
                          <a:pt x="0" y="21037"/>
                        </a:cubicBezTo>
                        <a:close/>
                      </a:path>
                    </a:pathLst>
                  </a:custGeom>
                  <a:solidFill>
                    <a:srgbClr val="C3C8D8"/>
                  </a:solidFill>
                  <a:ln w="2339" cap="flat">
                    <a:noFill/>
                    <a:prstDash val="solid"/>
                    <a:miter/>
                  </a:ln>
                </p:spPr>
                <p:txBody>
                  <a:bodyPr rtlCol="0" anchor="ctr"/>
                  <a:lstStyle/>
                  <a:p>
                    <a:endParaRPr lang="en-US" sz="2160"/>
                  </a:p>
                </p:txBody>
              </p:sp>
              <p:sp>
                <p:nvSpPr>
                  <p:cNvPr id="859" name="Freeform: Shape 858">
                    <a:extLst>
                      <a:ext uri="{FF2B5EF4-FFF2-40B4-BE49-F238E27FC236}">
                        <a16:creationId xmlns:a16="http://schemas.microsoft.com/office/drawing/2014/main" id="{D904A4AE-4ED8-4764-D11F-DD1FE3F0D3C5}"/>
                      </a:ext>
                    </a:extLst>
                  </p:cNvPr>
                  <p:cNvSpPr/>
                  <p:nvPr userDrawn="1"/>
                </p:nvSpPr>
                <p:spPr>
                  <a:xfrm>
                    <a:off x="8415101" y="4490074"/>
                    <a:ext cx="42096" cy="42073"/>
                  </a:xfrm>
                  <a:custGeom>
                    <a:avLst/>
                    <a:gdLst>
                      <a:gd name="connsiteX0" fmla="*/ 0 w 42096"/>
                      <a:gd name="connsiteY0" fmla="*/ 21037 h 42073"/>
                      <a:gd name="connsiteX1" fmla="*/ 21037 w 42096"/>
                      <a:gd name="connsiteY1" fmla="*/ 42074 h 42073"/>
                      <a:gd name="connsiteX2" fmla="*/ 42097 w 42096"/>
                      <a:gd name="connsiteY2" fmla="*/ 21037 h 42073"/>
                      <a:gd name="connsiteX3" fmla="*/ 21037 w 42096"/>
                      <a:gd name="connsiteY3" fmla="*/ 0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32643"/>
                          <a:pt x="9430" y="42074"/>
                          <a:pt x="21037" y="42074"/>
                        </a:cubicBezTo>
                        <a:cubicBezTo>
                          <a:pt x="32667" y="42074"/>
                          <a:pt x="42097" y="32643"/>
                          <a:pt x="42097" y="21037"/>
                        </a:cubicBezTo>
                        <a:cubicBezTo>
                          <a:pt x="42097" y="9407"/>
                          <a:pt x="32667" y="0"/>
                          <a:pt x="21037" y="0"/>
                        </a:cubicBezTo>
                        <a:cubicBezTo>
                          <a:pt x="9407" y="-23"/>
                          <a:pt x="0" y="9407"/>
                          <a:pt x="0" y="21037"/>
                        </a:cubicBezTo>
                        <a:close/>
                      </a:path>
                    </a:pathLst>
                  </a:custGeom>
                  <a:solidFill>
                    <a:srgbClr val="C3C9D8"/>
                  </a:solidFill>
                  <a:ln w="2339" cap="flat">
                    <a:noFill/>
                    <a:prstDash val="solid"/>
                    <a:miter/>
                  </a:ln>
                </p:spPr>
                <p:txBody>
                  <a:bodyPr rtlCol="0" anchor="ctr"/>
                  <a:lstStyle/>
                  <a:p>
                    <a:endParaRPr lang="en-US" sz="2160"/>
                  </a:p>
                </p:txBody>
              </p:sp>
              <p:sp>
                <p:nvSpPr>
                  <p:cNvPr id="860" name="Freeform: Shape 859">
                    <a:extLst>
                      <a:ext uri="{FF2B5EF4-FFF2-40B4-BE49-F238E27FC236}">
                        <a16:creationId xmlns:a16="http://schemas.microsoft.com/office/drawing/2014/main" id="{45F1FB6D-F422-870A-B5F0-0D89C2B0A539}"/>
                      </a:ext>
                    </a:extLst>
                  </p:cNvPr>
                  <p:cNvSpPr/>
                  <p:nvPr userDrawn="1"/>
                </p:nvSpPr>
                <p:spPr>
                  <a:xfrm>
                    <a:off x="8415615" y="4490214"/>
                    <a:ext cx="42096" cy="42073"/>
                  </a:xfrm>
                  <a:custGeom>
                    <a:avLst/>
                    <a:gdLst>
                      <a:gd name="connsiteX0" fmla="*/ 0 w 42096"/>
                      <a:gd name="connsiteY0" fmla="*/ 21037 h 42073"/>
                      <a:gd name="connsiteX1" fmla="*/ 21037 w 42096"/>
                      <a:gd name="connsiteY1" fmla="*/ 42074 h 42073"/>
                      <a:gd name="connsiteX2" fmla="*/ 42097 w 42096"/>
                      <a:gd name="connsiteY2" fmla="*/ 21037 h 42073"/>
                      <a:gd name="connsiteX3" fmla="*/ 21037 w 42096"/>
                      <a:gd name="connsiteY3" fmla="*/ 0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32643"/>
                          <a:pt x="9430" y="42074"/>
                          <a:pt x="21037" y="42074"/>
                        </a:cubicBezTo>
                        <a:cubicBezTo>
                          <a:pt x="32667" y="42074"/>
                          <a:pt x="42097" y="32643"/>
                          <a:pt x="42097" y="21037"/>
                        </a:cubicBezTo>
                        <a:cubicBezTo>
                          <a:pt x="42097" y="9407"/>
                          <a:pt x="32667" y="0"/>
                          <a:pt x="21037" y="0"/>
                        </a:cubicBezTo>
                        <a:cubicBezTo>
                          <a:pt x="9430" y="0"/>
                          <a:pt x="0" y="9430"/>
                          <a:pt x="0" y="21037"/>
                        </a:cubicBezTo>
                        <a:close/>
                      </a:path>
                    </a:pathLst>
                  </a:custGeom>
                  <a:solidFill>
                    <a:srgbClr val="C4C9D8"/>
                  </a:solidFill>
                  <a:ln w="2339" cap="flat">
                    <a:noFill/>
                    <a:prstDash val="solid"/>
                    <a:miter/>
                  </a:ln>
                </p:spPr>
                <p:txBody>
                  <a:bodyPr rtlCol="0" anchor="ctr"/>
                  <a:lstStyle/>
                  <a:p>
                    <a:endParaRPr lang="en-US" sz="2160"/>
                  </a:p>
                </p:txBody>
              </p:sp>
              <p:sp>
                <p:nvSpPr>
                  <p:cNvPr id="861" name="Freeform: Shape 860">
                    <a:extLst>
                      <a:ext uri="{FF2B5EF4-FFF2-40B4-BE49-F238E27FC236}">
                        <a16:creationId xmlns:a16="http://schemas.microsoft.com/office/drawing/2014/main" id="{23B395E6-4835-3B7B-5894-8A63E69E528E}"/>
                      </a:ext>
                    </a:extLst>
                  </p:cNvPr>
                  <p:cNvSpPr/>
                  <p:nvPr userDrawn="1"/>
                </p:nvSpPr>
                <p:spPr>
                  <a:xfrm>
                    <a:off x="8416130" y="4490378"/>
                    <a:ext cx="42096" cy="42073"/>
                  </a:xfrm>
                  <a:custGeom>
                    <a:avLst/>
                    <a:gdLst>
                      <a:gd name="connsiteX0" fmla="*/ 0 w 42096"/>
                      <a:gd name="connsiteY0" fmla="*/ 21037 h 42073"/>
                      <a:gd name="connsiteX1" fmla="*/ 21037 w 42096"/>
                      <a:gd name="connsiteY1" fmla="*/ 42074 h 42073"/>
                      <a:gd name="connsiteX2" fmla="*/ 42097 w 42096"/>
                      <a:gd name="connsiteY2" fmla="*/ 21037 h 42073"/>
                      <a:gd name="connsiteX3" fmla="*/ 21037 w 42096"/>
                      <a:gd name="connsiteY3" fmla="*/ 0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32643"/>
                          <a:pt x="9430" y="42074"/>
                          <a:pt x="21037" y="42074"/>
                        </a:cubicBezTo>
                        <a:cubicBezTo>
                          <a:pt x="32667" y="42074"/>
                          <a:pt x="42097" y="32643"/>
                          <a:pt x="42097" y="21037"/>
                        </a:cubicBezTo>
                        <a:cubicBezTo>
                          <a:pt x="42097" y="9407"/>
                          <a:pt x="32667" y="0"/>
                          <a:pt x="21037" y="0"/>
                        </a:cubicBezTo>
                        <a:cubicBezTo>
                          <a:pt x="9430" y="0"/>
                          <a:pt x="0" y="9407"/>
                          <a:pt x="0" y="21037"/>
                        </a:cubicBezTo>
                        <a:close/>
                      </a:path>
                    </a:pathLst>
                  </a:custGeom>
                  <a:solidFill>
                    <a:srgbClr val="C4C9D8"/>
                  </a:solidFill>
                  <a:ln w="2339" cap="flat">
                    <a:noFill/>
                    <a:prstDash val="solid"/>
                    <a:miter/>
                  </a:ln>
                </p:spPr>
                <p:txBody>
                  <a:bodyPr rtlCol="0" anchor="ctr"/>
                  <a:lstStyle/>
                  <a:p>
                    <a:endParaRPr lang="en-US" sz="2160"/>
                  </a:p>
                </p:txBody>
              </p:sp>
              <p:sp>
                <p:nvSpPr>
                  <p:cNvPr id="862" name="Freeform: Shape 861">
                    <a:extLst>
                      <a:ext uri="{FF2B5EF4-FFF2-40B4-BE49-F238E27FC236}">
                        <a16:creationId xmlns:a16="http://schemas.microsoft.com/office/drawing/2014/main" id="{95BAA7CE-2085-AAB2-A2BE-B6E433DA4AFD}"/>
                      </a:ext>
                    </a:extLst>
                  </p:cNvPr>
                  <p:cNvSpPr/>
                  <p:nvPr userDrawn="1"/>
                </p:nvSpPr>
                <p:spPr>
                  <a:xfrm>
                    <a:off x="8416645" y="4490542"/>
                    <a:ext cx="42096" cy="42073"/>
                  </a:xfrm>
                  <a:custGeom>
                    <a:avLst/>
                    <a:gdLst>
                      <a:gd name="connsiteX0" fmla="*/ 0 w 42096"/>
                      <a:gd name="connsiteY0" fmla="*/ 21037 h 42073"/>
                      <a:gd name="connsiteX1" fmla="*/ 21037 w 42096"/>
                      <a:gd name="connsiteY1" fmla="*/ 42074 h 42073"/>
                      <a:gd name="connsiteX2" fmla="*/ 42097 w 42096"/>
                      <a:gd name="connsiteY2" fmla="*/ 21037 h 42073"/>
                      <a:gd name="connsiteX3" fmla="*/ 21037 w 42096"/>
                      <a:gd name="connsiteY3" fmla="*/ 0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32643"/>
                          <a:pt x="9430" y="42074"/>
                          <a:pt x="21037" y="42074"/>
                        </a:cubicBezTo>
                        <a:cubicBezTo>
                          <a:pt x="32667" y="42074"/>
                          <a:pt x="42097" y="32643"/>
                          <a:pt x="42097" y="21037"/>
                        </a:cubicBezTo>
                        <a:cubicBezTo>
                          <a:pt x="42097" y="9407"/>
                          <a:pt x="32667" y="0"/>
                          <a:pt x="21037" y="0"/>
                        </a:cubicBezTo>
                        <a:cubicBezTo>
                          <a:pt x="9430" y="-23"/>
                          <a:pt x="0" y="9407"/>
                          <a:pt x="0" y="21037"/>
                        </a:cubicBezTo>
                        <a:close/>
                      </a:path>
                    </a:pathLst>
                  </a:custGeom>
                  <a:solidFill>
                    <a:srgbClr val="C4CAD9"/>
                  </a:solidFill>
                  <a:ln w="2339" cap="flat">
                    <a:noFill/>
                    <a:prstDash val="solid"/>
                    <a:miter/>
                  </a:ln>
                </p:spPr>
                <p:txBody>
                  <a:bodyPr rtlCol="0" anchor="ctr"/>
                  <a:lstStyle/>
                  <a:p>
                    <a:endParaRPr lang="en-US" sz="2160"/>
                  </a:p>
                </p:txBody>
              </p:sp>
              <p:sp>
                <p:nvSpPr>
                  <p:cNvPr id="863" name="Freeform: Shape 862">
                    <a:extLst>
                      <a:ext uri="{FF2B5EF4-FFF2-40B4-BE49-F238E27FC236}">
                        <a16:creationId xmlns:a16="http://schemas.microsoft.com/office/drawing/2014/main" id="{C10789A2-787A-EBED-C201-C593E8E8696C}"/>
                      </a:ext>
                    </a:extLst>
                  </p:cNvPr>
                  <p:cNvSpPr/>
                  <p:nvPr userDrawn="1"/>
                </p:nvSpPr>
                <p:spPr>
                  <a:xfrm>
                    <a:off x="8417160" y="4490706"/>
                    <a:ext cx="42096" cy="42073"/>
                  </a:xfrm>
                  <a:custGeom>
                    <a:avLst/>
                    <a:gdLst>
                      <a:gd name="connsiteX0" fmla="*/ 0 w 42096"/>
                      <a:gd name="connsiteY0" fmla="*/ 21037 h 42073"/>
                      <a:gd name="connsiteX1" fmla="*/ 21037 w 42096"/>
                      <a:gd name="connsiteY1" fmla="*/ 42074 h 42073"/>
                      <a:gd name="connsiteX2" fmla="*/ 42097 w 42096"/>
                      <a:gd name="connsiteY2" fmla="*/ 21037 h 42073"/>
                      <a:gd name="connsiteX3" fmla="*/ 21037 w 42096"/>
                      <a:gd name="connsiteY3" fmla="*/ 0 h 42073"/>
                      <a:gd name="connsiteX4" fmla="*/ 0 w 42096"/>
                      <a:gd name="connsiteY4" fmla="*/ 21037 h 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73">
                        <a:moveTo>
                          <a:pt x="0" y="21037"/>
                        </a:moveTo>
                        <a:cubicBezTo>
                          <a:pt x="0" y="32643"/>
                          <a:pt x="9430" y="42074"/>
                          <a:pt x="21037" y="42074"/>
                        </a:cubicBezTo>
                        <a:cubicBezTo>
                          <a:pt x="32667" y="42074"/>
                          <a:pt x="42097" y="32643"/>
                          <a:pt x="42097" y="21037"/>
                        </a:cubicBezTo>
                        <a:cubicBezTo>
                          <a:pt x="42097" y="9407"/>
                          <a:pt x="32667" y="0"/>
                          <a:pt x="21037" y="0"/>
                        </a:cubicBezTo>
                        <a:cubicBezTo>
                          <a:pt x="9430" y="-23"/>
                          <a:pt x="0" y="9407"/>
                          <a:pt x="0" y="21037"/>
                        </a:cubicBezTo>
                        <a:close/>
                      </a:path>
                    </a:pathLst>
                  </a:custGeom>
                  <a:solidFill>
                    <a:srgbClr val="C5CAD9"/>
                  </a:solidFill>
                  <a:ln w="2339" cap="flat">
                    <a:noFill/>
                    <a:prstDash val="solid"/>
                    <a:miter/>
                  </a:ln>
                </p:spPr>
                <p:txBody>
                  <a:bodyPr rtlCol="0" anchor="ctr"/>
                  <a:lstStyle/>
                  <a:p>
                    <a:endParaRPr lang="en-US" sz="2160"/>
                  </a:p>
                </p:txBody>
              </p:sp>
              <p:sp>
                <p:nvSpPr>
                  <p:cNvPr id="864" name="Freeform: Shape 863">
                    <a:extLst>
                      <a:ext uri="{FF2B5EF4-FFF2-40B4-BE49-F238E27FC236}">
                        <a16:creationId xmlns:a16="http://schemas.microsoft.com/office/drawing/2014/main" id="{4E0B2950-1FAC-CC3B-8457-9E41294E48D6}"/>
                      </a:ext>
                    </a:extLst>
                  </p:cNvPr>
                  <p:cNvSpPr/>
                  <p:nvPr userDrawn="1"/>
                </p:nvSpPr>
                <p:spPr>
                  <a:xfrm>
                    <a:off x="8417675" y="4490823"/>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23"/>
                          <a:pt x="0" y="9454"/>
                          <a:pt x="0" y="21060"/>
                        </a:cubicBezTo>
                        <a:close/>
                      </a:path>
                    </a:pathLst>
                  </a:custGeom>
                  <a:solidFill>
                    <a:srgbClr val="C5CAD9"/>
                  </a:solidFill>
                  <a:ln w="2339" cap="flat">
                    <a:noFill/>
                    <a:prstDash val="solid"/>
                    <a:miter/>
                  </a:ln>
                </p:spPr>
                <p:txBody>
                  <a:bodyPr rtlCol="0" anchor="ctr"/>
                  <a:lstStyle/>
                  <a:p>
                    <a:endParaRPr lang="en-US" sz="2160"/>
                  </a:p>
                </p:txBody>
              </p:sp>
              <p:sp>
                <p:nvSpPr>
                  <p:cNvPr id="865" name="Freeform: Shape 864">
                    <a:extLst>
                      <a:ext uri="{FF2B5EF4-FFF2-40B4-BE49-F238E27FC236}">
                        <a16:creationId xmlns:a16="http://schemas.microsoft.com/office/drawing/2014/main" id="{A7520080-8CBB-862E-85DF-31F98A8D343B}"/>
                      </a:ext>
                    </a:extLst>
                  </p:cNvPr>
                  <p:cNvSpPr/>
                  <p:nvPr userDrawn="1"/>
                </p:nvSpPr>
                <p:spPr>
                  <a:xfrm>
                    <a:off x="8418189" y="4490987"/>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07" y="23"/>
                          <a:pt x="0" y="9430"/>
                          <a:pt x="0" y="21060"/>
                        </a:cubicBezTo>
                        <a:close/>
                      </a:path>
                    </a:pathLst>
                  </a:custGeom>
                  <a:solidFill>
                    <a:srgbClr val="C5CAD9"/>
                  </a:solidFill>
                  <a:ln w="2339" cap="flat">
                    <a:noFill/>
                    <a:prstDash val="solid"/>
                    <a:miter/>
                  </a:ln>
                </p:spPr>
                <p:txBody>
                  <a:bodyPr rtlCol="0" anchor="ctr"/>
                  <a:lstStyle/>
                  <a:p>
                    <a:endParaRPr lang="en-US" sz="2160"/>
                  </a:p>
                </p:txBody>
              </p:sp>
              <p:sp>
                <p:nvSpPr>
                  <p:cNvPr id="866" name="Freeform: Shape 865">
                    <a:extLst>
                      <a:ext uri="{FF2B5EF4-FFF2-40B4-BE49-F238E27FC236}">
                        <a16:creationId xmlns:a16="http://schemas.microsoft.com/office/drawing/2014/main" id="{8D26C55F-873B-CB8F-1B11-A53BB444926B}"/>
                      </a:ext>
                    </a:extLst>
                  </p:cNvPr>
                  <p:cNvSpPr/>
                  <p:nvPr userDrawn="1"/>
                </p:nvSpPr>
                <p:spPr>
                  <a:xfrm>
                    <a:off x="8418704" y="4491150"/>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07" y="23"/>
                          <a:pt x="0" y="9430"/>
                          <a:pt x="0" y="21060"/>
                        </a:cubicBezTo>
                        <a:close/>
                      </a:path>
                    </a:pathLst>
                  </a:custGeom>
                  <a:solidFill>
                    <a:srgbClr val="C5CBD9"/>
                  </a:solidFill>
                  <a:ln w="2339" cap="flat">
                    <a:noFill/>
                    <a:prstDash val="solid"/>
                    <a:miter/>
                  </a:ln>
                </p:spPr>
                <p:txBody>
                  <a:bodyPr rtlCol="0" anchor="ctr"/>
                  <a:lstStyle/>
                  <a:p>
                    <a:endParaRPr lang="en-US" sz="2160"/>
                  </a:p>
                </p:txBody>
              </p:sp>
              <p:sp>
                <p:nvSpPr>
                  <p:cNvPr id="867" name="Freeform: Shape 866">
                    <a:extLst>
                      <a:ext uri="{FF2B5EF4-FFF2-40B4-BE49-F238E27FC236}">
                        <a16:creationId xmlns:a16="http://schemas.microsoft.com/office/drawing/2014/main" id="{824F8609-66A0-AEFA-FD25-222C8A762E8A}"/>
                      </a:ext>
                    </a:extLst>
                  </p:cNvPr>
                  <p:cNvSpPr/>
                  <p:nvPr userDrawn="1"/>
                </p:nvSpPr>
                <p:spPr>
                  <a:xfrm>
                    <a:off x="8419196" y="4491314"/>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23"/>
                          <a:pt x="0" y="9430"/>
                          <a:pt x="0" y="21060"/>
                        </a:cubicBezTo>
                        <a:close/>
                      </a:path>
                    </a:pathLst>
                  </a:custGeom>
                  <a:solidFill>
                    <a:srgbClr val="C6CBDA"/>
                  </a:solidFill>
                  <a:ln w="2339" cap="flat">
                    <a:noFill/>
                    <a:prstDash val="solid"/>
                    <a:miter/>
                  </a:ln>
                </p:spPr>
                <p:txBody>
                  <a:bodyPr rtlCol="0" anchor="ctr"/>
                  <a:lstStyle/>
                  <a:p>
                    <a:endParaRPr lang="en-US" sz="2160"/>
                  </a:p>
                </p:txBody>
              </p:sp>
              <p:sp>
                <p:nvSpPr>
                  <p:cNvPr id="868" name="Freeform: Shape 867">
                    <a:extLst>
                      <a:ext uri="{FF2B5EF4-FFF2-40B4-BE49-F238E27FC236}">
                        <a16:creationId xmlns:a16="http://schemas.microsoft.com/office/drawing/2014/main" id="{D41610E8-20E8-D8BD-F1FE-01A1280B0F90}"/>
                      </a:ext>
                    </a:extLst>
                  </p:cNvPr>
                  <p:cNvSpPr/>
                  <p:nvPr userDrawn="1"/>
                </p:nvSpPr>
                <p:spPr>
                  <a:xfrm>
                    <a:off x="8419710" y="4491478"/>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23"/>
                          <a:pt x="0" y="9430"/>
                          <a:pt x="0" y="21060"/>
                        </a:cubicBezTo>
                        <a:close/>
                      </a:path>
                    </a:pathLst>
                  </a:custGeom>
                  <a:solidFill>
                    <a:srgbClr val="C6CBDA"/>
                  </a:solidFill>
                  <a:ln w="2339" cap="flat">
                    <a:noFill/>
                    <a:prstDash val="solid"/>
                    <a:miter/>
                  </a:ln>
                </p:spPr>
                <p:txBody>
                  <a:bodyPr rtlCol="0" anchor="ctr"/>
                  <a:lstStyle/>
                  <a:p>
                    <a:endParaRPr lang="en-US" sz="2160"/>
                  </a:p>
                </p:txBody>
              </p:sp>
              <p:sp>
                <p:nvSpPr>
                  <p:cNvPr id="869" name="Freeform: Shape 868">
                    <a:extLst>
                      <a:ext uri="{FF2B5EF4-FFF2-40B4-BE49-F238E27FC236}">
                        <a16:creationId xmlns:a16="http://schemas.microsoft.com/office/drawing/2014/main" id="{1C33F9D1-29FA-23CF-8615-D71EBC57365E}"/>
                      </a:ext>
                    </a:extLst>
                  </p:cNvPr>
                  <p:cNvSpPr/>
                  <p:nvPr userDrawn="1"/>
                </p:nvSpPr>
                <p:spPr>
                  <a:xfrm>
                    <a:off x="8420225" y="4491642"/>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07" y="23"/>
                          <a:pt x="0" y="9430"/>
                          <a:pt x="0" y="21060"/>
                        </a:cubicBezTo>
                        <a:close/>
                      </a:path>
                    </a:pathLst>
                  </a:custGeom>
                  <a:solidFill>
                    <a:srgbClr val="C6CBDA"/>
                  </a:solidFill>
                  <a:ln w="2339" cap="flat">
                    <a:noFill/>
                    <a:prstDash val="solid"/>
                    <a:miter/>
                  </a:ln>
                </p:spPr>
                <p:txBody>
                  <a:bodyPr rtlCol="0" anchor="ctr"/>
                  <a:lstStyle/>
                  <a:p>
                    <a:endParaRPr lang="en-US" sz="2160"/>
                  </a:p>
                </p:txBody>
              </p:sp>
              <p:sp>
                <p:nvSpPr>
                  <p:cNvPr id="870" name="Freeform: Shape 869">
                    <a:extLst>
                      <a:ext uri="{FF2B5EF4-FFF2-40B4-BE49-F238E27FC236}">
                        <a16:creationId xmlns:a16="http://schemas.microsoft.com/office/drawing/2014/main" id="{CB54DB4E-2EB8-780B-4A0D-1984A93BABC3}"/>
                      </a:ext>
                    </a:extLst>
                  </p:cNvPr>
                  <p:cNvSpPr/>
                  <p:nvPr userDrawn="1"/>
                </p:nvSpPr>
                <p:spPr>
                  <a:xfrm>
                    <a:off x="8420717" y="4491806"/>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23"/>
                          <a:pt x="0" y="9430"/>
                          <a:pt x="0" y="21060"/>
                        </a:cubicBezTo>
                        <a:close/>
                      </a:path>
                    </a:pathLst>
                  </a:custGeom>
                  <a:solidFill>
                    <a:srgbClr val="C7CCDA"/>
                  </a:solidFill>
                  <a:ln w="2339" cap="flat">
                    <a:noFill/>
                    <a:prstDash val="solid"/>
                    <a:miter/>
                  </a:ln>
                </p:spPr>
                <p:txBody>
                  <a:bodyPr rtlCol="0" anchor="ctr"/>
                  <a:lstStyle/>
                  <a:p>
                    <a:endParaRPr lang="en-US" sz="2160"/>
                  </a:p>
                </p:txBody>
              </p:sp>
              <p:sp>
                <p:nvSpPr>
                  <p:cNvPr id="871" name="Freeform: Shape 870">
                    <a:extLst>
                      <a:ext uri="{FF2B5EF4-FFF2-40B4-BE49-F238E27FC236}">
                        <a16:creationId xmlns:a16="http://schemas.microsoft.com/office/drawing/2014/main" id="{8AEBC39F-77A1-2AF3-D747-089C31353F59}"/>
                      </a:ext>
                    </a:extLst>
                  </p:cNvPr>
                  <p:cNvSpPr/>
                  <p:nvPr userDrawn="1"/>
                </p:nvSpPr>
                <p:spPr>
                  <a:xfrm>
                    <a:off x="8421231" y="4491969"/>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23"/>
                          <a:pt x="0" y="9454"/>
                          <a:pt x="0" y="21060"/>
                        </a:cubicBezTo>
                        <a:close/>
                      </a:path>
                    </a:pathLst>
                  </a:custGeom>
                  <a:solidFill>
                    <a:srgbClr val="C7CCDA"/>
                  </a:solidFill>
                  <a:ln w="2339" cap="flat">
                    <a:noFill/>
                    <a:prstDash val="solid"/>
                    <a:miter/>
                  </a:ln>
                </p:spPr>
                <p:txBody>
                  <a:bodyPr rtlCol="0" anchor="ctr"/>
                  <a:lstStyle/>
                  <a:p>
                    <a:endParaRPr lang="en-US" sz="2160"/>
                  </a:p>
                </p:txBody>
              </p:sp>
              <p:sp>
                <p:nvSpPr>
                  <p:cNvPr id="872" name="Freeform: Shape 871">
                    <a:extLst>
                      <a:ext uri="{FF2B5EF4-FFF2-40B4-BE49-F238E27FC236}">
                        <a16:creationId xmlns:a16="http://schemas.microsoft.com/office/drawing/2014/main" id="{DFBE6E34-0237-0905-D05E-7F72801362CC}"/>
                      </a:ext>
                    </a:extLst>
                  </p:cNvPr>
                  <p:cNvSpPr/>
                  <p:nvPr userDrawn="1"/>
                </p:nvSpPr>
                <p:spPr>
                  <a:xfrm>
                    <a:off x="8421723" y="4492157"/>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0"/>
                          <a:pt x="0" y="9430"/>
                          <a:pt x="0" y="21060"/>
                        </a:cubicBezTo>
                        <a:close/>
                      </a:path>
                    </a:pathLst>
                  </a:custGeom>
                  <a:solidFill>
                    <a:srgbClr val="C7CCDB"/>
                  </a:solidFill>
                  <a:ln w="2339" cap="flat">
                    <a:noFill/>
                    <a:prstDash val="solid"/>
                    <a:miter/>
                  </a:ln>
                </p:spPr>
                <p:txBody>
                  <a:bodyPr rtlCol="0" anchor="ctr"/>
                  <a:lstStyle/>
                  <a:p>
                    <a:endParaRPr lang="en-US" sz="2160"/>
                  </a:p>
                </p:txBody>
              </p:sp>
              <p:sp>
                <p:nvSpPr>
                  <p:cNvPr id="873" name="Freeform: Shape 872">
                    <a:extLst>
                      <a:ext uri="{FF2B5EF4-FFF2-40B4-BE49-F238E27FC236}">
                        <a16:creationId xmlns:a16="http://schemas.microsoft.com/office/drawing/2014/main" id="{6462F41C-84A7-90DA-A6B2-1EF25E4E0064}"/>
                      </a:ext>
                    </a:extLst>
                  </p:cNvPr>
                  <p:cNvSpPr/>
                  <p:nvPr userDrawn="1"/>
                </p:nvSpPr>
                <p:spPr>
                  <a:xfrm>
                    <a:off x="8422238" y="4492320"/>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0"/>
                          <a:pt x="0" y="9430"/>
                          <a:pt x="0" y="21060"/>
                        </a:cubicBezTo>
                        <a:close/>
                      </a:path>
                    </a:pathLst>
                  </a:custGeom>
                  <a:solidFill>
                    <a:srgbClr val="C8CDDB"/>
                  </a:solidFill>
                  <a:ln w="2339" cap="flat">
                    <a:noFill/>
                    <a:prstDash val="solid"/>
                    <a:miter/>
                  </a:ln>
                </p:spPr>
                <p:txBody>
                  <a:bodyPr rtlCol="0" anchor="ctr"/>
                  <a:lstStyle/>
                  <a:p>
                    <a:endParaRPr lang="en-US" sz="2160"/>
                  </a:p>
                </p:txBody>
              </p:sp>
              <p:sp>
                <p:nvSpPr>
                  <p:cNvPr id="874" name="Freeform: Shape 873">
                    <a:extLst>
                      <a:ext uri="{FF2B5EF4-FFF2-40B4-BE49-F238E27FC236}">
                        <a16:creationId xmlns:a16="http://schemas.microsoft.com/office/drawing/2014/main" id="{27E56B92-D8E3-103B-9228-F9115276E1D8}"/>
                      </a:ext>
                    </a:extLst>
                  </p:cNvPr>
                  <p:cNvSpPr/>
                  <p:nvPr userDrawn="1"/>
                </p:nvSpPr>
                <p:spPr>
                  <a:xfrm>
                    <a:off x="8422729" y="4492484"/>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23"/>
                          <a:pt x="0" y="9430"/>
                          <a:pt x="0" y="21060"/>
                        </a:cubicBezTo>
                        <a:close/>
                      </a:path>
                    </a:pathLst>
                  </a:custGeom>
                  <a:solidFill>
                    <a:srgbClr val="C8CDDB"/>
                  </a:solidFill>
                  <a:ln w="2339" cap="flat">
                    <a:noFill/>
                    <a:prstDash val="solid"/>
                    <a:miter/>
                  </a:ln>
                </p:spPr>
                <p:txBody>
                  <a:bodyPr rtlCol="0" anchor="ctr"/>
                  <a:lstStyle/>
                  <a:p>
                    <a:endParaRPr lang="en-US" sz="2160"/>
                  </a:p>
                </p:txBody>
              </p:sp>
              <p:sp>
                <p:nvSpPr>
                  <p:cNvPr id="875" name="Freeform: Shape 874">
                    <a:extLst>
                      <a:ext uri="{FF2B5EF4-FFF2-40B4-BE49-F238E27FC236}">
                        <a16:creationId xmlns:a16="http://schemas.microsoft.com/office/drawing/2014/main" id="{CC052A4A-2E65-D62B-7FE4-8212AC58AC3C}"/>
                      </a:ext>
                    </a:extLst>
                  </p:cNvPr>
                  <p:cNvSpPr/>
                  <p:nvPr userDrawn="1"/>
                </p:nvSpPr>
                <p:spPr>
                  <a:xfrm>
                    <a:off x="8423244" y="4492648"/>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07" y="23"/>
                          <a:pt x="0" y="9454"/>
                          <a:pt x="0" y="21060"/>
                        </a:cubicBezTo>
                        <a:close/>
                      </a:path>
                    </a:pathLst>
                  </a:custGeom>
                  <a:solidFill>
                    <a:srgbClr val="C8CDDB"/>
                  </a:solidFill>
                  <a:ln w="2339" cap="flat">
                    <a:noFill/>
                    <a:prstDash val="solid"/>
                    <a:miter/>
                  </a:ln>
                </p:spPr>
                <p:txBody>
                  <a:bodyPr rtlCol="0" anchor="ctr"/>
                  <a:lstStyle/>
                  <a:p>
                    <a:endParaRPr lang="en-US" sz="2160"/>
                  </a:p>
                </p:txBody>
              </p:sp>
              <p:sp>
                <p:nvSpPr>
                  <p:cNvPr id="876" name="Freeform: Shape 875">
                    <a:extLst>
                      <a:ext uri="{FF2B5EF4-FFF2-40B4-BE49-F238E27FC236}">
                        <a16:creationId xmlns:a16="http://schemas.microsoft.com/office/drawing/2014/main" id="{CC0EF91D-6EE0-7BA4-CC12-C25D05098596}"/>
                      </a:ext>
                    </a:extLst>
                  </p:cNvPr>
                  <p:cNvSpPr/>
                  <p:nvPr userDrawn="1"/>
                </p:nvSpPr>
                <p:spPr>
                  <a:xfrm>
                    <a:off x="8423735" y="4492835"/>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07" y="0"/>
                          <a:pt x="0" y="9430"/>
                          <a:pt x="0" y="21060"/>
                        </a:cubicBezTo>
                        <a:close/>
                      </a:path>
                    </a:pathLst>
                  </a:custGeom>
                  <a:solidFill>
                    <a:srgbClr val="C9CDDB"/>
                  </a:solidFill>
                  <a:ln w="2339" cap="flat">
                    <a:noFill/>
                    <a:prstDash val="solid"/>
                    <a:miter/>
                  </a:ln>
                </p:spPr>
                <p:txBody>
                  <a:bodyPr rtlCol="0" anchor="ctr"/>
                  <a:lstStyle/>
                  <a:p>
                    <a:endParaRPr lang="en-US" sz="2160"/>
                  </a:p>
                </p:txBody>
              </p:sp>
              <p:sp>
                <p:nvSpPr>
                  <p:cNvPr id="877" name="Freeform: Shape 876">
                    <a:extLst>
                      <a:ext uri="{FF2B5EF4-FFF2-40B4-BE49-F238E27FC236}">
                        <a16:creationId xmlns:a16="http://schemas.microsoft.com/office/drawing/2014/main" id="{E34E9EFD-90B1-4930-578F-D18C1777D63E}"/>
                      </a:ext>
                    </a:extLst>
                  </p:cNvPr>
                  <p:cNvSpPr/>
                  <p:nvPr userDrawn="1"/>
                </p:nvSpPr>
                <p:spPr>
                  <a:xfrm>
                    <a:off x="8424227" y="4492999"/>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23"/>
                          <a:pt x="0" y="9430"/>
                          <a:pt x="0" y="21060"/>
                        </a:cubicBezTo>
                        <a:close/>
                      </a:path>
                    </a:pathLst>
                  </a:custGeom>
                  <a:solidFill>
                    <a:srgbClr val="C9CEDC"/>
                  </a:solidFill>
                  <a:ln w="2339" cap="flat">
                    <a:noFill/>
                    <a:prstDash val="solid"/>
                    <a:miter/>
                  </a:ln>
                </p:spPr>
                <p:txBody>
                  <a:bodyPr rtlCol="0" anchor="ctr"/>
                  <a:lstStyle/>
                  <a:p>
                    <a:endParaRPr lang="en-US" sz="2160"/>
                  </a:p>
                </p:txBody>
              </p:sp>
              <p:sp>
                <p:nvSpPr>
                  <p:cNvPr id="878" name="Freeform: Shape 877">
                    <a:extLst>
                      <a:ext uri="{FF2B5EF4-FFF2-40B4-BE49-F238E27FC236}">
                        <a16:creationId xmlns:a16="http://schemas.microsoft.com/office/drawing/2014/main" id="{3710BC05-9019-8603-904F-09F4D2B99D1F}"/>
                      </a:ext>
                    </a:extLst>
                  </p:cNvPr>
                  <p:cNvSpPr/>
                  <p:nvPr userDrawn="1"/>
                </p:nvSpPr>
                <p:spPr>
                  <a:xfrm>
                    <a:off x="8424718" y="4493186"/>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0"/>
                          <a:pt x="0" y="9430"/>
                          <a:pt x="0" y="21060"/>
                        </a:cubicBezTo>
                        <a:close/>
                      </a:path>
                    </a:pathLst>
                  </a:custGeom>
                  <a:solidFill>
                    <a:srgbClr val="C9CEDC"/>
                  </a:solidFill>
                  <a:ln w="2339" cap="flat">
                    <a:noFill/>
                    <a:prstDash val="solid"/>
                    <a:miter/>
                  </a:ln>
                </p:spPr>
                <p:txBody>
                  <a:bodyPr rtlCol="0" anchor="ctr"/>
                  <a:lstStyle/>
                  <a:p>
                    <a:endParaRPr lang="en-US" sz="2160"/>
                  </a:p>
                </p:txBody>
              </p:sp>
              <p:sp>
                <p:nvSpPr>
                  <p:cNvPr id="879" name="Freeform: Shape 878">
                    <a:extLst>
                      <a:ext uri="{FF2B5EF4-FFF2-40B4-BE49-F238E27FC236}">
                        <a16:creationId xmlns:a16="http://schemas.microsoft.com/office/drawing/2014/main" id="{BD230C9C-6882-72EB-739D-45768FD559BC}"/>
                      </a:ext>
                    </a:extLst>
                  </p:cNvPr>
                  <p:cNvSpPr/>
                  <p:nvPr userDrawn="1"/>
                </p:nvSpPr>
                <p:spPr>
                  <a:xfrm>
                    <a:off x="8425209" y="4493350"/>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23"/>
                          <a:pt x="0" y="9430"/>
                          <a:pt x="0" y="21060"/>
                        </a:cubicBezTo>
                        <a:close/>
                      </a:path>
                    </a:pathLst>
                  </a:custGeom>
                  <a:solidFill>
                    <a:srgbClr val="C9CEDC"/>
                  </a:solidFill>
                  <a:ln w="2339" cap="flat">
                    <a:noFill/>
                    <a:prstDash val="solid"/>
                    <a:miter/>
                  </a:ln>
                </p:spPr>
                <p:txBody>
                  <a:bodyPr rtlCol="0" anchor="ctr"/>
                  <a:lstStyle/>
                  <a:p>
                    <a:endParaRPr lang="en-US" sz="2160"/>
                  </a:p>
                </p:txBody>
              </p:sp>
              <p:sp>
                <p:nvSpPr>
                  <p:cNvPr id="880" name="Freeform: Shape 879">
                    <a:extLst>
                      <a:ext uri="{FF2B5EF4-FFF2-40B4-BE49-F238E27FC236}">
                        <a16:creationId xmlns:a16="http://schemas.microsoft.com/office/drawing/2014/main" id="{538E637C-7F58-D595-AFC5-294D7062EBFC}"/>
                      </a:ext>
                    </a:extLst>
                  </p:cNvPr>
                  <p:cNvSpPr/>
                  <p:nvPr userDrawn="1"/>
                </p:nvSpPr>
                <p:spPr>
                  <a:xfrm>
                    <a:off x="8425701" y="4493537"/>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0"/>
                          <a:pt x="0" y="9430"/>
                          <a:pt x="0" y="21060"/>
                        </a:cubicBezTo>
                        <a:close/>
                      </a:path>
                    </a:pathLst>
                  </a:custGeom>
                  <a:solidFill>
                    <a:srgbClr val="CACFDC"/>
                  </a:solidFill>
                  <a:ln w="2339" cap="flat">
                    <a:noFill/>
                    <a:prstDash val="solid"/>
                    <a:miter/>
                  </a:ln>
                </p:spPr>
                <p:txBody>
                  <a:bodyPr rtlCol="0" anchor="ctr"/>
                  <a:lstStyle/>
                  <a:p>
                    <a:endParaRPr lang="en-US" sz="2160"/>
                  </a:p>
                </p:txBody>
              </p:sp>
              <p:sp>
                <p:nvSpPr>
                  <p:cNvPr id="881" name="Freeform: Shape 880">
                    <a:extLst>
                      <a:ext uri="{FF2B5EF4-FFF2-40B4-BE49-F238E27FC236}">
                        <a16:creationId xmlns:a16="http://schemas.microsoft.com/office/drawing/2014/main" id="{39C1380E-35A8-FE77-02BD-CBD73EB0B3CD}"/>
                      </a:ext>
                    </a:extLst>
                  </p:cNvPr>
                  <p:cNvSpPr/>
                  <p:nvPr userDrawn="1"/>
                </p:nvSpPr>
                <p:spPr>
                  <a:xfrm>
                    <a:off x="8426192" y="4493701"/>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23"/>
                          <a:pt x="0" y="9430"/>
                          <a:pt x="0" y="21060"/>
                        </a:cubicBezTo>
                        <a:close/>
                      </a:path>
                    </a:pathLst>
                  </a:custGeom>
                  <a:solidFill>
                    <a:srgbClr val="CACFDC"/>
                  </a:solidFill>
                  <a:ln w="2339" cap="flat">
                    <a:noFill/>
                    <a:prstDash val="solid"/>
                    <a:miter/>
                  </a:ln>
                </p:spPr>
                <p:txBody>
                  <a:bodyPr rtlCol="0" anchor="ctr"/>
                  <a:lstStyle/>
                  <a:p>
                    <a:endParaRPr lang="en-US" sz="2160"/>
                  </a:p>
                </p:txBody>
              </p:sp>
              <p:sp>
                <p:nvSpPr>
                  <p:cNvPr id="882" name="Freeform: Shape 881">
                    <a:extLst>
                      <a:ext uri="{FF2B5EF4-FFF2-40B4-BE49-F238E27FC236}">
                        <a16:creationId xmlns:a16="http://schemas.microsoft.com/office/drawing/2014/main" id="{74CAF148-0156-EB79-103E-BBF0671487B9}"/>
                      </a:ext>
                    </a:extLst>
                  </p:cNvPr>
                  <p:cNvSpPr/>
                  <p:nvPr userDrawn="1"/>
                </p:nvSpPr>
                <p:spPr>
                  <a:xfrm>
                    <a:off x="8426684" y="4493888"/>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0"/>
                          <a:pt x="0" y="9430"/>
                          <a:pt x="0" y="21060"/>
                        </a:cubicBezTo>
                        <a:close/>
                      </a:path>
                    </a:pathLst>
                  </a:custGeom>
                  <a:solidFill>
                    <a:srgbClr val="CACFDD"/>
                  </a:solidFill>
                  <a:ln w="2339" cap="flat">
                    <a:noFill/>
                    <a:prstDash val="solid"/>
                    <a:miter/>
                  </a:ln>
                </p:spPr>
                <p:txBody>
                  <a:bodyPr rtlCol="0" anchor="ctr"/>
                  <a:lstStyle/>
                  <a:p>
                    <a:endParaRPr lang="en-US" sz="2160"/>
                  </a:p>
                </p:txBody>
              </p:sp>
              <p:sp>
                <p:nvSpPr>
                  <p:cNvPr id="883" name="Freeform: Shape 882">
                    <a:extLst>
                      <a:ext uri="{FF2B5EF4-FFF2-40B4-BE49-F238E27FC236}">
                        <a16:creationId xmlns:a16="http://schemas.microsoft.com/office/drawing/2014/main" id="{6B805E67-270E-1FAF-F913-8FBE26C012E0}"/>
                      </a:ext>
                    </a:extLst>
                  </p:cNvPr>
                  <p:cNvSpPr/>
                  <p:nvPr userDrawn="1"/>
                </p:nvSpPr>
                <p:spPr>
                  <a:xfrm>
                    <a:off x="8427175" y="4494075"/>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0"/>
                          <a:pt x="0" y="9430"/>
                          <a:pt x="0" y="21060"/>
                        </a:cubicBezTo>
                        <a:close/>
                      </a:path>
                    </a:pathLst>
                  </a:custGeom>
                  <a:solidFill>
                    <a:srgbClr val="CBCFDD"/>
                  </a:solidFill>
                  <a:ln w="2339" cap="flat">
                    <a:noFill/>
                    <a:prstDash val="solid"/>
                    <a:miter/>
                  </a:ln>
                </p:spPr>
                <p:txBody>
                  <a:bodyPr rtlCol="0" anchor="ctr"/>
                  <a:lstStyle/>
                  <a:p>
                    <a:endParaRPr lang="en-US" sz="2160"/>
                  </a:p>
                </p:txBody>
              </p:sp>
              <p:sp>
                <p:nvSpPr>
                  <p:cNvPr id="884" name="Freeform: Shape 883">
                    <a:extLst>
                      <a:ext uri="{FF2B5EF4-FFF2-40B4-BE49-F238E27FC236}">
                        <a16:creationId xmlns:a16="http://schemas.microsoft.com/office/drawing/2014/main" id="{CB0B7843-6C1D-DB03-56F8-A72F6CA33C17}"/>
                      </a:ext>
                    </a:extLst>
                  </p:cNvPr>
                  <p:cNvSpPr/>
                  <p:nvPr userDrawn="1"/>
                </p:nvSpPr>
                <p:spPr>
                  <a:xfrm>
                    <a:off x="8427666" y="4494239"/>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07" y="23"/>
                          <a:pt x="0" y="9430"/>
                          <a:pt x="0" y="21060"/>
                        </a:cubicBezTo>
                        <a:close/>
                      </a:path>
                    </a:pathLst>
                  </a:custGeom>
                  <a:solidFill>
                    <a:srgbClr val="CBD0DD"/>
                  </a:solidFill>
                  <a:ln w="2339" cap="flat">
                    <a:noFill/>
                    <a:prstDash val="solid"/>
                    <a:miter/>
                  </a:ln>
                </p:spPr>
                <p:txBody>
                  <a:bodyPr rtlCol="0" anchor="ctr"/>
                  <a:lstStyle/>
                  <a:p>
                    <a:endParaRPr lang="en-US" sz="2160"/>
                  </a:p>
                </p:txBody>
              </p:sp>
              <p:sp>
                <p:nvSpPr>
                  <p:cNvPr id="885" name="Freeform: Shape 884">
                    <a:extLst>
                      <a:ext uri="{FF2B5EF4-FFF2-40B4-BE49-F238E27FC236}">
                        <a16:creationId xmlns:a16="http://schemas.microsoft.com/office/drawing/2014/main" id="{A8F563A2-23E5-1A9F-1F3C-70FE0EA8A917}"/>
                      </a:ext>
                    </a:extLst>
                  </p:cNvPr>
                  <p:cNvSpPr/>
                  <p:nvPr userDrawn="1"/>
                </p:nvSpPr>
                <p:spPr>
                  <a:xfrm>
                    <a:off x="8428135" y="4494426"/>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23"/>
                          <a:pt x="0" y="9430"/>
                          <a:pt x="0" y="21060"/>
                        </a:cubicBezTo>
                        <a:close/>
                      </a:path>
                    </a:pathLst>
                  </a:custGeom>
                  <a:solidFill>
                    <a:srgbClr val="CBD0DD"/>
                  </a:solidFill>
                  <a:ln w="2339" cap="flat">
                    <a:noFill/>
                    <a:prstDash val="solid"/>
                    <a:miter/>
                  </a:ln>
                </p:spPr>
                <p:txBody>
                  <a:bodyPr rtlCol="0" anchor="ctr"/>
                  <a:lstStyle/>
                  <a:p>
                    <a:endParaRPr lang="en-US" sz="2160"/>
                  </a:p>
                </p:txBody>
              </p:sp>
              <p:sp>
                <p:nvSpPr>
                  <p:cNvPr id="886" name="Freeform: Shape 885">
                    <a:extLst>
                      <a:ext uri="{FF2B5EF4-FFF2-40B4-BE49-F238E27FC236}">
                        <a16:creationId xmlns:a16="http://schemas.microsoft.com/office/drawing/2014/main" id="{DD024ABE-FBFF-96C9-B00B-A4D3D73D02B4}"/>
                      </a:ext>
                    </a:extLst>
                  </p:cNvPr>
                  <p:cNvSpPr/>
                  <p:nvPr userDrawn="1"/>
                </p:nvSpPr>
                <p:spPr>
                  <a:xfrm>
                    <a:off x="8428626" y="4494614"/>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0"/>
                          <a:pt x="0" y="9430"/>
                          <a:pt x="0" y="21060"/>
                        </a:cubicBezTo>
                        <a:close/>
                      </a:path>
                    </a:pathLst>
                  </a:custGeom>
                  <a:solidFill>
                    <a:srgbClr val="CCD0DD"/>
                  </a:solidFill>
                  <a:ln w="2339" cap="flat">
                    <a:noFill/>
                    <a:prstDash val="solid"/>
                    <a:miter/>
                  </a:ln>
                </p:spPr>
                <p:txBody>
                  <a:bodyPr rtlCol="0" anchor="ctr"/>
                  <a:lstStyle/>
                  <a:p>
                    <a:endParaRPr lang="en-US" sz="2160"/>
                  </a:p>
                </p:txBody>
              </p:sp>
              <p:sp>
                <p:nvSpPr>
                  <p:cNvPr id="887" name="Freeform: Shape 886">
                    <a:extLst>
                      <a:ext uri="{FF2B5EF4-FFF2-40B4-BE49-F238E27FC236}">
                        <a16:creationId xmlns:a16="http://schemas.microsoft.com/office/drawing/2014/main" id="{CC6109E6-DF2E-4D68-2977-895C494B1021}"/>
                      </a:ext>
                    </a:extLst>
                  </p:cNvPr>
                  <p:cNvSpPr/>
                  <p:nvPr userDrawn="1"/>
                </p:nvSpPr>
                <p:spPr>
                  <a:xfrm>
                    <a:off x="8429117" y="4494801"/>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07" y="0"/>
                          <a:pt x="0" y="9430"/>
                          <a:pt x="0" y="21060"/>
                        </a:cubicBezTo>
                        <a:close/>
                      </a:path>
                    </a:pathLst>
                  </a:custGeom>
                  <a:solidFill>
                    <a:srgbClr val="CCD0DE"/>
                  </a:solidFill>
                  <a:ln w="2339" cap="flat">
                    <a:noFill/>
                    <a:prstDash val="solid"/>
                    <a:miter/>
                  </a:ln>
                </p:spPr>
                <p:txBody>
                  <a:bodyPr rtlCol="0" anchor="ctr"/>
                  <a:lstStyle/>
                  <a:p>
                    <a:endParaRPr lang="en-US" sz="2160"/>
                  </a:p>
                </p:txBody>
              </p:sp>
              <p:sp>
                <p:nvSpPr>
                  <p:cNvPr id="888" name="Freeform: Shape 887">
                    <a:extLst>
                      <a:ext uri="{FF2B5EF4-FFF2-40B4-BE49-F238E27FC236}">
                        <a16:creationId xmlns:a16="http://schemas.microsoft.com/office/drawing/2014/main" id="{542F8F32-9BD4-C341-CB0F-2AE02775B79A}"/>
                      </a:ext>
                    </a:extLst>
                  </p:cNvPr>
                  <p:cNvSpPr/>
                  <p:nvPr userDrawn="1"/>
                </p:nvSpPr>
                <p:spPr>
                  <a:xfrm>
                    <a:off x="8429585" y="4494988"/>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0"/>
                          <a:pt x="0" y="9430"/>
                          <a:pt x="0" y="21060"/>
                        </a:cubicBezTo>
                        <a:close/>
                      </a:path>
                    </a:pathLst>
                  </a:custGeom>
                  <a:solidFill>
                    <a:srgbClr val="CCD1DE"/>
                  </a:solidFill>
                  <a:ln w="2339" cap="flat">
                    <a:noFill/>
                    <a:prstDash val="solid"/>
                    <a:miter/>
                  </a:ln>
                </p:spPr>
                <p:txBody>
                  <a:bodyPr rtlCol="0" anchor="ctr"/>
                  <a:lstStyle/>
                  <a:p>
                    <a:endParaRPr lang="en-US" sz="2160"/>
                  </a:p>
                </p:txBody>
              </p:sp>
              <p:sp>
                <p:nvSpPr>
                  <p:cNvPr id="889" name="Freeform: Shape 888">
                    <a:extLst>
                      <a:ext uri="{FF2B5EF4-FFF2-40B4-BE49-F238E27FC236}">
                        <a16:creationId xmlns:a16="http://schemas.microsoft.com/office/drawing/2014/main" id="{65554A78-99EF-B443-98B3-9017BC0E5C4C}"/>
                      </a:ext>
                    </a:extLst>
                  </p:cNvPr>
                  <p:cNvSpPr/>
                  <p:nvPr userDrawn="1"/>
                </p:nvSpPr>
                <p:spPr>
                  <a:xfrm>
                    <a:off x="8430077" y="4495175"/>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07" y="0"/>
                          <a:pt x="0" y="9430"/>
                          <a:pt x="0" y="21060"/>
                        </a:cubicBezTo>
                        <a:close/>
                      </a:path>
                    </a:pathLst>
                  </a:custGeom>
                  <a:solidFill>
                    <a:srgbClr val="CDD1DE"/>
                  </a:solidFill>
                  <a:ln w="2339" cap="flat">
                    <a:noFill/>
                    <a:prstDash val="solid"/>
                    <a:miter/>
                  </a:ln>
                </p:spPr>
                <p:txBody>
                  <a:bodyPr rtlCol="0" anchor="ctr"/>
                  <a:lstStyle/>
                  <a:p>
                    <a:endParaRPr lang="en-US" sz="2160"/>
                  </a:p>
                </p:txBody>
              </p:sp>
              <p:sp>
                <p:nvSpPr>
                  <p:cNvPr id="890" name="Freeform: Shape 889">
                    <a:extLst>
                      <a:ext uri="{FF2B5EF4-FFF2-40B4-BE49-F238E27FC236}">
                        <a16:creationId xmlns:a16="http://schemas.microsoft.com/office/drawing/2014/main" id="{35E7468F-FF5C-5C67-F77D-452CBA9872D8}"/>
                      </a:ext>
                    </a:extLst>
                  </p:cNvPr>
                  <p:cNvSpPr/>
                  <p:nvPr userDrawn="1"/>
                </p:nvSpPr>
                <p:spPr>
                  <a:xfrm>
                    <a:off x="8430545" y="4495339"/>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23"/>
                          <a:pt x="0" y="9454"/>
                          <a:pt x="0" y="21060"/>
                        </a:cubicBezTo>
                        <a:close/>
                      </a:path>
                    </a:pathLst>
                  </a:custGeom>
                  <a:solidFill>
                    <a:srgbClr val="CDD1DE"/>
                  </a:solidFill>
                  <a:ln w="2339" cap="flat">
                    <a:noFill/>
                    <a:prstDash val="solid"/>
                    <a:miter/>
                  </a:ln>
                </p:spPr>
                <p:txBody>
                  <a:bodyPr rtlCol="0" anchor="ctr"/>
                  <a:lstStyle/>
                  <a:p>
                    <a:endParaRPr lang="en-US" sz="2160"/>
                  </a:p>
                </p:txBody>
              </p:sp>
              <p:sp>
                <p:nvSpPr>
                  <p:cNvPr id="891" name="Freeform: Shape 890">
                    <a:extLst>
                      <a:ext uri="{FF2B5EF4-FFF2-40B4-BE49-F238E27FC236}">
                        <a16:creationId xmlns:a16="http://schemas.microsoft.com/office/drawing/2014/main" id="{47DC11BC-9403-376F-A9F9-972E1A071684}"/>
                      </a:ext>
                    </a:extLst>
                  </p:cNvPr>
                  <p:cNvSpPr/>
                  <p:nvPr userDrawn="1"/>
                </p:nvSpPr>
                <p:spPr>
                  <a:xfrm>
                    <a:off x="8431013" y="4495550"/>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0"/>
                          <a:pt x="0" y="9430"/>
                          <a:pt x="0" y="21060"/>
                        </a:cubicBezTo>
                        <a:close/>
                      </a:path>
                    </a:pathLst>
                  </a:custGeom>
                  <a:solidFill>
                    <a:srgbClr val="CDD2DE"/>
                  </a:solidFill>
                  <a:ln w="2339" cap="flat">
                    <a:noFill/>
                    <a:prstDash val="solid"/>
                    <a:miter/>
                  </a:ln>
                </p:spPr>
                <p:txBody>
                  <a:bodyPr rtlCol="0" anchor="ctr"/>
                  <a:lstStyle/>
                  <a:p>
                    <a:endParaRPr lang="en-US" sz="2160"/>
                  </a:p>
                </p:txBody>
              </p:sp>
              <p:sp>
                <p:nvSpPr>
                  <p:cNvPr id="892" name="Freeform: Shape 891">
                    <a:extLst>
                      <a:ext uri="{FF2B5EF4-FFF2-40B4-BE49-F238E27FC236}">
                        <a16:creationId xmlns:a16="http://schemas.microsoft.com/office/drawing/2014/main" id="{CA5CD9E6-BF9D-5FB1-5984-83A65AE7333D}"/>
                      </a:ext>
                    </a:extLst>
                  </p:cNvPr>
                  <p:cNvSpPr/>
                  <p:nvPr userDrawn="1"/>
                </p:nvSpPr>
                <p:spPr>
                  <a:xfrm>
                    <a:off x="8431504" y="4495737"/>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07" y="0"/>
                          <a:pt x="0" y="9430"/>
                          <a:pt x="0" y="21060"/>
                        </a:cubicBezTo>
                        <a:close/>
                      </a:path>
                    </a:pathLst>
                  </a:custGeom>
                  <a:solidFill>
                    <a:srgbClr val="CDD2DF"/>
                  </a:solidFill>
                  <a:ln w="2339" cap="flat">
                    <a:noFill/>
                    <a:prstDash val="solid"/>
                    <a:miter/>
                  </a:ln>
                </p:spPr>
                <p:txBody>
                  <a:bodyPr rtlCol="0" anchor="ctr"/>
                  <a:lstStyle/>
                  <a:p>
                    <a:endParaRPr lang="en-US" sz="2160"/>
                  </a:p>
                </p:txBody>
              </p:sp>
              <p:sp>
                <p:nvSpPr>
                  <p:cNvPr id="893" name="Freeform: Shape 892">
                    <a:extLst>
                      <a:ext uri="{FF2B5EF4-FFF2-40B4-BE49-F238E27FC236}">
                        <a16:creationId xmlns:a16="http://schemas.microsoft.com/office/drawing/2014/main" id="{579BCED4-664D-19F1-2359-686FEF494FB6}"/>
                      </a:ext>
                    </a:extLst>
                  </p:cNvPr>
                  <p:cNvSpPr/>
                  <p:nvPr userDrawn="1"/>
                </p:nvSpPr>
                <p:spPr>
                  <a:xfrm>
                    <a:off x="8431972" y="4495924"/>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0"/>
                          <a:pt x="0" y="9430"/>
                          <a:pt x="0" y="21060"/>
                        </a:cubicBezTo>
                        <a:close/>
                      </a:path>
                    </a:pathLst>
                  </a:custGeom>
                  <a:solidFill>
                    <a:srgbClr val="CED2DF"/>
                  </a:solidFill>
                  <a:ln w="2339" cap="flat">
                    <a:noFill/>
                    <a:prstDash val="solid"/>
                    <a:miter/>
                  </a:ln>
                </p:spPr>
                <p:txBody>
                  <a:bodyPr rtlCol="0" anchor="ctr"/>
                  <a:lstStyle/>
                  <a:p>
                    <a:endParaRPr lang="en-US" sz="2160"/>
                  </a:p>
                </p:txBody>
              </p:sp>
              <p:sp>
                <p:nvSpPr>
                  <p:cNvPr id="894" name="Freeform: Shape 893">
                    <a:extLst>
                      <a:ext uri="{FF2B5EF4-FFF2-40B4-BE49-F238E27FC236}">
                        <a16:creationId xmlns:a16="http://schemas.microsoft.com/office/drawing/2014/main" id="{D4D82079-4C9E-EDE7-7BB9-E74E708884FA}"/>
                      </a:ext>
                    </a:extLst>
                  </p:cNvPr>
                  <p:cNvSpPr/>
                  <p:nvPr userDrawn="1"/>
                </p:nvSpPr>
                <p:spPr>
                  <a:xfrm>
                    <a:off x="8432440" y="4496111"/>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0"/>
                          <a:pt x="0" y="9430"/>
                          <a:pt x="0" y="21060"/>
                        </a:cubicBezTo>
                        <a:close/>
                      </a:path>
                    </a:pathLst>
                  </a:custGeom>
                  <a:solidFill>
                    <a:srgbClr val="CED2DF"/>
                  </a:solidFill>
                  <a:ln w="2339" cap="flat">
                    <a:noFill/>
                    <a:prstDash val="solid"/>
                    <a:miter/>
                  </a:ln>
                </p:spPr>
                <p:txBody>
                  <a:bodyPr rtlCol="0" anchor="ctr"/>
                  <a:lstStyle/>
                  <a:p>
                    <a:endParaRPr lang="en-US" sz="2160"/>
                  </a:p>
                </p:txBody>
              </p:sp>
              <p:sp>
                <p:nvSpPr>
                  <p:cNvPr id="895" name="Freeform: Shape 894">
                    <a:extLst>
                      <a:ext uri="{FF2B5EF4-FFF2-40B4-BE49-F238E27FC236}">
                        <a16:creationId xmlns:a16="http://schemas.microsoft.com/office/drawing/2014/main" id="{387BA735-9AE2-4AA9-4CB5-F2FDBA3F6D9C}"/>
                      </a:ext>
                    </a:extLst>
                  </p:cNvPr>
                  <p:cNvSpPr/>
                  <p:nvPr userDrawn="1"/>
                </p:nvSpPr>
                <p:spPr>
                  <a:xfrm>
                    <a:off x="8432908" y="4496298"/>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0"/>
                          <a:pt x="0" y="9430"/>
                          <a:pt x="0" y="21060"/>
                        </a:cubicBezTo>
                        <a:close/>
                      </a:path>
                    </a:pathLst>
                  </a:custGeom>
                  <a:solidFill>
                    <a:srgbClr val="CED3DF"/>
                  </a:solidFill>
                  <a:ln w="2339" cap="flat">
                    <a:noFill/>
                    <a:prstDash val="solid"/>
                    <a:miter/>
                  </a:ln>
                </p:spPr>
                <p:txBody>
                  <a:bodyPr rtlCol="0" anchor="ctr"/>
                  <a:lstStyle/>
                  <a:p>
                    <a:endParaRPr lang="en-US" sz="2160"/>
                  </a:p>
                </p:txBody>
              </p:sp>
              <p:sp>
                <p:nvSpPr>
                  <p:cNvPr id="896" name="Freeform: Shape 895">
                    <a:extLst>
                      <a:ext uri="{FF2B5EF4-FFF2-40B4-BE49-F238E27FC236}">
                        <a16:creationId xmlns:a16="http://schemas.microsoft.com/office/drawing/2014/main" id="{7FAC67CF-5EF6-4AA4-9002-F74A19BC8760}"/>
                      </a:ext>
                    </a:extLst>
                  </p:cNvPr>
                  <p:cNvSpPr/>
                  <p:nvPr userDrawn="1"/>
                </p:nvSpPr>
                <p:spPr>
                  <a:xfrm>
                    <a:off x="8433376" y="4496486"/>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23"/>
                          <a:pt x="0" y="9430"/>
                          <a:pt x="0" y="21060"/>
                        </a:cubicBezTo>
                        <a:close/>
                      </a:path>
                    </a:pathLst>
                  </a:custGeom>
                  <a:solidFill>
                    <a:srgbClr val="CFD3DF"/>
                  </a:solidFill>
                  <a:ln w="2339" cap="flat">
                    <a:noFill/>
                    <a:prstDash val="solid"/>
                    <a:miter/>
                  </a:ln>
                </p:spPr>
                <p:txBody>
                  <a:bodyPr rtlCol="0" anchor="ctr"/>
                  <a:lstStyle/>
                  <a:p>
                    <a:endParaRPr lang="en-US" sz="2160"/>
                  </a:p>
                </p:txBody>
              </p:sp>
              <p:sp>
                <p:nvSpPr>
                  <p:cNvPr id="897" name="Freeform: Shape 896">
                    <a:extLst>
                      <a:ext uri="{FF2B5EF4-FFF2-40B4-BE49-F238E27FC236}">
                        <a16:creationId xmlns:a16="http://schemas.microsoft.com/office/drawing/2014/main" id="{D67B2A48-7AFA-5555-2E3A-0DF0078B6A17}"/>
                      </a:ext>
                    </a:extLst>
                  </p:cNvPr>
                  <p:cNvSpPr/>
                  <p:nvPr userDrawn="1"/>
                </p:nvSpPr>
                <p:spPr>
                  <a:xfrm>
                    <a:off x="8433844" y="4496673"/>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23"/>
                          <a:pt x="0" y="9454"/>
                          <a:pt x="0" y="21060"/>
                        </a:cubicBezTo>
                        <a:close/>
                      </a:path>
                    </a:pathLst>
                  </a:custGeom>
                  <a:solidFill>
                    <a:srgbClr val="CFD3E0"/>
                  </a:solidFill>
                  <a:ln w="2339" cap="flat">
                    <a:noFill/>
                    <a:prstDash val="solid"/>
                    <a:miter/>
                  </a:ln>
                </p:spPr>
                <p:txBody>
                  <a:bodyPr rtlCol="0" anchor="ctr"/>
                  <a:lstStyle/>
                  <a:p>
                    <a:endParaRPr lang="en-US" sz="2160"/>
                  </a:p>
                </p:txBody>
              </p:sp>
              <p:sp>
                <p:nvSpPr>
                  <p:cNvPr id="898" name="Freeform: Shape 897">
                    <a:extLst>
                      <a:ext uri="{FF2B5EF4-FFF2-40B4-BE49-F238E27FC236}">
                        <a16:creationId xmlns:a16="http://schemas.microsoft.com/office/drawing/2014/main" id="{44D75258-8BC6-00F0-6360-DF72F2EE3DA8}"/>
                      </a:ext>
                    </a:extLst>
                  </p:cNvPr>
                  <p:cNvSpPr/>
                  <p:nvPr userDrawn="1"/>
                </p:nvSpPr>
                <p:spPr>
                  <a:xfrm>
                    <a:off x="8434312" y="4496883"/>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07" y="0"/>
                          <a:pt x="0" y="9430"/>
                          <a:pt x="0" y="21060"/>
                        </a:cubicBezTo>
                        <a:close/>
                      </a:path>
                    </a:pathLst>
                  </a:custGeom>
                  <a:solidFill>
                    <a:srgbClr val="CFD4E0"/>
                  </a:solidFill>
                  <a:ln w="2339" cap="flat">
                    <a:noFill/>
                    <a:prstDash val="solid"/>
                    <a:miter/>
                  </a:ln>
                </p:spPr>
                <p:txBody>
                  <a:bodyPr rtlCol="0" anchor="ctr"/>
                  <a:lstStyle/>
                  <a:p>
                    <a:endParaRPr lang="en-US" sz="2160"/>
                  </a:p>
                </p:txBody>
              </p:sp>
              <p:sp>
                <p:nvSpPr>
                  <p:cNvPr id="899" name="Freeform: Shape 898">
                    <a:extLst>
                      <a:ext uri="{FF2B5EF4-FFF2-40B4-BE49-F238E27FC236}">
                        <a16:creationId xmlns:a16="http://schemas.microsoft.com/office/drawing/2014/main" id="{B497346A-6618-B7A6-4AA1-2920EE7006A2}"/>
                      </a:ext>
                    </a:extLst>
                  </p:cNvPr>
                  <p:cNvSpPr/>
                  <p:nvPr userDrawn="1"/>
                </p:nvSpPr>
                <p:spPr>
                  <a:xfrm>
                    <a:off x="8434780" y="4497071"/>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07" y="23"/>
                          <a:pt x="0" y="9430"/>
                          <a:pt x="0" y="21060"/>
                        </a:cubicBezTo>
                        <a:close/>
                      </a:path>
                    </a:pathLst>
                  </a:custGeom>
                  <a:solidFill>
                    <a:srgbClr val="D0D4E0"/>
                  </a:solidFill>
                  <a:ln w="2339" cap="flat">
                    <a:noFill/>
                    <a:prstDash val="solid"/>
                    <a:miter/>
                  </a:ln>
                </p:spPr>
                <p:txBody>
                  <a:bodyPr rtlCol="0" anchor="ctr"/>
                  <a:lstStyle/>
                  <a:p>
                    <a:endParaRPr lang="en-US" sz="2160"/>
                  </a:p>
                </p:txBody>
              </p:sp>
              <p:sp>
                <p:nvSpPr>
                  <p:cNvPr id="900" name="Freeform: Shape 899">
                    <a:extLst>
                      <a:ext uri="{FF2B5EF4-FFF2-40B4-BE49-F238E27FC236}">
                        <a16:creationId xmlns:a16="http://schemas.microsoft.com/office/drawing/2014/main" id="{31BA75B6-AAEE-5A41-E8D6-C6C154FFDFDA}"/>
                      </a:ext>
                    </a:extLst>
                  </p:cNvPr>
                  <p:cNvSpPr/>
                  <p:nvPr userDrawn="1"/>
                </p:nvSpPr>
                <p:spPr>
                  <a:xfrm>
                    <a:off x="8435225" y="4497281"/>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0"/>
                          <a:pt x="0" y="9430"/>
                          <a:pt x="0" y="21060"/>
                        </a:cubicBezTo>
                        <a:close/>
                      </a:path>
                    </a:pathLst>
                  </a:custGeom>
                  <a:solidFill>
                    <a:srgbClr val="D0D4E0"/>
                  </a:solidFill>
                  <a:ln w="2339" cap="flat">
                    <a:noFill/>
                    <a:prstDash val="solid"/>
                    <a:miter/>
                  </a:ln>
                </p:spPr>
                <p:txBody>
                  <a:bodyPr rtlCol="0" anchor="ctr"/>
                  <a:lstStyle/>
                  <a:p>
                    <a:endParaRPr lang="en-US" sz="2160"/>
                  </a:p>
                </p:txBody>
              </p:sp>
              <p:sp>
                <p:nvSpPr>
                  <p:cNvPr id="901" name="Freeform: Shape 900">
                    <a:extLst>
                      <a:ext uri="{FF2B5EF4-FFF2-40B4-BE49-F238E27FC236}">
                        <a16:creationId xmlns:a16="http://schemas.microsoft.com/office/drawing/2014/main" id="{E94671A1-D71A-C225-72B4-A7A29B885E82}"/>
                      </a:ext>
                    </a:extLst>
                  </p:cNvPr>
                  <p:cNvSpPr/>
                  <p:nvPr userDrawn="1"/>
                </p:nvSpPr>
                <p:spPr>
                  <a:xfrm>
                    <a:off x="8435693" y="4497468"/>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0"/>
                          <a:pt x="0" y="9430"/>
                          <a:pt x="0" y="21060"/>
                        </a:cubicBezTo>
                        <a:close/>
                      </a:path>
                    </a:pathLst>
                  </a:custGeom>
                  <a:solidFill>
                    <a:srgbClr val="D0D4E0"/>
                  </a:solidFill>
                  <a:ln w="2339" cap="flat">
                    <a:noFill/>
                    <a:prstDash val="solid"/>
                    <a:miter/>
                  </a:ln>
                </p:spPr>
                <p:txBody>
                  <a:bodyPr rtlCol="0" anchor="ctr"/>
                  <a:lstStyle/>
                  <a:p>
                    <a:endParaRPr lang="en-US" sz="2160"/>
                  </a:p>
                </p:txBody>
              </p:sp>
              <p:sp>
                <p:nvSpPr>
                  <p:cNvPr id="902" name="Freeform: Shape 901">
                    <a:extLst>
                      <a:ext uri="{FF2B5EF4-FFF2-40B4-BE49-F238E27FC236}">
                        <a16:creationId xmlns:a16="http://schemas.microsoft.com/office/drawing/2014/main" id="{CC79461D-881C-9765-2EEC-DDA5FF5D1131}"/>
                      </a:ext>
                    </a:extLst>
                  </p:cNvPr>
                  <p:cNvSpPr/>
                  <p:nvPr userDrawn="1"/>
                </p:nvSpPr>
                <p:spPr>
                  <a:xfrm>
                    <a:off x="8436137" y="4497656"/>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23"/>
                          <a:pt x="0" y="9454"/>
                          <a:pt x="0" y="21060"/>
                        </a:cubicBezTo>
                        <a:close/>
                      </a:path>
                    </a:pathLst>
                  </a:custGeom>
                  <a:solidFill>
                    <a:srgbClr val="D1D5E1"/>
                  </a:solidFill>
                  <a:ln w="2339" cap="flat">
                    <a:noFill/>
                    <a:prstDash val="solid"/>
                    <a:miter/>
                  </a:ln>
                </p:spPr>
                <p:txBody>
                  <a:bodyPr rtlCol="0" anchor="ctr"/>
                  <a:lstStyle/>
                  <a:p>
                    <a:endParaRPr lang="en-US" sz="2160"/>
                  </a:p>
                </p:txBody>
              </p:sp>
              <p:sp>
                <p:nvSpPr>
                  <p:cNvPr id="903" name="Freeform: Shape 902">
                    <a:extLst>
                      <a:ext uri="{FF2B5EF4-FFF2-40B4-BE49-F238E27FC236}">
                        <a16:creationId xmlns:a16="http://schemas.microsoft.com/office/drawing/2014/main" id="{317140F9-6B32-91D9-0D99-59FBFAA7BAE9}"/>
                      </a:ext>
                    </a:extLst>
                  </p:cNvPr>
                  <p:cNvSpPr/>
                  <p:nvPr userDrawn="1"/>
                </p:nvSpPr>
                <p:spPr>
                  <a:xfrm>
                    <a:off x="8436605" y="4497866"/>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0"/>
                          <a:pt x="0" y="9430"/>
                          <a:pt x="0" y="21060"/>
                        </a:cubicBezTo>
                        <a:close/>
                      </a:path>
                    </a:pathLst>
                  </a:custGeom>
                  <a:solidFill>
                    <a:srgbClr val="D1D5E1"/>
                  </a:solidFill>
                  <a:ln w="2339" cap="flat">
                    <a:noFill/>
                    <a:prstDash val="solid"/>
                    <a:miter/>
                  </a:ln>
                </p:spPr>
                <p:txBody>
                  <a:bodyPr rtlCol="0" anchor="ctr"/>
                  <a:lstStyle/>
                  <a:p>
                    <a:endParaRPr lang="en-US" sz="2160"/>
                  </a:p>
                </p:txBody>
              </p:sp>
              <p:sp>
                <p:nvSpPr>
                  <p:cNvPr id="904" name="Freeform: Shape 903">
                    <a:extLst>
                      <a:ext uri="{FF2B5EF4-FFF2-40B4-BE49-F238E27FC236}">
                        <a16:creationId xmlns:a16="http://schemas.microsoft.com/office/drawing/2014/main" id="{88DA5E3F-53B7-1249-B30B-95033805CFE9}"/>
                      </a:ext>
                    </a:extLst>
                  </p:cNvPr>
                  <p:cNvSpPr/>
                  <p:nvPr userDrawn="1"/>
                </p:nvSpPr>
                <p:spPr>
                  <a:xfrm>
                    <a:off x="8437050" y="4498077"/>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0"/>
                          <a:pt x="0" y="9430"/>
                          <a:pt x="0" y="21060"/>
                        </a:cubicBezTo>
                        <a:close/>
                      </a:path>
                    </a:pathLst>
                  </a:custGeom>
                  <a:solidFill>
                    <a:srgbClr val="D1D5E1"/>
                  </a:solidFill>
                  <a:ln w="2339" cap="flat">
                    <a:noFill/>
                    <a:prstDash val="solid"/>
                    <a:miter/>
                  </a:ln>
                </p:spPr>
                <p:txBody>
                  <a:bodyPr rtlCol="0" anchor="ctr"/>
                  <a:lstStyle/>
                  <a:p>
                    <a:endParaRPr lang="en-US" sz="2160"/>
                  </a:p>
                </p:txBody>
              </p:sp>
              <p:sp>
                <p:nvSpPr>
                  <p:cNvPr id="905" name="Freeform: Shape 904">
                    <a:extLst>
                      <a:ext uri="{FF2B5EF4-FFF2-40B4-BE49-F238E27FC236}">
                        <a16:creationId xmlns:a16="http://schemas.microsoft.com/office/drawing/2014/main" id="{72BEB366-F796-A016-9FA8-D5AFD8CF8366}"/>
                      </a:ext>
                    </a:extLst>
                  </p:cNvPr>
                  <p:cNvSpPr/>
                  <p:nvPr userDrawn="1"/>
                </p:nvSpPr>
                <p:spPr>
                  <a:xfrm>
                    <a:off x="8437518" y="4498264"/>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07" y="23"/>
                          <a:pt x="0" y="9430"/>
                          <a:pt x="0" y="21060"/>
                        </a:cubicBezTo>
                        <a:close/>
                      </a:path>
                    </a:pathLst>
                  </a:custGeom>
                  <a:solidFill>
                    <a:srgbClr val="D1D6E1"/>
                  </a:solidFill>
                  <a:ln w="2339" cap="flat">
                    <a:noFill/>
                    <a:prstDash val="solid"/>
                    <a:miter/>
                  </a:ln>
                </p:spPr>
                <p:txBody>
                  <a:bodyPr rtlCol="0" anchor="ctr"/>
                  <a:lstStyle/>
                  <a:p>
                    <a:endParaRPr lang="en-US" sz="2160"/>
                  </a:p>
                </p:txBody>
              </p:sp>
              <p:sp>
                <p:nvSpPr>
                  <p:cNvPr id="906" name="Freeform: Shape 905">
                    <a:extLst>
                      <a:ext uri="{FF2B5EF4-FFF2-40B4-BE49-F238E27FC236}">
                        <a16:creationId xmlns:a16="http://schemas.microsoft.com/office/drawing/2014/main" id="{E9B09D97-9CC2-C3E5-8F62-495B6CEBE0AA}"/>
                      </a:ext>
                    </a:extLst>
                  </p:cNvPr>
                  <p:cNvSpPr/>
                  <p:nvPr userDrawn="1"/>
                </p:nvSpPr>
                <p:spPr>
                  <a:xfrm>
                    <a:off x="8437963" y="4498475"/>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0"/>
                          <a:pt x="0" y="9430"/>
                          <a:pt x="0" y="21060"/>
                        </a:cubicBezTo>
                        <a:close/>
                      </a:path>
                    </a:pathLst>
                  </a:custGeom>
                  <a:solidFill>
                    <a:srgbClr val="D2D6E1"/>
                  </a:solidFill>
                  <a:ln w="2339" cap="flat">
                    <a:noFill/>
                    <a:prstDash val="solid"/>
                    <a:miter/>
                  </a:ln>
                </p:spPr>
                <p:txBody>
                  <a:bodyPr rtlCol="0" anchor="ctr"/>
                  <a:lstStyle/>
                  <a:p>
                    <a:endParaRPr lang="en-US" sz="2160"/>
                  </a:p>
                </p:txBody>
              </p:sp>
              <p:sp>
                <p:nvSpPr>
                  <p:cNvPr id="907" name="Freeform: Shape 906">
                    <a:extLst>
                      <a:ext uri="{FF2B5EF4-FFF2-40B4-BE49-F238E27FC236}">
                        <a16:creationId xmlns:a16="http://schemas.microsoft.com/office/drawing/2014/main" id="{0E67A3BB-2513-210B-6DB5-0674F47CF87B}"/>
                      </a:ext>
                    </a:extLst>
                  </p:cNvPr>
                  <p:cNvSpPr/>
                  <p:nvPr userDrawn="1"/>
                </p:nvSpPr>
                <p:spPr>
                  <a:xfrm>
                    <a:off x="8438407" y="4498662"/>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23"/>
                          <a:pt x="0" y="9454"/>
                          <a:pt x="0" y="21060"/>
                        </a:cubicBezTo>
                        <a:close/>
                      </a:path>
                    </a:pathLst>
                  </a:custGeom>
                  <a:solidFill>
                    <a:srgbClr val="D2D6E2"/>
                  </a:solidFill>
                  <a:ln w="2339" cap="flat">
                    <a:noFill/>
                    <a:prstDash val="solid"/>
                    <a:miter/>
                  </a:ln>
                </p:spPr>
                <p:txBody>
                  <a:bodyPr rtlCol="0" anchor="ctr"/>
                  <a:lstStyle/>
                  <a:p>
                    <a:endParaRPr lang="en-US" sz="2160"/>
                  </a:p>
                </p:txBody>
              </p:sp>
              <p:sp>
                <p:nvSpPr>
                  <p:cNvPr id="908" name="Freeform: Shape 907">
                    <a:extLst>
                      <a:ext uri="{FF2B5EF4-FFF2-40B4-BE49-F238E27FC236}">
                        <a16:creationId xmlns:a16="http://schemas.microsoft.com/office/drawing/2014/main" id="{B5B74263-768D-5B49-4478-F9AA77A19E16}"/>
                      </a:ext>
                    </a:extLst>
                  </p:cNvPr>
                  <p:cNvSpPr/>
                  <p:nvPr userDrawn="1"/>
                </p:nvSpPr>
                <p:spPr>
                  <a:xfrm>
                    <a:off x="8438852" y="4498872"/>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23"/>
                          <a:pt x="0" y="9430"/>
                          <a:pt x="0" y="21060"/>
                        </a:cubicBezTo>
                        <a:close/>
                      </a:path>
                    </a:pathLst>
                  </a:custGeom>
                  <a:solidFill>
                    <a:srgbClr val="D2D6E2"/>
                  </a:solidFill>
                  <a:ln w="2339" cap="flat">
                    <a:noFill/>
                    <a:prstDash val="solid"/>
                    <a:miter/>
                  </a:ln>
                </p:spPr>
                <p:txBody>
                  <a:bodyPr rtlCol="0" anchor="ctr"/>
                  <a:lstStyle/>
                  <a:p>
                    <a:endParaRPr lang="en-US" sz="2160"/>
                  </a:p>
                </p:txBody>
              </p:sp>
              <p:sp>
                <p:nvSpPr>
                  <p:cNvPr id="909" name="Freeform: Shape 908">
                    <a:extLst>
                      <a:ext uri="{FF2B5EF4-FFF2-40B4-BE49-F238E27FC236}">
                        <a16:creationId xmlns:a16="http://schemas.microsoft.com/office/drawing/2014/main" id="{1E26EC0A-849F-F746-1601-7D396621F567}"/>
                      </a:ext>
                    </a:extLst>
                  </p:cNvPr>
                  <p:cNvSpPr/>
                  <p:nvPr userDrawn="1"/>
                </p:nvSpPr>
                <p:spPr>
                  <a:xfrm>
                    <a:off x="8439296" y="4499083"/>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0"/>
                          <a:pt x="0" y="9430"/>
                          <a:pt x="0" y="21060"/>
                        </a:cubicBezTo>
                        <a:close/>
                      </a:path>
                    </a:pathLst>
                  </a:custGeom>
                  <a:solidFill>
                    <a:srgbClr val="D3D7E2"/>
                  </a:solidFill>
                  <a:ln w="2339" cap="flat">
                    <a:noFill/>
                    <a:prstDash val="solid"/>
                    <a:miter/>
                  </a:ln>
                </p:spPr>
                <p:txBody>
                  <a:bodyPr rtlCol="0" anchor="ctr"/>
                  <a:lstStyle/>
                  <a:p>
                    <a:endParaRPr lang="en-US" sz="2160"/>
                  </a:p>
                </p:txBody>
              </p:sp>
              <p:sp>
                <p:nvSpPr>
                  <p:cNvPr id="910" name="Freeform: Shape 909">
                    <a:extLst>
                      <a:ext uri="{FF2B5EF4-FFF2-40B4-BE49-F238E27FC236}">
                        <a16:creationId xmlns:a16="http://schemas.microsoft.com/office/drawing/2014/main" id="{3C768C6D-05FE-94FF-E48D-0456AF22F7F4}"/>
                      </a:ext>
                    </a:extLst>
                  </p:cNvPr>
                  <p:cNvSpPr/>
                  <p:nvPr userDrawn="1"/>
                </p:nvSpPr>
                <p:spPr>
                  <a:xfrm>
                    <a:off x="8439741" y="4499294"/>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0"/>
                          <a:pt x="0" y="9430"/>
                          <a:pt x="0" y="21060"/>
                        </a:cubicBezTo>
                        <a:close/>
                      </a:path>
                    </a:pathLst>
                  </a:custGeom>
                  <a:solidFill>
                    <a:srgbClr val="D3D7E2"/>
                  </a:solidFill>
                  <a:ln w="2339" cap="flat">
                    <a:noFill/>
                    <a:prstDash val="solid"/>
                    <a:miter/>
                  </a:ln>
                </p:spPr>
                <p:txBody>
                  <a:bodyPr rtlCol="0" anchor="ctr"/>
                  <a:lstStyle/>
                  <a:p>
                    <a:endParaRPr lang="en-US" sz="2160"/>
                  </a:p>
                </p:txBody>
              </p:sp>
              <p:sp>
                <p:nvSpPr>
                  <p:cNvPr id="911" name="Freeform: Shape 910">
                    <a:extLst>
                      <a:ext uri="{FF2B5EF4-FFF2-40B4-BE49-F238E27FC236}">
                        <a16:creationId xmlns:a16="http://schemas.microsoft.com/office/drawing/2014/main" id="{447B57AF-B87E-212A-F453-692C01A3E657}"/>
                      </a:ext>
                    </a:extLst>
                  </p:cNvPr>
                  <p:cNvSpPr/>
                  <p:nvPr userDrawn="1"/>
                </p:nvSpPr>
                <p:spPr>
                  <a:xfrm>
                    <a:off x="8440186" y="4499504"/>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0"/>
                          <a:pt x="0" y="9430"/>
                          <a:pt x="0" y="21060"/>
                        </a:cubicBezTo>
                        <a:close/>
                      </a:path>
                    </a:pathLst>
                  </a:custGeom>
                  <a:solidFill>
                    <a:srgbClr val="D3D7E2"/>
                  </a:solidFill>
                  <a:ln w="2339" cap="flat">
                    <a:noFill/>
                    <a:prstDash val="solid"/>
                    <a:miter/>
                  </a:ln>
                </p:spPr>
                <p:txBody>
                  <a:bodyPr rtlCol="0" anchor="ctr"/>
                  <a:lstStyle/>
                  <a:p>
                    <a:endParaRPr lang="en-US" sz="2160"/>
                  </a:p>
                </p:txBody>
              </p:sp>
              <p:sp>
                <p:nvSpPr>
                  <p:cNvPr id="912" name="Freeform: Shape 911">
                    <a:extLst>
                      <a:ext uri="{FF2B5EF4-FFF2-40B4-BE49-F238E27FC236}">
                        <a16:creationId xmlns:a16="http://schemas.microsoft.com/office/drawing/2014/main" id="{09ADDD01-3C1D-4107-B2DD-A6DC75AD7291}"/>
                      </a:ext>
                    </a:extLst>
                  </p:cNvPr>
                  <p:cNvSpPr/>
                  <p:nvPr userDrawn="1"/>
                </p:nvSpPr>
                <p:spPr>
                  <a:xfrm>
                    <a:off x="8440630" y="4499715"/>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0"/>
                          <a:pt x="0" y="9430"/>
                          <a:pt x="0" y="21060"/>
                        </a:cubicBezTo>
                        <a:close/>
                      </a:path>
                    </a:pathLst>
                  </a:custGeom>
                  <a:solidFill>
                    <a:srgbClr val="D4D7E3"/>
                  </a:solidFill>
                  <a:ln w="2339" cap="flat">
                    <a:noFill/>
                    <a:prstDash val="solid"/>
                    <a:miter/>
                  </a:ln>
                </p:spPr>
                <p:txBody>
                  <a:bodyPr rtlCol="0" anchor="ctr"/>
                  <a:lstStyle/>
                  <a:p>
                    <a:endParaRPr lang="en-US" sz="2160"/>
                  </a:p>
                </p:txBody>
              </p:sp>
              <p:sp>
                <p:nvSpPr>
                  <p:cNvPr id="913" name="Freeform: Shape 912">
                    <a:extLst>
                      <a:ext uri="{FF2B5EF4-FFF2-40B4-BE49-F238E27FC236}">
                        <a16:creationId xmlns:a16="http://schemas.microsoft.com/office/drawing/2014/main" id="{49ECFA28-6E60-5D66-352C-A373040DFE07}"/>
                      </a:ext>
                    </a:extLst>
                  </p:cNvPr>
                  <p:cNvSpPr/>
                  <p:nvPr userDrawn="1"/>
                </p:nvSpPr>
                <p:spPr>
                  <a:xfrm>
                    <a:off x="8441075" y="4499902"/>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07" y="23"/>
                          <a:pt x="0" y="9454"/>
                          <a:pt x="0" y="21060"/>
                        </a:cubicBezTo>
                        <a:close/>
                      </a:path>
                    </a:pathLst>
                  </a:custGeom>
                  <a:solidFill>
                    <a:srgbClr val="D4D8E3"/>
                  </a:solidFill>
                  <a:ln w="2339" cap="flat">
                    <a:noFill/>
                    <a:prstDash val="solid"/>
                    <a:miter/>
                  </a:ln>
                </p:spPr>
                <p:txBody>
                  <a:bodyPr rtlCol="0" anchor="ctr"/>
                  <a:lstStyle/>
                  <a:p>
                    <a:endParaRPr lang="en-US" sz="2160"/>
                  </a:p>
                </p:txBody>
              </p:sp>
              <p:sp>
                <p:nvSpPr>
                  <p:cNvPr id="914" name="Freeform: Shape 913">
                    <a:extLst>
                      <a:ext uri="{FF2B5EF4-FFF2-40B4-BE49-F238E27FC236}">
                        <a16:creationId xmlns:a16="http://schemas.microsoft.com/office/drawing/2014/main" id="{80E5080D-784F-7A7F-3539-FEBE4F69994E}"/>
                      </a:ext>
                    </a:extLst>
                  </p:cNvPr>
                  <p:cNvSpPr/>
                  <p:nvPr userDrawn="1"/>
                </p:nvSpPr>
                <p:spPr>
                  <a:xfrm>
                    <a:off x="8441496" y="4500113"/>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23"/>
                          <a:pt x="0" y="9454"/>
                          <a:pt x="0" y="21060"/>
                        </a:cubicBezTo>
                        <a:close/>
                      </a:path>
                    </a:pathLst>
                  </a:custGeom>
                  <a:solidFill>
                    <a:srgbClr val="D4D8E3"/>
                  </a:solidFill>
                  <a:ln w="2339" cap="flat">
                    <a:noFill/>
                    <a:prstDash val="solid"/>
                    <a:miter/>
                  </a:ln>
                </p:spPr>
                <p:txBody>
                  <a:bodyPr rtlCol="0" anchor="ctr"/>
                  <a:lstStyle/>
                  <a:p>
                    <a:endParaRPr lang="en-US" sz="2160"/>
                  </a:p>
                </p:txBody>
              </p:sp>
              <p:sp>
                <p:nvSpPr>
                  <p:cNvPr id="915" name="Freeform: Shape 914">
                    <a:extLst>
                      <a:ext uri="{FF2B5EF4-FFF2-40B4-BE49-F238E27FC236}">
                        <a16:creationId xmlns:a16="http://schemas.microsoft.com/office/drawing/2014/main" id="{6AD61782-E667-BCFA-0988-C982F13D7779}"/>
                      </a:ext>
                    </a:extLst>
                  </p:cNvPr>
                  <p:cNvSpPr/>
                  <p:nvPr userDrawn="1"/>
                </p:nvSpPr>
                <p:spPr>
                  <a:xfrm>
                    <a:off x="8441941" y="4500323"/>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23"/>
                          <a:pt x="0" y="9454"/>
                          <a:pt x="0" y="21060"/>
                        </a:cubicBezTo>
                        <a:close/>
                      </a:path>
                    </a:pathLst>
                  </a:custGeom>
                  <a:solidFill>
                    <a:srgbClr val="D4D8E3"/>
                  </a:solidFill>
                  <a:ln w="2339" cap="flat">
                    <a:noFill/>
                    <a:prstDash val="solid"/>
                    <a:miter/>
                  </a:ln>
                </p:spPr>
                <p:txBody>
                  <a:bodyPr rtlCol="0" anchor="ctr"/>
                  <a:lstStyle/>
                  <a:p>
                    <a:endParaRPr lang="en-US" sz="2160"/>
                  </a:p>
                </p:txBody>
              </p:sp>
              <p:sp>
                <p:nvSpPr>
                  <p:cNvPr id="916" name="Freeform: Shape 915">
                    <a:extLst>
                      <a:ext uri="{FF2B5EF4-FFF2-40B4-BE49-F238E27FC236}">
                        <a16:creationId xmlns:a16="http://schemas.microsoft.com/office/drawing/2014/main" id="{5EB87722-1393-AC01-62D4-BE28ED69510D}"/>
                      </a:ext>
                    </a:extLst>
                  </p:cNvPr>
                  <p:cNvSpPr/>
                  <p:nvPr userDrawn="1"/>
                </p:nvSpPr>
                <p:spPr>
                  <a:xfrm>
                    <a:off x="8442362" y="4500534"/>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23"/>
                          <a:pt x="0" y="9454"/>
                          <a:pt x="0" y="21060"/>
                        </a:cubicBezTo>
                        <a:close/>
                      </a:path>
                    </a:pathLst>
                  </a:custGeom>
                  <a:solidFill>
                    <a:srgbClr val="D5D9E3"/>
                  </a:solidFill>
                  <a:ln w="2339" cap="flat">
                    <a:noFill/>
                    <a:prstDash val="solid"/>
                    <a:miter/>
                  </a:ln>
                </p:spPr>
                <p:txBody>
                  <a:bodyPr rtlCol="0" anchor="ctr"/>
                  <a:lstStyle/>
                  <a:p>
                    <a:endParaRPr lang="en-US" sz="2160"/>
                  </a:p>
                </p:txBody>
              </p:sp>
              <p:sp>
                <p:nvSpPr>
                  <p:cNvPr id="917" name="Freeform: Shape 916">
                    <a:extLst>
                      <a:ext uri="{FF2B5EF4-FFF2-40B4-BE49-F238E27FC236}">
                        <a16:creationId xmlns:a16="http://schemas.microsoft.com/office/drawing/2014/main" id="{1005C013-B726-ADCE-325A-4F9091B31183}"/>
                      </a:ext>
                    </a:extLst>
                  </p:cNvPr>
                  <p:cNvSpPr/>
                  <p:nvPr userDrawn="1"/>
                </p:nvSpPr>
                <p:spPr>
                  <a:xfrm>
                    <a:off x="8442806" y="4500768"/>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0"/>
                          <a:pt x="0" y="9430"/>
                          <a:pt x="0" y="21060"/>
                        </a:cubicBezTo>
                        <a:close/>
                      </a:path>
                    </a:pathLst>
                  </a:custGeom>
                  <a:solidFill>
                    <a:srgbClr val="D5D9E4"/>
                  </a:solidFill>
                  <a:ln w="2339" cap="flat">
                    <a:noFill/>
                    <a:prstDash val="solid"/>
                    <a:miter/>
                  </a:ln>
                </p:spPr>
                <p:txBody>
                  <a:bodyPr rtlCol="0" anchor="ctr"/>
                  <a:lstStyle/>
                  <a:p>
                    <a:endParaRPr lang="en-US" sz="2160"/>
                  </a:p>
                </p:txBody>
              </p:sp>
              <p:sp>
                <p:nvSpPr>
                  <p:cNvPr id="918" name="Freeform: Shape 917">
                    <a:extLst>
                      <a:ext uri="{FF2B5EF4-FFF2-40B4-BE49-F238E27FC236}">
                        <a16:creationId xmlns:a16="http://schemas.microsoft.com/office/drawing/2014/main" id="{40C6F805-9B2D-383F-D28F-6A41AA579AA0}"/>
                      </a:ext>
                    </a:extLst>
                  </p:cNvPr>
                  <p:cNvSpPr/>
                  <p:nvPr userDrawn="1"/>
                </p:nvSpPr>
                <p:spPr>
                  <a:xfrm>
                    <a:off x="8443228" y="4500978"/>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0"/>
                          <a:pt x="0" y="9430"/>
                          <a:pt x="0" y="21060"/>
                        </a:cubicBezTo>
                        <a:close/>
                      </a:path>
                    </a:pathLst>
                  </a:custGeom>
                  <a:solidFill>
                    <a:srgbClr val="D5D9E4"/>
                  </a:solidFill>
                  <a:ln w="2339" cap="flat">
                    <a:noFill/>
                    <a:prstDash val="solid"/>
                    <a:miter/>
                  </a:ln>
                </p:spPr>
                <p:txBody>
                  <a:bodyPr rtlCol="0" anchor="ctr"/>
                  <a:lstStyle/>
                  <a:p>
                    <a:endParaRPr lang="en-US" sz="2160"/>
                  </a:p>
                </p:txBody>
              </p:sp>
              <p:sp>
                <p:nvSpPr>
                  <p:cNvPr id="919" name="Freeform: Shape 918">
                    <a:extLst>
                      <a:ext uri="{FF2B5EF4-FFF2-40B4-BE49-F238E27FC236}">
                        <a16:creationId xmlns:a16="http://schemas.microsoft.com/office/drawing/2014/main" id="{2373CAB1-5F4F-F642-6095-004FB5C3D277}"/>
                      </a:ext>
                    </a:extLst>
                  </p:cNvPr>
                  <p:cNvSpPr/>
                  <p:nvPr userDrawn="1"/>
                </p:nvSpPr>
                <p:spPr>
                  <a:xfrm>
                    <a:off x="8443649" y="4501189"/>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0"/>
                          <a:pt x="0" y="9430"/>
                          <a:pt x="0" y="21060"/>
                        </a:cubicBezTo>
                        <a:close/>
                      </a:path>
                    </a:pathLst>
                  </a:custGeom>
                  <a:solidFill>
                    <a:srgbClr val="D6D9E4"/>
                  </a:solidFill>
                  <a:ln w="2339" cap="flat">
                    <a:noFill/>
                    <a:prstDash val="solid"/>
                    <a:miter/>
                  </a:ln>
                </p:spPr>
                <p:txBody>
                  <a:bodyPr rtlCol="0" anchor="ctr"/>
                  <a:lstStyle/>
                  <a:p>
                    <a:endParaRPr lang="en-US" sz="2160"/>
                  </a:p>
                </p:txBody>
              </p:sp>
              <p:sp>
                <p:nvSpPr>
                  <p:cNvPr id="920" name="Freeform: Shape 919">
                    <a:extLst>
                      <a:ext uri="{FF2B5EF4-FFF2-40B4-BE49-F238E27FC236}">
                        <a16:creationId xmlns:a16="http://schemas.microsoft.com/office/drawing/2014/main" id="{57191449-B726-314C-89C2-ACB9DE4D319B}"/>
                      </a:ext>
                    </a:extLst>
                  </p:cNvPr>
                  <p:cNvSpPr/>
                  <p:nvPr userDrawn="1"/>
                </p:nvSpPr>
                <p:spPr>
                  <a:xfrm>
                    <a:off x="8444093" y="4501400"/>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07" y="0"/>
                          <a:pt x="0" y="9430"/>
                          <a:pt x="0" y="21060"/>
                        </a:cubicBezTo>
                        <a:close/>
                      </a:path>
                    </a:pathLst>
                  </a:custGeom>
                  <a:solidFill>
                    <a:srgbClr val="D6DAE4"/>
                  </a:solidFill>
                  <a:ln w="2339" cap="flat">
                    <a:noFill/>
                    <a:prstDash val="solid"/>
                    <a:miter/>
                  </a:ln>
                </p:spPr>
                <p:txBody>
                  <a:bodyPr rtlCol="0" anchor="ctr"/>
                  <a:lstStyle/>
                  <a:p>
                    <a:endParaRPr lang="en-US" sz="2160"/>
                  </a:p>
                </p:txBody>
              </p:sp>
              <p:sp>
                <p:nvSpPr>
                  <p:cNvPr id="921" name="Freeform: Shape 920">
                    <a:extLst>
                      <a:ext uri="{FF2B5EF4-FFF2-40B4-BE49-F238E27FC236}">
                        <a16:creationId xmlns:a16="http://schemas.microsoft.com/office/drawing/2014/main" id="{76052370-0938-A7DF-AE19-A070DB0EBAA3}"/>
                      </a:ext>
                    </a:extLst>
                  </p:cNvPr>
                  <p:cNvSpPr/>
                  <p:nvPr userDrawn="1"/>
                </p:nvSpPr>
                <p:spPr>
                  <a:xfrm>
                    <a:off x="8444515" y="4501610"/>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07" y="23"/>
                          <a:pt x="0" y="9430"/>
                          <a:pt x="0" y="21060"/>
                        </a:cubicBezTo>
                        <a:close/>
                      </a:path>
                    </a:pathLst>
                  </a:custGeom>
                  <a:solidFill>
                    <a:srgbClr val="D6DAE4"/>
                  </a:solidFill>
                  <a:ln w="2339" cap="flat">
                    <a:noFill/>
                    <a:prstDash val="solid"/>
                    <a:miter/>
                  </a:ln>
                </p:spPr>
                <p:txBody>
                  <a:bodyPr rtlCol="0" anchor="ctr"/>
                  <a:lstStyle/>
                  <a:p>
                    <a:endParaRPr lang="en-US" sz="2160"/>
                  </a:p>
                </p:txBody>
              </p:sp>
              <p:sp>
                <p:nvSpPr>
                  <p:cNvPr id="922" name="Freeform: Shape 921">
                    <a:extLst>
                      <a:ext uri="{FF2B5EF4-FFF2-40B4-BE49-F238E27FC236}">
                        <a16:creationId xmlns:a16="http://schemas.microsoft.com/office/drawing/2014/main" id="{F30868A0-E902-DCCC-7DDB-62AE33942AB8}"/>
                      </a:ext>
                    </a:extLst>
                  </p:cNvPr>
                  <p:cNvSpPr/>
                  <p:nvPr userDrawn="1"/>
                </p:nvSpPr>
                <p:spPr>
                  <a:xfrm>
                    <a:off x="8444936" y="4501844"/>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07" y="0"/>
                          <a:pt x="0" y="9430"/>
                          <a:pt x="0" y="21060"/>
                        </a:cubicBezTo>
                        <a:close/>
                      </a:path>
                    </a:pathLst>
                  </a:custGeom>
                  <a:solidFill>
                    <a:srgbClr val="D7DAE5"/>
                  </a:solidFill>
                  <a:ln w="2339" cap="flat">
                    <a:noFill/>
                    <a:prstDash val="solid"/>
                    <a:miter/>
                  </a:ln>
                </p:spPr>
                <p:txBody>
                  <a:bodyPr rtlCol="0" anchor="ctr"/>
                  <a:lstStyle/>
                  <a:p>
                    <a:endParaRPr lang="en-US" sz="2160"/>
                  </a:p>
                </p:txBody>
              </p:sp>
              <p:sp>
                <p:nvSpPr>
                  <p:cNvPr id="923" name="Freeform: Shape 922">
                    <a:extLst>
                      <a:ext uri="{FF2B5EF4-FFF2-40B4-BE49-F238E27FC236}">
                        <a16:creationId xmlns:a16="http://schemas.microsoft.com/office/drawing/2014/main" id="{DB5C1F4D-C501-B17B-A208-821331D44835}"/>
                      </a:ext>
                    </a:extLst>
                  </p:cNvPr>
                  <p:cNvSpPr/>
                  <p:nvPr userDrawn="1"/>
                </p:nvSpPr>
                <p:spPr>
                  <a:xfrm>
                    <a:off x="8445357" y="4502055"/>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07" y="0"/>
                          <a:pt x="0" y="9430"/>
                          <a:pt x="0" y="21060"/>
                        </a:cubicBezTo>
                        <a:close/>
                      </a:path>
                    </a:pathLst>
                  </a:custGeom>
                  <a:solidFill>
                    <a:srgbClr val="D7DBE5"/>
                  </a:solidFill>
                  <a:ln w="2339" cap="flat">
                    <a:noFill/>
                    <a:prstDash val="solid"/>
                    <a:miter/>
                  </a:ln>
                </p:spPr>
                <p:txBody>
                  <a:bodyPr rtlCol="0" anchor="ctr"/>
                  <a:lstStyle/>
                  <a:p>
                    <a:endParaRPr lang="en-US" sz="2160"/>
                  </a:p>
                </p:txBody>
              </p:sp>
              <p:sp>
                <p:nvSpPr>
                  <p:cNvPr id="924" name="Freeform: Shape 923">
                    <a:extLst>
                      <a:ext uri="{FF2B5EF4-FFF2-40B4-BE49-F238E27FC236}">
                        <a16:creationId xmlns:a16="http://schemas.microsoft.com/office/drawing/2014/main" id="{E779F81D-7FED-2163-1837-0637B2535894}"/>
                      </a:ext>
                    </a:extLst>
                  </p:cNvPr>
                  <p:cNvSpPr/>
                  <p:nvPr userDrawn="1"/>
                </p:nvSpPr>
                <p:spPr>
                  <a:xfrm>
                    <a:off x="8445778" y="4502265"/>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07" y="23"/>
                          <a:pt x="0" y="9430"/>
                          <a:pt x="0" y="21060"/>
                        </a:cubicBezTo>
                        <a:close/>
                      </a:path>
                    </a:pathLst>
                  </a:custGeom>
                  <a:solidFill>
                    <a:srgbClr val="D7DBE5"/>
                  </a:solidFill>
                  <a:ln w="2339" cap="flat">
                    <a:noFill/>
                    <a:prstDash val="solid"/>
                    <a:miter/>
                  </a:ln>
                </p:spPr>
                <p:txBody>
                  <a:bodyPr rtlCol="0" anchor="ctr"/>
                  <a:lstStyle/>
                  <a:p>
                    <a:endParaRPr lang="en-US" sz="2160"/>
                  </a:p>
                </p:txBody>
              </p:sp>
              <p:sp>
                <p:nvSpPr>
                  <p:cNvPr id="925" name="Freeform: Shape 924">
                    <a:extLst>
                      <a:ext uri="{FF2B5EF4-FFF2-40B4-BE49-F238E27FC236}">
                        <a16:creationId xmlns:a16="http://schemas.microsoft.com/office/drawing/2014/main" id="{E2BCB807-1BA6-4869-0612-A672E8EA5D5E}"/>
                      </a:ext>
                    </a:extLst>
                  </p:cNvPr>
                  <p:cNvSpPr/>
                  <p:nvPr userDrawn="1"/>
                </p:nvSpPr>
                <p:spPr>
                  <a:xfrm>
                    <a:off x="8446176" y="4502499"/>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0"/>
                          <a:pt x="0" y="9430"/>
                          <a:pt x="0" y="21060"/>
                        </a:cubicBezTo>
                        <a:close/>
                      </a:path>
                    </a:pathLst>
                  </a:custGeom>
                  <a:solidFill>
                    <a:srgbClr val="D8DBE5"/>
                  </a:solidFill>
                  <a:ln w="2339" cap="flat">
                    <a:noFill/>
                    <a:prstDash val="solid"/>
                    <a:miter/>
                  </a:ln>
                </p:spPr>
                <p:txBody>
                  <a:bodyPr rtlCol="0" anchor="ctr"/>
                  <a:lstStyle/>
                  <a:p>
                    <a:endParaRPr lang="en-US" sz="2160"/>
                  </a:p>
                </p:txBody>
              </p:sp>
              <p:sp>
                <p:nvSpPr>
                  <p:cNvPr id="926" name="Freeform: Shape 925">
                    <a:extLst>
                      <a:ext uri="{FF2B5EF4-FFF2-40B4-BE49-F238E27FC236}">
                        <a16:creationId xmlns:a16="http://schemas.microsoft.com/office/drawing/2014/main" id="{9EA56BA2-E5F3-0F75-F497-46C2DD356064}"/>
                      </a:ext>
                    </a:extLst>
                  </p:cNvPr>
                  <p:cNvSpPr/>
                  <p:nvPr userDrawn="1"/>
                </p:nvSpPr>
                <p:spPr>
                  <a:xfrm>
                    <a:off x="8446597" y="4502710"/>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0"/>
                          <a:pt x="0" y="9430"/>
                          <a:pt x="0" y="21060"/>
                        </a:cubicBezTo>
                        <a:close/>
                      </a:path>
                    </a:pathLst>
                  </a:custGeom>
                  <a:solidFill>
                    <a:srgbClr val="D8DBE5"/>
                  </a:solidFill>
                  <a:ln w="2339" cap="flat">
                    <a:noFill/>
                    <a:prstDash val="solid"/>
                    <a:miter/>
                  </a:ln>
                </p:spPr>
                <p:txBody>
                  <a:bodyPr rtlCol="0" anchor="ctr"/>
                  <a:lstStyle/>
                  <a:p>
                    <a:endParaRPr lang="en-US" sz="2160"/>
                  </a:p>
                </p:txBody>
              </p:sp>
              <p:sp>
                <p:nvSpPr>
                  <p:cNvPr id="927" name="Freeform: Shape 926">
                    <a:extLst>
                      <a:ext uri="{FF2B5EF4-FFF2-40B4-BE49-F238E27FC236}">
                        <a16:creationId xmlns:a16="http://schemas.microsoft.com/office/drawing/2014/main" id="{97036C6D-8D9E-3305-E783-49717FFA213B}"/>
                      </a:ext>
                    </a:extLst>
                  </p:cNvPr>
                  <p:cNvSpPr/>
                  <p:nvPr userDrawn="1"/>
                </p:nvSpPr>
                <p:spPr>
                  <a:xfrm>
                    <a:off x="8447018" y="4502921"/>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07" y="23"/>
                          <a:pt x="0" y="9454"/>
                          <a:pt x="0" y="21060"/>
                        </a:cubicBezTo>
                        <a:close/>
                      </a:path>
                    </a:pathLst>
                  </a:custGeom>
                  <a:solidFill>
                    <a:srgbClr val="D8DCE6"/>
                  </a:solidFill>
                  <a:ln w="2339" cap="flat">
                    <a:noFill/>
                    <a:prstDash val="solid"/>
                    <a:miter/>
                  </a:ln>
                </p:spPr>
                <p:txBody>
                  <a:bodyPr rtlCol="0" anchor="ctr"/>
                  <a:lstStyle/>
                  <a:p>
                    <a:endParaRPr lang="en-US" sz="2160"/>
                  </a:p>
                </p:txBody>
              </p:sp>
              <p:sp>
                <p:nvSpPr>
                  <p:cNvPr id="928" name="Freeform: Shape 927">
                    <a:extLst>
                      <a:ext uri="{FF2B5EF4-FFF2-40B4-BE49-F238E27FC236}">
                        <a16:creationId xmlns:a16="http://schemas.microsoft.com/office/drawing/2014/main" id="{4F317B40-2457-BB6C-5C25-365080F9665C}"/>
                      </a:ext>
                    </a:extLst>
                  </p:cNvPr>
                  <p:cNvSpPr/>
                  <p:nvPr userDrawn="1"/>
                </p:nvSpPr>
                <p:spPr>
                  <a:xfrm>
                    <a:off x="8447416" y="4503155"/>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0"/>
                          <a:pt x="0" y="9430"/>
                          <a:pt x="0" y="21060"/>
                        </a:cubicBezTo>
                        <a:close/>
                      </a:path>
                    </a:pathLst>
                  </a:custGeom>
                  <a:solidFill>
                    <a:srgbClr val="D8DCE6"/>
                  </a:solidFill>
                  <a:ln w="2339" cap="flat">
                    <a:noFill/>
                    <a:prstDash val="solid"/>
                    <a:miter/>
                  </a:ln>
                </p:spPr>
                <p:txBody>
                  <a:bodyPr rtlCol="0" anchor="ctr"/>
                  <a:lstStyle/>
                  <a:p>
                    <a:endParaRPr lang="en-US" sz="2160"/>
                  </a:p>
                </p:txBody>
              </p:sp>
              <p:sp>
                <p:nvSpPr>
                  <p:cNvPr id="929" name="Freeform: Shape 928">
                    <a:extLst>
                      <a:ext uri="{FF2B5EF4-FFF2-40B4-BE49-F238E27FC236}">
                        <a16:creationId xmlns:a16="http://schemas.microsoft.com/office/drawing/2014/main" id="{25527935-2B70-BEF1-97CD-D9C6428FF8A5}"/>
                      </a:ext>
                    </a:extLst>
                  </p:cNvPr>
                  <p:cNvSpPr/>
                  <p:nvPr userDrawn="1"/>
                </p:nvSpPr>
                <p:spPr>
                  <a:xfrm>
                    <a:off x="8447814" y="4503389"/>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0"/>
                          <a:pt x="0" y="9430"/>
                          <a:pt x="0" y="21060"/>
                        </a:cubicBezTo>
                        <a:close/>
                      </a:path>
                    </a:pathLst>
                  </a:custGeom>
                  <a:solidFill>
                    <a:srgbClr val="D9DCE6"/>
                  </a:solidFill>
                  <a:ln w="2339" cap="flat">
                    <a:noFill/>
                    <a:prstDash val="solid"/>
                    <a:miter/>
                  </a:ln>
                </p:spPr>
                <p:txBody>
                  <a:bodyPr rtlCol="0" anchor="ctr"/>
                  <a:lstStyle/>
                  <a:p>
                    <a:endParaRPr lang="en-US" sz="2160"/>
                  </a:p>
                </p:txBody>
              </p:sp>
              <p:sp>
                <p:nvSpPr>
                  <p:cNvPr id="930" name="Freeform: Shape 929">
                    <a:extLst>
                      <a:ext uri="{FF2B5EF4-FFF2-40B4-BE49-F238E27FC236}">
                        <a16:creationId xmlns:a16="http://schemas.microsoft.com/office/drawing/2014/main" id="{8848F30F-C4A6-A77C-B721-B630B1BE3DD4}"/>
                      </a:ext>
                    </a:extLst>
                  </p:cNvPr>
                  <p:cNvSpPr/>
                  <p:nvPr userDrawn="1"/>
                </p:nvSpPr>
                <p:spPr>
                  <a:xfrm>
                    <a:off x="8448235" y="4503599"/>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07" y="0"/>
                          <a:pt x="0" y="9430"/>
                          <a:pt x="0" y="21060"/>
                        </a:cubicBezTo>
                        <a:close/>
                      </a:path>
                    </a:pathLst>
                  </a:custGeom>
                  <a:solidFill>
                    <a:srgbClr val="D9DCE6"/>
                  </a:solidFill>
                  <a:ln w="2339" cap="flat">
                    <a:noFill/>
                    <a:prstDash val="solid"/>
                    <a:miter/>
                  </a:ln>
                </p:spPr>
                <p:txBody>
                  <a:bodyPr rtlCol="0" anchor="ctr"/>
                  <a:lstStyle/>
                  <a:p>
                    <a:endParaRPr lang="en-US" sz="2160"/>
                  </a:p>
                </p:txBody>
              </p:sp>
              <p:sp>
                <p:nvSpPr>
                  <p:cNvPr id="931" name="Freeform: Shape 930">
                    <a:extLst>
                      <a:ext uri="{FF2B5EF4-FFF2-40B4-BE49-F238E27FC236}">
                        <a16:creationId xmlns:a16="http://schemas.microsoft.com/office/drawing/2014/main" id="{E80F882F-B8FA-78D1-C04B-13EAA618CFDA}"/>
                      </a:ext>
                    </a:extLst>
                  </p:cNvPr>
                  <p:cNvSpPr/>
                  <p:nvPr userDrawn="1"/>
                </p:nvSpPr>
                <p:spPr>
                  <a:xfrm>
                    <a:off x="8448633" y="4503833"/>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0"/>
                          <a:pt x="0" y="9430"/>
                          <a:pt x="0" y="21060"/>
                        </a:cubicBezTo>
                        <a:close/>
                      </a:path>
                    </a:pathLst>
                  </a:custGeom>
                  <a:solidFill>
                    <a:srgbClr val="D9DDE6"/>
                  </a:solidFill>
                  <a:ln w="2339" cap="flat">
                    <a:noFill/>
                    <a:prstDash val="solid"/>
                    <a:miter/>
                  </a:ln>
                </p:spPr>
                <p:txBody>
                  <a:bodyPr rtlCol="0" anchor="ctr"/>
                  <a:lstStyle/>
                  <a:p>
                    <a:endParaRPr lang="en-US" sz="2160"/>
                  </a:p>
                </p:txBody>
              </p:sp>
              <p:sp>
                <p:nvSpPr>
                  <p:cNvPr id="932" name="Freeform: Shape 931">
                    <a:extLst>
                      <a:ext uri="{FF2B5EF4-FFF2-40B4-BE49-F238E27FC236}">
                        <a16:creationId xmlns:a16="http://schemas.microsoft.com/office/drawing/2014/main" id="{293E4E42-DC25-0318-74A2-41F98837FEAC}"/>
                      </a:ext>
                    </a:extLst>
                  </p:cNvPr>
                  <p:cNvSpPr/>
                  <p:nvPr userDrawn="1"/>
                </p:nvSpPr>
                <p:spPr>
                  <a:xfrm>
                    <a:off x="8449031" y="4504044"/>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23"/>
                          <a:pt x="0" y="9430"/>
                          <a:pt x="0" y="21060"/>
                        </a:cubicBezTo>
                        <a:close/>
                      </a:path>
                    </a:pathLst>
                  </a:custGeom>
                  <a:solidFill>
                    <a:srgbClr val="DADDE7"/>
                  </a:solidFill>
                  <a:ln w="2339" cap="flat">
                    <a:noFill/>
                    <a:prstDash val="solid"/>
                    <a:miter/>
                  </a:ln>
                </p:spPr>
                <p:txBody>
                  <a:bodyPr rtlCol="0" anchor="ctr"/>
                  <a:lstStyle/>
                  <a:p>
                    <a:endParaRPr lang="en-US" sz="2160"/>
                  </a:p>
                </p:txBody>
              </p:sp>
              <p:sp>
                <p:nvSpPr>
                  <p:cNvPr id="933" name="Freeform: Shape 932">
                    <a:extLst>
                      <a:ext uri="{FF2B5EF4-FFF2-40B4-BE49-F238E27FC236}">
                        <a16:creationId xmlns:a16="http://schemas.microsoft.com/office/drawing/2014/main" id="{15F44ECE-47DA-059D-BD49-7F7D9E502194}"/>
                      </a:ext>
                    </a:extLst>
                  </p:cNvPr>
                  <p:cNvSpPr/>
                  <p:nvPr userDrawn="1"/>
                </p:nvSpPr>
                <p:spPr>
                  <a:xfrm>
                    <a:off x="8449429" y="4504278"/>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0"/>
                          <a:pt x="0" y="9430"/>
                          <a:pt x="0" y="21060"/>
                        </a:cubicBezTo>
                        <a:close/>
                      </a:path>
                    </a:pathLst>
                  </a:custGeom>
                  <a:solidFill>
                    <a:srgbClr val="DADDE7"/>
                  </a:solidFill>
                  <a:ln w="2339" cap="flat">
                    <a:noFill/>
                    <a:prstDash val="solid"/>
                    <a:miter/>
                  </a:ln>
                </p:spPr>
                <p:txBody>
                  <a:bodyPr rtlCol="0" anchor="ctr"/>
                  <a:lstStyle/>
                  <a:p>
                    <a:endParaRPr lang="en-US" sz="2160"/>
                  </a:p>
                </p:txBody>
              </p:sp>
              <p:sp>
                <p:nvSpPr>
                  <p:cNvPr id="934" name="Freeform: Shape 933">
                    <a:extLst>
                      <a:ext uri="{FF2B5EF4-FFF2-40B4-BE49-F238E27FC236}">
                        <a16:creationId xmlns:a16="http://schemas.microsoft.com/office/drawing/2014/main" id="{3C7849D3-F813-0624-EAD8-65E6337DE60D}"/>
                      </a:ext>
                    </a:extLst>
                  </p:cNvPr>
                  <p:cNvSpPr/>
                  <p:nvPr userDrawn="1"/>
                </p:nvSpPr>
                <p:spPr>
                  <a:xfrm>
                    <a:off x="8449826" y="4504512"/>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0"/>
                          <a:pt x="0" y="9430"/>
                          <a:pt x="0" y="21060"/>
                        </a:cubicBezTo>
                        <a:close/>
                      </a:path>
                    </a:pathLst>
                  </a:custGeom>
                  <a:solidFill>
                    <a:srgbClr val="DADEE7"/>
                  </a:solidFill>
                  <a:ln w="2339" cap="flat">
                    <a:noFill/>
                    <a:prstDash val="solid"/>
                    <a:miter/>
                  </a:ln>
                </p:spPr>
                <p:txBody>
                  <a:bodyPr rtlCol="0" anchor="ctr"/>
                  <a:lstStyle/>
                  <a:p>
                    <a:endParaRPr lang="en-US" sz="2160"/>
                  </a:p>
                </p:txBody>
              </p:sp>
              <p:sp>
                <p:nvSpPr>
                  <p:cNvPr id="935" name="Freeform: Shape 934">
                    <a:extLst>
                      <a:ext uri="{FF2B5EF4-FFF2-40B4-BE49-F238E27FC236}">
                        <a16:creationId xmlns:a16="http://schemas.microsoft.com/office/drawing/2014/main" id="{62A53650-F6F1-721F-768E-6EE4D2517B4F}"/>
                      </a:ext>
                    </a:extLst>
                  </p:cNvPr>
                  <p:cNvSpPr/>
                  <p:nvPr userDrawn="1"/>
                </p:nvSpPr>
                <p:spPr>
                  <a:xfrm>
                    <a:off x="8450224" y="4504746"/>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0"/>
                          <a:pt x="0" y="9430"/>
                          <a:pt x="0" y="21060"/>
                        </a:cubicBezTo>
                        <a:close/>
                      </a:path>
                    </a:pathLst>
                  </a:custGeom>
                  <a:solidFill>
                    <a:srgbClr val="DBDEE7"/>
                  </a:solidFill>
                  <a:ln w="2339" cap="flat">
                    <a:noFill/>
                    <a:prstDash val="solid"/>
                    <a:miter/>
                  </a:ln>
                </p:spPr>
                <p:txBody>
                  <a:bodyPr rtlCol="0" anchor="ctr"/>
                  <a:lstStyle/>
                  <a:p>
                    <a:endParaRPr lang="en-US" sz="2160"/>
                  </a:p>
                </p:txBody>
              </p:sp>
              <p:sp>
                <p:nvSpPr>
                  <p:cNvPr id="936" name="Freeform: Shape 935">
                    <a:extLst>
                      <a:ext uri="{FF2B5EF4-FFF2-40B4-BE49-F238E27FC236}">
                        <a16:creationId xmlns:a16="http://schemas.microsoft.com/office/drawing/2014/main" id="{A9782070-1B2D-3254-46BF-08BA05E18D24}"/>
                      </a:ext>
                    </a:extLst>
                  </p:cNvPr>
                  <p:cNvSpPr/>
                  <p:nvPr userDrawn="1"/>
                </p:nvSpPr>
                <p:spPr>
                  <a:xfrm>
                    <a:off x="8450622" y="4504956"/>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23"/>
                          <a:pt x="0" y="9430"/>
                          <a:pt x="0" y="21060"/>
                        </a:cubicBezTo>
                        <a:close/>
                      </a:path>
                    </a:pathLst>
                  </a:custGeom>
                  <a:solidFill>
                    <a:srgbClr val="DBDEE7"/>
                  </a:solidFill>
                  <a:ln w="2339" cap="flat">
                    <a:noFill/>
                    <a:prstDash val="solid"/>
                    <a:miter/>
                  </a:ln>
                </p:spPr>
                <p:txBody>
                  <a:bodyPr rtlCol="0" anchor="ctr"/>
                  <a:lstStyle/>
                  <a:p>
                    <a:endParaRPr lang="en-US" sz="2160"/>
                  </a:p>
                </p:txBody>
              </p:sp>
              <p:sp>
                <p:nvSpPr>
                  <p:cNvPr id="937" name="Freeform: Shape 936">
                    <a:extLst>
                      <a:ext uri="{FF2B5EF4-FFF2-40B4-BE49-F238E27FC236}">
                        <a16:creationId xmlns:a16="http://schemas.microsoft.com/office/drawing/2014/main" id="{DCA20766-C89C-5A2E-BF11-E5C63EF9226C}"/>
                      </a:ext>
                    </a:extLst>
                  </p:cNvPr>
                  <p:cNvSpPr/>
                  <p:nvPr userDrawn="1"/>
                </p:nvSpPr>
                <p:spPr>
                  <a:xfrm>
                    <a:off x="8451020" y="4505190"/>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07" y="23"/>
                          <a:pt x="0" y="9430"/>
                          <a:pt x="0" y="21060"/>
                        </a:cubicBezTo>
                        <a:close/>
                      </a:path>
                    </a:pathLst>
                  </a:custGeom>
                  <a:solidFill>
                    <a:srgbClr val="DBDEE8"/>
                  </a:solidFill>
                  <a:ln w="2339" cap="flat">
                    <a:noFill/>
                    <a:prstDash val="solid"/>
                    <a:miter/>
                  </a:ln>
                </p:spPr>
                <p:txBody>
                  <a:bodyPr rtlCol="0" anchor="ctr"/>
                  <a:lstStyle/>
                  <a:p>
                    <a:endParaRPr lang="en-US" sz="2160"/>
                  </a:p>
                </p:txBody>
              </p:sp>
              <p:sp>
                <p:nvSpPr>
                  <p:cNvPr id="938" name="Freeform: Shape 937">
                    <a:extLst>
                      <a:ext uri="{FF2B5EF4-FFF2-40B4-BE49-F238E27FC236}">
                        <a16:creationId xmlns:a16="http://schemas.microsoft.com/office/drawing/2014/main" id="{DBF41ED7-7EAA-F471-57E7-6D1214663879}"/>
                      </a:ext>
                    </a:extLst>
                  </p:cNvPr>
                  <p:cNvSpPr/>
                  <p:nvPr userDrawn="1"/>
                </p:nvSpPr>
                <p:spPr>
                  <a:xfrm>
                    <a:off x="8451394" y="4505424"/>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0"/>
                          <a:pt x="0" y="9430"/>
                          <a:pt x="0" y="21060"/>
                        </a:cubicBezTo>
                        <a:close/>
                      </a:path>
                    </a:pathLst>
                  </a:custGeom>
                  <a:solidFill>
                    <a:srgbClr val="DCDFE8"/>
                  </a:solidFill>
                  <a:ln w="2339" cap="flat">
                    <a:noFill/>
                    <a:prstDash val="solid"/>
                    <a:miter/>
                  </a:ln>
                </p:spPr>
                <p:txBody>
                  <a:bodyPr rtlCol="0" anchor="ctr"/>
                  <a:lstStyle/>
                  <a:p>
                    <a:endParaRPr lang="en-US" sz="2160"/>
                  </a:p>
                </p:txBody>
              </p:sp>
              <p:sp>
                <p:nvSpPr>
                  <p:cNvPr id="939" name="Freeform: Shape 938">
                    <a:extLst>
                      <a:ext uri="{FF2B5EF4-FFF2-40B4-BE49-F238E27FC236}">
                        <a16:creationId xmlns:a16="http://schemas.microsoft.com/office/drawing/2014/main" id="{072AF2B1-3B71-926F-BBAA-40FAE8AB66F4}"/>
                      </a:ext>
                    </a:extLst>
                  </p:cNvPr>
                  <p:cNvSpPr/>
                  <p:nvPr userDrawn="1"/>
                </p:nvSpPr>
                <p:spPr>
                  <a:xfrm>
                    <a:off x="8451792" y="4505658"/>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07" y="0"/>
                          <a:pt x="0" y="9430"/>
                          <a:pt x="0" y="21060"/>
                        </a:cubicBezTo>
                        <a:close/>
                      </a:path>
                    </a:pathLst>
                  </a:custGeom>
                  <a:solidFill>
                    <a:srgbClr val="DCDFE8"/>
                  </a:solidFill>
                  <a:ln w="2339" cap="flat">
                    <a:noFill/>
                    <a:prstDash val="solid"/>
                    <a:miter/>
                  </a:ln>
                </p:spPr>
                <p:txBody>
                  <a:bodyPr rtlCol="0" anchor="ctr"/>
                  <a:lstStyle/>
                  <a:p>
                    <a:endParaRPr lang="en-US" sz="2160"/>
                  </a:p>
                </p:txBody>
              </p:sp>
              <p:sp>
                <p:nvSpPr>
                  <p:cNvPr id="940" name="Freeform: Shape 939">
                    <a:extLst>
                      <a:ext uri="{FF2B5EF4-FFF2-40B4-BE49-F238E27FC236}">
                        <a16:creationId xmlns:a16="http://schemas.microsoft.com/office/drawing/2014/main" id="{1306D3BC-B9E2-38DC-32E1-5C53F28501E3}"/>
                      </a:ext>
                    </a:extLst>
                  </p:cNvPr>
                  <p:cNvSpPr/>
                  <p:nvPr userDrawn="1"/>
                </p:nvSpPr>
                <p:spPr>
                  <a:xfrm>
                    <a:off x="8452166" y="4505892"/>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0"/>
                          <a:pt x="0" y="9430"/>
                          <a:pt x="0" y="21060"/>
                        </a:cubicBezTo>
                        <a:close/>
                      </a:path>
                    </a:pathLst>
                  </a:custGeom>
                  <a:solidFill>
                    <a:srgbClr val="DCDFE8"/>
                  </a:solidFill>
                  <a:ln w="2339" cap="flat">
                    <a:noFill/>
                    <a:prstDash val="solid"/>
                    <a:miter/>
                  </a:ln>
                </p:spPr>
                <p:txBody>
                  <a:bodyPr rtlCol="0" anchor="ctr"/>
                  <a:lstStyle/>
                  <a:p>
                    <a:endParaRPr lang="en-US" sz="2160"/>
                  </a:p>
                </p:txBody>
              </p:sp>
              <p:sp>
                <p:nvSpPr>
                  <p:cNvPr id="941" name="Freeform: Shape 940">
                    <a:extLst>
                      <a:ext uri="{FF2B5EF4-FFF2-40B4-BE49-F238E27FC236}">
                        <a16:creationId xmlns:a16="http://schemas.microsoft.com/office/drawing/2014/main" id="{5D7AA9BD-4577-F62C-36E3-DBB981B288D3}"/>
                      </a:ext>
                    </a:extLst>
                  </p:cNvPr>
                  <p:cNvSpPr/>
                  <p:nvPr userDrawn="1"/>
                </p:nvSpPr>
                <p:spPr>
                  <a:xfrm>
                    <a:off x="8452564" y="4506126"/>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07" y="0"/>
                          <a:pt x="0" y="9430"/>
                          <a:pt x="0" y="21060"/>
                        </a:cubicBezTo>
                        <a:close/>
                      </a:path>
                    </a:pathLst>
                  </a:custGeom>
                  <a:solidFill>
                    <a:srgbClr val="DCE0E8"/>
                  </a:solidFill>
                  <a:ln w="2339" cap="flat">
                    <a:noFill/>
                    <a:prstDash val="solid"/>
                    <a:miter/>
                  </a:ln>
                </p:spPr>
                <p:txBody>
                  <a:bodyPr rtlCol="0" anchor="ctr"/>
                  <a:lstStyle/>
                  <a:p>
                    <a:endParaRPr lang="en-US" sz="2160"/>
                  </a:p>
                </p:txBody>
              </p:sp>
              <p:sp>
                <p:nvSpPr>
                  <p:cNvPr id="942" name="Freeform: Shape 941">
                    <a:extLst>
                      <a:ext uri="{FF2B5EF4-FFF2-40B4-BE49-F238E27FC236}">
                        <a16:creationId xmlns:a16="http://schemas.microsoft.com/office/drawing/2014/main" id="{9D2CB7A1-4458-EDB0-9A12-6252C04CE48F}"/>
                      </a:ext>
                    </a:extLst>
                  </p:cNvPr>
                  <p:cNvSpPr/>
                  <p:nvPr userDrawn="1"/>
                </p:nvSpPr>
                <p:spPr>
                  <a:xfrm>
                    <a:off x="8452939" y="4506360"/>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07" y="0"/>
                          <a:pt x="0" y="9430"/>
                          <a:pt x="0" y="21060"/>
                        </a:cubicBezTo>
                        <a:close/>
                      </a:path>
                    </a:pathLst>
                  </a:custGeom>
                  <a:solidFill>
                    <a:srgbClr val="DDE0E9"/>
                  </a:solidFill>
                  <a:ln w="2339" cap="flat">
                    <a:noFill/>
                    <a:prstDash val="solid"/>
                    <a:miter/>
                  </a:ln>
                </p:spPr>
                <p:txBody>
                  <a:bodyPr rtlCol="0" anchor="ctr"/>
                  <a:lstStyle/>
                  <a:p>
                    <a:endParaRPr lang="en-US" sz="2160"/>
                  </a:p>
                </p:txBody>
              </p:sp>
              <p:sp>
                <p:nvSpPr>
                  <p:cNvPr id="943" name="Freeform: Shape 942">
                    <a:extLst>
                      <a:ext uri="{FF2B5EF4-FFF2-40B4-BE49-F238E27FC236}">
                        <a16:creationId xmlns:a16="http://schemas.microsoft.com/office/drawing/2014/main" id="{DAC2492B-AC6A-9D3B-6BD3-2760EDDD1465}"/>
                      </a:ext>
                    </a:extLst>
                  </p:cNvPr>
                  <p:cNvSpPr/>
                  <p:nvPr userDrawn="1"/>
                </p:nvSpPr>
                <p:spPr>
                  <a:xfrm>
                    <a:off x="8453313" y="4506594"/>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0"/>
                          <a:pt x="0" y="9430"/>
                          <a:pt x="0" y="21060"/>
                        </a:cubicBezTo>
                        <a:close/>
                      </a:path>
                    </a:pathLst>
                  </a:custGeom>
                  <a:solidFill>
                    <a:srgbClr val="DDE0E9"/>
                  </a:solidFill>
                  <a:ln w="2339" cap="flat">
                    <a:noFill/>
                    <a:prstDash val="solid"/>
                    <a:miter/>
                  </a:ln>
                </p:spPr>
                <p:txBody>
                  <a:bodyPr rtlCol="0" anchor="ctr"/>
                  <a:lstStyle/>
                  <a:p>
                    <a:endParaRPr lang="en-US" sz="2160"/>
                  </a:p>
                </p:txBody>
              </p:sp>
              <p:sp>
                <p:nvSpPr>
                  <p:cNvPr id="944" name="Freeform: Shape 943">
                    <a:extLst>
                      <a:ext uri="{FF2B5EF4-FFF2-40B4-BE49-F238E27FC236}">
                        <a16:creationId xmlns:a16="http://schemas.microsoft.com/office/drawing/2014/main" id="{D31316E1-3209-371E-9AA5-C5FB9A3A30BB}"/>
                      </a:ext>
                    </a:extLst>
                  </p:cNvPr>
                  <p:cNvSpPr/>
                  <p:nvPr userDrawn="1"/>
                </p:nvSpPr>
                <p:spPr>
                  <a:xfrm>
                    <a:off x="8453688" y="4506828"/>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0"/>
                          <a:pt x="0" y="9430"/>
                          <a:pt x="0" y="21060"/>
                        </a:cubicBezTo>
                        <a:close/>
                      </a:path>
                    </a:pathLst>
                  </a:custGeom>
                  <a:solidFill>
                    <a:srgbClr val="DDE0E9"/>
                  </a:solidFill>
                  <a:ln w="2339" cap="flat">
                    <a:noFill/>
                    <a:prstDash val="solid"/>
                    <a:miter/>
                  </a:ln>
                </p:spPr>
                <p:txBody>
                  <a:bodyPr rtlCol="0" anchor="ctr"/>
                  <a:lstStyle/>
                  <a:p>
                    <a:endParaRPr lang="en-US" sz="2160"/>
                  </a:p>
                </p:txBody>
              </p:sp>
              <p:sp>
                <p:nvSpPr>
                  <p:cNvPr id="945" name="Freeform: Shape 944">
                    <a:extLst>
                      <a:ext uri="{FF2B5EF4-FFF2-40B4-BE49-F238E27FC236}">
                        <a16:creationId xmlns:a16="http://schemas.microsoft.com/office/drawing/2014/main" id="{FF2DA409-4A25-7A87-89C3-BEBCAE49F852}"/>
                      </a:ext>
                    </a:extLst>
                  </p:cNvPr>
                  <p:cNvSpPr/>
                  <p:nvPr userDrawn="1"/>
                </p:nvSpPr>
                <p:spPr>
                  <a:xfrm>
                    <a:off x="8454062" y="4507062"/>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23"/>
                          <a:pt x="0" y="9430"/>
                          <a:pt x="0" y="21060"/>
                        </a:cubicBezTo>
                        <a:close/>
                      </a:path>
                    </a:pathLst>
                  </a:custGeom>
                  <a:solidFill>
                    <a:srgbClr val="DEE1E9"/>
                  </a:solidFill>
                  <a:ln w="2339" cap="flat">
                    <a:noFill/>
                    <a:prstDash val="solid"/>
                    <a:miter/>
                  </a:ln>
                </p:spPr>
                <p:txBody>
                  <a:bodyPr rtlCol="0" anchor="ctr"/>
                  <a:lstStyle/>
                  <a:p>
                    <a:endParaRPr lang="en-US" sz="2160"/>
                  </a:p>
                </p:txBody>
              </p:sp>
              <p:sp>
                <p:nvSpPr>
                  <p:cNvPr id="946" name="Freeform: Shape 945">
                    <a:extLst>
                      <a:ext uri="{FF2B5EF4-FFF2-40B4-BE49-F238E27FC236}">
                        <a16:creationId xmlns:a16="http://schemas.microsoft.com/office/drawing/2014/main" id="{44CE82E9-E55B-2745-FCFE-0DDAED1D5B41}"/>
                      </a:ext>
                    </a:extLst>
                  </p:cNvPr>
                  <p:cNvSpPr/>
                  <p:nvPr userDrawn="1"/>
                </p:nvSpPr>
                <p:spPr>
                  <a:xfrm>
                    <a:off x="8454436" y="4507296"/>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07" y="23"/>
                          <a:pt x="0" y="9430"/>
                          <a:pt x="0" y="21060"/>
                        </a:cubicBezTo>
                        <a:close/>
                      </a:path>
                    </a:pathLst>
                  </a:custGeom>
                  <a:solidFill>
                    <a:srgbClr val="DEE1E9"/>
                  </a:solidFill>
                  <a:ln w="2339" cap="flat">
                    <a:noFill/>
                    <a:prstDash val="solid"/>
                    <a:miter/>
                  </a:ln>
                </p:spPr>
                <p:txBody>
                  <a:bodyPr rtlCol="0" anchor="ctr"/>
                  <a:lstStyle/>
                  <a:p>
                    <a:endParaRPr lang="en-US" sz="2160"/>
                  </a:p>
                </p:txBody>
              </p:sp>
              <p:sp>
                <p:nvSpPr>
                  <p:cNvPr id="947" name="Freeform: Shape 946">
                    <a:extLst>
                      <a:ext uri="{FF2B5EF4-FFF2-40B4-BE49-F238E27FC236}">
                        <a16:creationId xmlns:a16="http://schemas.microsoft.com/office/drawing/2014/main" id="{11340C73-1BE4-6CB2-2E45-DDA38BD59BC1}"/>
                      </a:ext>
                    </a:extLst>
                  </p:cNvPr>
                  <p:cNvSpPr/>
                  <p:nvPr userDrawn="1"/>
                </p:nvSpPr>
                <p:spPr>
                  <a:xfrm>
                    <a:off x="8454811" y="4507554"/>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07" y="0"/>
                          <a:pt x="0" y="9430"/>
                          <a:pt x="0" y="21060"/>
                        </a:cubicBezTo>
                        <a:close/>
                      </a:path>
                    </a:pathLst>
                  </a:custGeom>
                  <a:solidFill>
                    <a:srgbClr val="DEE1EA"/>
                  </a:solidFill>
                  <a:ln w="2339" cap="flat">
                    <a:noFill/>
                    <a:prstDash val="solid"/>
                    <a:miter/>
                  </a:ln>
                </p:spPr>
                <p:txBody>
                  <a:bodyPr rtlCol="0" anchor="ctr"/>
                  <a:lstStyle/>
                  <a:p>
                    <a:endParaRPr lang="en-US" sz="2160"/>
                  </a:p>
                </p:txBody>
              </p:sp>
              <p:sp>
                <p:nvSpPr>
                  <p:cNvPr id="948" name="Freeform: Shape 947">
                    <a:extLst>
                      <a:ext uri="{FF2B5EF4-FFF2-40B4-BE49-F238E27FC236}">
                        <a16:creationId xmlns:a16="http://schemas.microsoft.com/office/drawing/2014/main" id="{2CE64EAA-C8A1-4027-D7E4-98A6BA6EF860}"/>
                      </a:ext>
                    </a:extLst>
                  </p:cNvPr>
                  <p:cNvSpPr/>
                  <p:nvPr userDrawn="1"/>
                </p:nvSpPr>
                <p:spPr>
                  <a:xfrm>
                    <a:off x="8455162" y="4507788"/>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0"/>
                          <a:pt x="0" y="9430"/>
                          <a:pt x="0" y="21060"/>
                        </a:cubicBezTo>
                        <a:close/>
                      </a:path>
                    </a:pathLst>
                  </a:custGeom>
                  <a:solidFill>
                    <a:srgbClr val="DFE1EA"/>
                  </a:solidFill>
                  <a:ln w="2339" cap="flat">
                    <a:noFill/>
                    <a:prstDash val="solid"/>
                    <a:miter/>
                  </a:ln>
                </p:spPr>
                <p:txBody>
                  <a:bodyPr rtlCol="0" anchor="ctr"/>
                  <a:lstStyle/>
                  <a:p>
                    <a:endParaRPr lang="en-US" sz="2160"/>
                  </a:p>
                </p:txBody>
              </p:sp>
              <p:sp>
                <p:nvSpPr>
                  <p:cNvPr id="949" name="Freeform: Shape 948">
                    <a:extLst>
                      <a:ext uri="{FF2B5EF4-FFF2-40B4-BE49-F238E27FC236}">
                        <a16:creationId xmlns:a16="http://schemas.microsoft.com/office/drawing/2014/main" id="{2A023FEF-6EFE-1A52-E554-9E56A2E230A6}"/>
                      </a:ext>
                    </a:extLst>
                  </p:cNvPr>
                  <p:cNvSpPr/>
                  <p:nvPr userDrawn="1"/>
                </p:nvSpPr>
                <p:spPr>
                  <a:xfrm>
                    <a:off x="8455536" y="4508022"/>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07" y="0"/>
                          <a:pt x="0" y="9430"/>
                          <a:pt x="0" y="21060"/>
                        </a:cubicBezTo>
                        <a:close/>
                      </a:path>
                    </a:pathLst>
                  </a:custGeom>
                  <a:solidFill>
                    <a:srgbClr val="DFE2EA"/>
                  </a:solidFill>
                  <a:ln w="2339" cap="flat">
                    <a:noFill/>
                    <a:prstDash val="solid"/>
                    <a:miter/>
                  </a:ln>
                </p:spPr>
                <p:txBody>
                  <a:bodyPr rtlCol="0" anchor="ctr"/>
                  <a:lstStyle/>
                  <a:p>
                    <a:endParaRPr lang="en-US" sz="2160"/>
                  </a:p>
                </p:txBody>
              </p:sp>
              <p:sp>
                <p:nvSpPr>
                  <p:cNvPr id="950" name="Freeform: Shape 949">
                    <a:extLst>
                      <a:ext uri="{FF2B5EF4-FFF2-40B4-BE49-F238E27FC236}">
                        <a16:creationId xmlns:a16="http://schemas.microsoft.com/office/drawing/2014/main" id="{FDFC78E0-92B0-D66B-D64F-DF37775721A6}"/>
                      </a:ext>
                    </a:extLst>
                  </p:cNvPr>
                  <p:cNvSpPr/>
                  <p:nvPr userDrawn="1"/>
                </p:nvSpPr>
                <p:spPr>
                  <a:xfrm>
                    <a:off x="8455887" y="4508256"/>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23"/>
                          <a:pt x="0" y="9430"/>
                          <a:pt x="0" y="21060"/>
                        </a:cubicBezTo>
                        <a:close/>
                      </a:path>
                    </a:pathLst>
                  </a:custGeom>
                  <a:solidFill>
                    <a:srgbClr val="DFE2EA"/>
                  </a:solidFill>
                  <a:ln w="2339" cap="flat">
                    <a:noFill/>
                    <a:prstDash val="solid"/>
                    <a:miter/>
                  </a:ln>
                </p:spPr>
                <p:txBody>
                  <a:bodyPr rtlCol="0" anchor="ctr"/>
                  <a:lstStyle/>
                  <a:p>
                    <a:endParaRPr lang="en-US" sz="2160"/>
                  </a:p>
                </p:txBody>
              </p:sp>
              <p:sp>
                <p:nvSpPr>
                  <p:cNvPr id="951" name="Freeform: Shape 950">
                    <a:extLst>
                      <a:ext uri="{FF2B5EF4-FFF2-40B4-BE49-F238E27FC236}">
                        <a16:creationId xmlns:a16="http://schemas.microsoft.com/office/drawing/2014/main" id="{BCD7E394-700D-5ACD-E5BD-D3B3EE169BBF}"/>
                      </a:ext>
                    </a:extLst>
                  </p:cNvPr>
                  <p:cNvSpPr/>
                  <p:nvPr userDrawn="1"/>
                </p:nvSpPr>
                <p:spPr>
                  <a:xfrm>
                    <a:off x="8456262" y="4508513"/>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07" y="0"/>
                          <a:pt x="0" y="9430"/>
                          <a:pt x="0" y="21060"/>
                        </a:cubicBezTo>
                        <a:close/>
                      </a:path>
                    </a:pathLst>
                  </a:custGeom>
                  <a:solidFill>
                    <a:srgbClr val="DFE2EA"/>
                  </a:solidFill>
                  <a:ln w="2339" cap="flat">
                    <a:noFill/>
                    <a:prstDash val="solid"/>
                    <a:miter/>
                  </a:ln>
                </p:spPr>
                <p:txBody>
                  <a:bodyPr rtlCol="0" anchor="ctr"/>
                  <a:lstStyle/>
                  <a:p>
                    <a:endParaRPr lang="en-US" sz="2160"/>
                  </a:p>
                </p:txBody>
              </p:sp>
              <p:sp>
                <p:nvSpPr>
                  <p:cNvPr id="952" name="Freeform: Shape 951">
                    <a:extLst>
                      <a:ext uri="{FF2B5EF4-FFF2-40B4-BE49-F238E27FC236}">
                        <a16:creationId xmlns:a16="http://schemas.microsoft.com/office/drawing/2014/main" id="{FE53081B-25F7-72D8-5C50-FF6C4D8F58B8}"/>
                      </a:ext>
                    </a:extLst>
                  </p:cNvPr>
                  <p:cNvSpPr/>
                  <p:nvPr userDrawn="1"/>
                </p:nvSpPr>
                <p:spPr>
                  <a:xfrm>
                    <a:off x="8456613" y="4508747"/>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0"/>
                          <a:pt x="0" y="9430"/>
                          <a:pt x="0" y="21060"/>
                        </a:cubicBezTo>
                        <a:close/>
                      </a:path>
                    </a:pathLst>
                  </a:custGeom>
                  <a:solidFill>
                    <a:srgbClr val="E0E3EB"/>
                  </a:solidFill>
                  <a:ln w="2339" cap="flat">
                    <a:noFill/>
                    <a:prstDash val="solid"/>
                    <a:miter/>
                  </a:ln>
                </p:spPr>
                <p:txBody>
                  <a:bodyPr rtlCol="0" anchor="ctr"/>
                  <a:lstStyle/>
                  <a:p>
                    <a:endParaRPr lang="en-US" sz="2160"/>
                  </a:p>
                </p:txBody>
              </p:sp>
              <p:sp>
                <p:nvSpPr>
                  <p:cNvPr id="953" name="Freeform: Shape 952">
                    <a:extLst>
                      <a:ext uri="{FF2B5EF4-FFF2-40B4-BE49-F238E27FC236}">
                        <a16:creationId xmlns:a16="http://schemas.microsoft.com/office/drawing/2014/main" id="{F7F8A831-E6DA-1DF8-879A-FF4DE40CA74F}"/>
                      </a:ext>
                    </a:extLst>
                  </p:cNvPr>
                  <p:cNvSpPr/>
                  <p:nvPr userDrawn="1"/>
                </p:nvSpPr>
                <p:spPr>
                  <a:xfrm>
                    <a:off x="8456964" y="4508981"/>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23"/>
                          <a:pt x="0" y="9454"/>
                          <a:pt x="0" y="21060"/>
                        </a:cubicBezTo>
                        <a:close/>
                      </a:path>
                    </a:pathLst>
                  </a:custGeom>
                  <a:solidFill>
                    <a:srgbClr val="E0E3EB"/>
                  </a:solidFill>
                  <a:ln w="2339" cap="flat">
                    <a:noFill/>
                    <a:prstDash val="solid"/>
                    <a:miter/>
                  </a:ln>
                </p:spPr>
                <p:txBody>
                  <a:bodyPr rtlCol="0" anchor="ctr"/>
                  <a:lstStyle/>
                  <a:p>
                    <a:endParaRPr lang="en-US" sz="2160"/>
                  </a:p>
                </p:txBody>
              </p:sp>
              <p:sp>
                <p:nvSpPr>
                  <p:cNvPr id="954" name="Freeform: Shape 953">
                    <a:extLst>
                      <a:ext uri="{FF2B5EF4-FFF2-40B4-BE49-F238E27FC236}">
                        <a16:creationId xmlns:a16="http://schemas.microsoft.com/office/drawing/2014/main" id="{CB398E73-E71A-4D81-CA5E-A6BD93D17970}"/>
                      </a:ext>
                    </a:extLst>
                  </p:cNvPr>
                  <p:cNvSpPr/>
                  <p:nvPr userDrawn="1"/>
                </p:nvSpPr>
                <p:spPr>
                  <a:xfrm>
                    <a:off x="8457315" y="4509239"/>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0"/>
                          <a:pt x="0" y="9430"/>
                          <a:pt x="0" y="21060"/>
                        </a:cubicBezTo>
                        <a:close/>
                      </a:path>
                    </a:pathLst>
                  </a:custGeom>
                  <a:solidFill>
                    <a:srgbClr val="E0E3EB"/>
                  </a:solidFill>
                  <a:ln w="2339" cap="flat">
                    <a:noFill/>
                    <a:prstDash val="solid"/>
                    <a:miter/>
                  </a:ln>
                </p:spPr>
                <p:txBody>
                  <a:bodyPr rtlCol="0" anchor="ctr"/>
                  <a:lstStyle/>
                  <a:p>
                    <a:endParaRPr lang="en-US" sz="2160"/>
                  </a:p>
                </p:txBody>
              </p:sp>
              <p:sp>
                <p:nvSpPr>
                  <p:cNvPr id="955" name="Freeform: Shape 954">
                    <a:extLst>
                      <a:ext uri="{FF2B5EF4-FFF2-40B4-BE49-F238E27FC236}">
                        <a16:creationId xmlns:a16="http://schemas.microsoft.com/office/drawing/2014/main" id="{4B6ED1E3-D19B-6068-DC9B-4AD028F49208}"/>
                      </a:ext>
                    </a:extLst>
                  </p:cNvPr>
                  <p:cNvSpPr/>
                  <p:nvPr userDrawn="1"/>
                </p:nvSpPr>
                <p:spPr>
                  <a:xfrm>
                    <a:off x="8457666" y="4509473"/>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23"/>
                          <a:pt x="0" y="9430"/>
                          <a:pt x="0" y="21060"/>
                        </a:cubicBezTo>
                        <a:close/>
                      </a:path>
                    </a:pathLst>
                  </a:custGeom>
                  <a:solidFill>
                    <a:srgbClr val="E1E3EB"/>
                  </a:solidFill>
                  <a:ln w="2339" cap="flat">
                    <a:noFill/>
                    <a:prstDash val="solid"/>
                    <a:miter/>
                  </a:ln>
                </p:spPr>
                <p:txBody>
                  <a:bodyPr rtlCol="0" anchor="ctr"/>
                  <a:lstStyle/>
                  <a:p>
                    <a:endParaRPr lang="en-US" sz="2160"/>
                  </a:p>
                </p:txBody>
              </p:sp>
              <p:sp>
                <p:nvSpPr>
                  <p:cNvPr id="956" name="Freeform: Shape 955">
                    <a:extLst>
                      <a:ext uri="{FF2B5EF4-FFF2-40B4-BE49-F238E27FC236}">
                        <a16:creationId xmlns:a16="http://schemas.microsoft.com/office/drawing/2014/main" id="{379073DE-B9A8-F322-1DD6-6CE272A2CE75}"/>
                      </a:ext>
                    </a:extLst>
                  </p:cNvPr>
                  <p:cNvSpPr/>
                  <p:nvPr userDrawn="1"/>
                </p:nvSpPr>
                <p:spPr>
                  <a:xfrm>
                    <a:off x="8458017" y="4509730"/>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0"/>
                          <a:pt x="0" y="9430"/>
                          <a:pt x="0" y="21060"/>
                        </a:cubicBezTo>
                        <a:close/>
                      </a:path>
                    </a:pathLst>
                  </a:custGeom>
                  <a:solidFill>
                    <a:srgbClr val="E1E4EB"/>
                  </a:solidFill>
                  <a:ln w="2339" cap="flat">
                    <a:noFill/>
                    <a:prstDash val="solid"/>
                    <a:miter/>
                  </a:ln>
                </p:spPr>
                <p:txBody>
                  <a:bodyPr rtlCol="0" anchor="ctr"/>
                  <a:lstStyle/>
                  <a:p>
                    <a:endParaRPr lang="en-US" sz="2160"/>
                  </a:p>
                </p:txBody>
              </p:sp>
              <p:sp>
                <p:nvSpPr>
                  <p:cNvPr id="957" name="Freeform: Shape 956">
                    <a:extLst>
                      <a:ext uri="{FF2B5EF4-FFF2-40B4-BE49-F238E27FC236}">
                        <a16:creationId xmlns:a16="http://schemas.microsoft.com/office/drawing/2014/main" id="{06E77F15-1863-432E-885C-5CE4D5BE55F4}"/>
                      </a:ext>
                    </a:extLst>
                  </p:cNvPr>
                  <p:cNvSpPr/>
                  <p:nvPr userDrawn="1"/>
                </p:nvSpPr>
                <p:spPr>
                  <a:xfrm>
                    <a:off x="8458368" y="4509964"/>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23"/>
                          <a:pt x="0" y="9454"/>
                          <a:pt x="0" y="21060"/>
                        </a:cubicBezTo>
                        <a:close/>
                      </a:path>
                    </a:pathLst>
                  </a:custGeom>
                  <a:solidFill>
                    <a:srgbClr val="E1E4EC"/>
                  </a:solidFill>
                  <a:ln w="2339" cap="flat">
                    <a:noFill/>
                    <a:prstDash val="solid"/>
                    <a:miter/>
                  </a:ln>
                </p:spPr>
                <p:txBody>
                  <a:bodyPr rtlCol="0" anchor="ctr"/>
                  <a:lstStyle/>
                  <a:p>
                    <a:endParaRPr lang="en-US" sz="2160"/>
                  </a:p>
                </p:txBody>
              </p:sp>
              <p:sp>
                <p:nvSpPr>
                  <p:cNvPr id="958" name="Freeform: Shape 957">
                    <a:extLst>
                      <a:ext uri="{FF2B5EF4-FFF2-40B4-BE49-F238E27FC236}">
                        <a16:creationId xmlns:a16="http://schemas.microsoft.com/office/drawing/2014/main" id="{2D603F83-6B8E-1CB4-7693-7D02CA50011A}"/>
                      </a:ext>
                    </a:extLst>
                  </p:cNvPr>
                  <p:cNvSpPr/>
                  <p:nvPr userDrawn="1"/>
                </p:nvSpPr>
                <p:spPr>
                  <a:xfrm>
                    <a:off x="8458719" y="4510222"/>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07" y="0"/>
                          <a:pt x="0" y="9430"/>
                          <a:pt x="0" y="21060"/>
                        </a:cubicBezTo>
                        <a:close/>
                      </a:path>
                    </a:pathLst>
                  </a:custGeom>
                  <a:solidFill>
                    <a:srgbClr val="E2E4EC"/>
                  </a:solidFill>
                  <a:ln w="2339" cap="flat">
                    <a:noFill/>
                    <a:prstDash val="solid"/>
                    <a:miter/>
                  </a:ln>
                </p:spPr>
                <p:txBody>
                  <a:bodyPr rtlCol="0" anchor="ctr"/>
                  <a:lstStyle/>
                  <a:p>
                    <a:endParaRPr lang="en-US" sz="2160"/>
                  </a:p>
                </p:txBody>
              </p:sp>
              <p:sp>
                <p:nvSpPr>
                  <p:cNvPr id="959" name="Freeform: Shape 958">
                    <a:extLst>
                      <a:ext uri="{FF2B5EF4-FFF2-40B4-BE49-F238E27FC236}">
                        <a16:creationId xmlns:a16="http://schemas.microsoft.com/office/drawing/2014/main" id="{122D61D7-E09F-814C-D8DD-2766EB68C185}"/>
                      </a:ext>
                    </a:extLst>
                  </p:cNvPr>
                  <p:cNvSpPr/>
                  <p:nvPr userDrawn="1"/>
                </p:nvSpPr>
                <p:spPr>
                  <a:xfrm>
                    <a:off x="8459046" y="4510479"/>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0"/>
                          <a:pt x="0" y="9430"/>
                          <a:pt x="0" y="21060"/>
                        </a:cubicBezTo>
                        <a:close/>
                      </a:path>
                    </a:pathLst>
                  </a:custGeom>
                  <a:solidFill>
                    <a:srgbClr val="E2E5EC"/>
                  </a:solidFill>
                  <a:ln w="2339" cap="flat">
                    <a:noFill/>
                    <a:prstDash val="solid"/>
                    <a:miter/>
                  </a:ln>
                </p:spPr>
                <p:txBody>
                  <a:bodyPr rtlCol="0" anchor="ctr"/>
                  <a:lstStyle/>
                  <a:p>
                    <a:endParaRPr lang="en-US" sz="2160"/>
                  </a:p>
                </p:txBody>
              </p:sp>
              <p:sp>
                <p:nvSpPr>
                  <p:cNvPr id="960" name="Freeform: Shape 959">
                    <a:extLst>
                      <a:ext uri="{FF2B5EF4-FFF2-40B4-BE49-F238E27FC236}">
                        <a16:creationId xmlns:a16="http://schemas.microsoft.com/office/drawing/2014/main" id="{77FAE8ED-4B03-1AB5-9A73-F94E39D93AA2}"/>
                      </a:ext>
                    </a:extLst>
                  </p:cNvPr>
                  <p:cNvSpPr/>
                  <p:nvPr userDrawn="1"/>
                </p:nvSpPr>
                <p:spPr>
                  <a:xfrm>
                    <a:off x="8459397" y="4510713"/>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07" y="23"/>
                          <a:pt x="0" y="9430"/>
                          <a:pt x="0" y="21060"/>
                        </a:cubicBezTo>
                        <a:close/>
                      </a:path>
                    </a:pathLst>
                  </a:custGeom>
                  <a:solidFill>
                    <a:srgbClr val="E2E5EC"/>
                  </a:solidFill>
                  <a:ln w="2339" cap="flat">
                    <a:noFill/>
                    <a:prstDash val="solid"/>
                    <a:miter/>
                  </a:ln>
                </p:spPr>
                <p:txBody>
                  <a:bodyPr rtlCol="0" anchor="ctr"/>
                  <a:lstStyle/>
                  <a:p>
                    <a:endParaRPr lang="en-US" sz="2160"/>
                  </a:p>
                </p:txBody>
              </p:sp>
              <p:sp>
                <p:nvSpPr>
                  <p:cNvPr id="961" name="Freeform: Shape 960">
                    <a:extLst>
                      <a:ext uri="{FF2B5EF4-FFF2-40B4-BE49-F238E27FC236}">
                        <a16:creationId xmlns:a16="http://schemas.microsoft.com/office/drawing/2014/main" id="{0F965DD5-0BD9-A002-59B3-63D65267EC78}"/>
                      </a:ext>
                    </a:extLst>
                  </p:cNvPr>
                  <p:cNvSpPr/>
                  <p:nvPr userDrawn="1"/>
                </p:nvSpPr>
                <p:spPr>
                  <a:xfrm>
                    <a:off x="8459725" y="4510970"/>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0"/>
                          <a:pt x="0" y="9430"/>
                          <a:pt x="0" y="21060"/>
                        </a:cubicBezTo>
                        <a:close/>
                      </a:path>
                    </a:pathLst>
                  </a:custGeom>
                  <a:solidFill>
                    <a:srgbClr val="E3E5EC"/>
                  </a:solidFill>
                  <a:ln w="2339" cap="flat">
                    <a:noFill/>
                    <a:prstDash val="solid"/>
                    <a:miter/>
                  </a:ln>
                </p:spPr>
                <p:txBody>
                  <a:bodyPr rtlCol="0" anchor="ctr"/>
                  <a:lstStyle/>
                  <a:p>
                    <a:endParaRPr lang="en-US" sz="2160"/>
                  </a:p>
                </p:txBody>
              </p:sp>
              <p:sp>
                <p:nvSpPr>
                  <p:cNvPr id="962" name="Freeform: Shape 961">
                    <a:extLst>
                      <a:ext uri="{FF2B5EF4-FFF2-40B4-BE49-F238E27FC236}">
                        <a16:creationId xmlns:a16="http://schemas.microsoft.com/office/drawing/2014/main" id="{B1A9ED6F-EB51-AED4-9E0B-57DD98EC0A8B}"/>
                      </a:ext>
                    </a:extLst>
                  </p:cNvPr>
                  <p:cNvSpPr/>
                  <p:nvPr userDrawn="1"/>
                </p:nvSpPr>
                <p:spPr>
                  <a:xfrm>
                    <a:off x="8460052" y="4511228"/>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0"/>
                          <a:pt x="0" y="9430"/>
                          <a:pt x="0" y="21060"/>
                        </a:cubicBezTo>
                        <a:close/>
                      </a:path>
                    </a:pathLst>
                  </a:custGeom>
                  <a:solidFill>
                    <a:srgbClr val="E3E5ED"/>
                  </a:solidFill>
                  <a:ln w="2339" cap="flat">
                    <a:noFill/>
                    <a:prstDash val="solid"/>
                    <a:miter/>
                  </a:ln>
                </p:spPr>
                <p:txBody>
                  <a:bodyPr rtlCol="0" anchor="ctr"/>
                  <a:lstStyle/>
                  <a:p>
                    <a:endParaRPr lang="en-US" sz="2160"/>
                  </a:p>
                </p:txBody>
              </p:sp>
              <p:sp>
                <p:nvSpPr>
                  <p:cNvPr id="963" name="Freeform: Shape 962">
                    <a:extLst>
                      <a:ext uri="{FF2B5EF4-FFF2-40B4-BE49-F238E27FC236}">
                        <a16:creationId xmlns:a16="http://schemas.microsoft.com/office/drawing/2014/main" id="{401EB0CC-34C3-8C9D-D20B-F635DBF042E7}"/>
                      </a:ext>
                    </a:extLst>
                  </p:cNvPr>
                  <p:cNvSpPr/>
                  <p:nvPr userDrawn="1"/>
                </p:nvSpPr>
                <p:spPr>
                  <a:xfrm>
                    <a:off x="8460403" y="4511462"/>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07" y="23"/>
                          <a:pt x="0" y="9430"/>
                          <a:pt x="0" y="21060"/>
                        </a:cubicBezTo>
                        <a:close/>
                      </a:path>
                    </a:pathLst>
                  </a:custGeom>
                  <a:solidFill>
                    <a:srgbClr val="E3E6ED"/>
                  </a:solidFill>
                  <a:ln w="2339" cap="flat">
                    <a:noFill/>
                    <a:prstDash val="solid"/>
                    <a:miter/>
                  </a:ln>
                </p:spPr>
                <p:txBody>
                  <a:bodyPr rtlCol="0" anchor="ctr"/>
                  <a:lstStyle/>
                  <a:p>
                    <a:endParaRPr lang="en-US" sz="2160"/>
                  </a:p>
                </p:txBody>
              </p:sp>
              <p:sp>
                <p:nvSpPr>
                  <p:cNvPr id="964" name="Freeform: Shape 963">
                    <a:extLst>
                      <a:ext uri="{FF2B5EF4-FFF2-40B4-BE49-F238E27FC236}">
                        <a16:creationId xmlns:a16="http://schemas.microsoft.com/office/drawing/2014/main" id="{0F7E5136-751E-B318-DC64-0521097B537B}"/>
                      </a:ext>
                    </a:extLst>
                  </p:cNvPr>
                  <p:cNvSpPr/>
                  <p:nvPr userDrawn="1"/>
                </p:nvSpPr>
                <p:spPr>
                  <a:xfrm>
                    <a:off x="8460731" y="4511719"/>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07" y="23"/>
                          <a:pt x="0" y="9430"/>
                          <a:pt x="0" y="21060"/>
                        </a:cubicBezTo>
                        <a:close/>
                      </a:path>
                    </a:pathLst>
                  </a:custGeom>
                  <a:solidFill>
                    <a:srgbClr val="E3E6ED"/>
                  </a:solidFill>
                  <a:ln w="2339" cap="flat">
                    <a:noFill/>
                    <a:prstDash val="solid"/>
                    <a:miter/>
                  </a:ln>
                </p:spPr>
                <p:txBody>
                  <a:bodyPr rtlCol="0" anchor="ctr"/>
                  <a:lstStyle/>
                  <a:p>
                    <a:endParaRPr lang="en-US" sz="2160"/>
                  </a:p>
                </p:txBody>
              </p:sp>
              <p:sp>
                <p:nvSpPr>
                  <p:cNvPr id="965" name="Freeform: Shape 964">
                    <a:extLst>
                      <a:ext uri="{FF2B5EF4-FFF2-40B4-BE49-F238E27FC236}">
                        <a16:creationId xmlns:a16="http://schemas.microsoft.com/office/drawing/2014/main" id="{6354F34F-7223-69F8-15CB-8F71288BC5CF}"/>
                      </a:ext>
                    </a:extLst>
                  </p:cNvPr>
                  <p:cNvSpPr/>
                  <p:nvPr userDrawn="1"/>
                </p:nvSpPr>
                <p:spPr>
                  <a:xfrm>
                    <a:off x="8461059" y="4511977"/>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07" y="0"/>
                          <a:pt x="0" y="9430"/>
                          <a:pt x="0" y="21060"/>
                        </a:cubicBezTo>
                        <a:close/>
                      </a:path>
                    </a:pathLst>
                  </a:custGeom>
                  <a:solidFill>
                    <a:srgbClr val="E4E6ED"/>
                  </a:solidFill>
                  <a:ln w="2339" cap="flat">
                    <a:noFill/>
                    <a:prstDash val="solid"/>
                    <a:miter/>
                  </a:ln>
                </p:spPr>
                <p:txBody>
                  <a:bodyPr rtlCol="0" anchor="ctr"/>
                  <a:lstStyle/>
                  <a:p>
                    <a:endParaRPr lang="en-US" sz="2160"/>
                  </a:p>
                </p:txBody>
              </p:sp>
              <p:sp>
                <p:nvSpPr>
                  <p:cNvPr id="966" name="Freeform: Shape 965">
                    <a:extLst>
                      <a:ext uri="{FF2B5EF4-FFF2-40B4-BE49-F238E27FC236}">
                        <a16:creationId xmlns:a16="http://schemas.microsoft.com/office/drawing/2014/main" id="{550007E3-BEE6-4D34-19B8-FD8B34661ADB}"/>
                      </a:ext>
                    </a:extLst>
                  </p:cNvPr>
                  <p:cNvSpPr/>
                  <p:nvPr userDrawn="1"/>
                </p:nvSpPr>
                <p:spPr>
                  <a:xfrm>
                    <a:off x="8461363" y="4512234"/>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0"/>
                          <a:pt x="0" y="9430"/>
                          <a:pt x="0" y="21060"/>
                        </a:cubicBezTo>
                        <a:close/>
                      </a:path>
                    </a:pathLst>
                  </a:custGeom>
                  <a:solidFill>
                    <a:srgbClr val="E4E6ED"/>
                  </a:solidFill>
                  <a:ln w="2339" cap="flat">
                    <a:noFill/>
                    <a:prstDash val="solid"/>
                    <a:miter/>
                  </a:ln>
                </p:spPr>
                <p:txBody>
                  <a:bodyPr rtlCol="0" anchor="ctr"/>
                  <a:lstStyle/>
                  <a:p>
                    <a:endParaRPr lang="en-US" sz="2160"/>
                  </a:p>
                </p:txBody>
              </p:sp>
              <p:sp>
                <p:nvSpPr>
                  <p:cNvPr id="967" name="Freeform: Shape 966">
                    <a:extLst>
                      <a:ext uri="{FF2B5EF4-FFF2-40B4-BE49-F238E27FC236}">
                        <a16:creationId xmlns:a16="http://schemas.microsoft.com/office/drawing/2014/main" id="{5D6D1901-C4F3-079C-012F-1F275290BB82}"/>
                      </a:ext>
                    </a:extLst>
                  </p:cNvPr>
                  <p:cNvSpPr/>
                  <p:nvPr userDrawn="1"/>
                </p:nvSpPr>
                <p:spPr>
                  <a:xfrm>
                    <a:off x="8461690" y="4512491"/>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0"/>
                          <a:pt x="0" y="9430"/>
                          <a:pt x="0" y="21060"/>
                        </a:cubicBezTo>
                        <a:close/>
                      </a:path>
                    </a:pathLst>
                  </a:custGeom>
                  <a:solidFill>
                    <a:srgbClr val="E4E7EE"/>
                  </a:solidFill>
                  <a:ln w="2339" cap="flat">
                    <a:noFill/>
                    <a:prstDash val="solid"/>
                    <a:miter/>
                  </a:ln>
                </p:spPr>
                <p:txBody>
                  <a:bodyPr rtlCol="0" anchor="ctr"/>
                  <a:lstStyle/>
                  <a:p>
                    <a:endParaRPr lang="en-US" sz="2160"/>
                  </a:p>
                </p:txBody>
              </p:sp>
              <p:sp>
                <p:nvSpPr>
                  <p:cNvPr id="968" name="Freeform: Shape 967">
                    <a:extLst>
                      <a:ext uri="{FF2B5EF4-FFF2-40B4-BE49-F238E27FC236}">
                        <a16:creationId xmlns:a16="http://schemas.microsoft.com/office/drawing/2014/main" id="{99A93F18-9870-F506-72CB-4A277BA45A6F}"/>
                      </a:ext>
                    </a:extLst>
                  </p:cNvPr>
                  <p:cNvSpPr/>
                  <p:nvPr userDrawn="1"/>
                </p:nvSpPr>
                <p:spPr>
                  <a:xfrm>
                    <a:off x="8462018" y="4512749"/>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07" y="0"/>
                          <a:pt x="0" y="9430"/>
                          <a:pt x="0" y="21060"/>
                        </a:cubicBezTo>
                        <a:close/>
                      </a:path>
                    </a:pathLst>
                  </a:custGeom>
                  <a:solidFill>
                    <a:srgbClr val="E5E7EE"/>
                  </a:solidFill>
                  <a:ln w="2339" cap="flat">
                    <a:noFill/>
                    <a:prstDash val="solid"/>
                    <a:miter/>
                  </a:ln>
                </p:spPr>
                <p:txBody>
                  <a:bodyPr rtlCol="0" anchor="ctr"/>
                  <a:lstStyle/>
                  <a:p>
                    <a:endParaRPr lang="en-US" sz="2160"/>
                  </a:p>
                </p:txBody>
              </p:sp>
              <p:sp>
                <p:nvSpPr>
                  <p:cNvPr id="969" name="Freeform: Shape 968">
                    <a:extLst>
                      <a:ext uri="{FF2B5EF4-FFF2-40B4-BE49-F238E27FC236}">
                        <a16:creationId xmlns:a16="http://schemas.microsoft.com/office/drawing/2014/main" id="{E91C529F-9CAB-246F-2F31-DEA6DA51B1EB}"/>
                      </a:ext>
                    </a:extLst>
                  </p:cNvPr>
                  <p:cNvSpPr/>
                  <p:nvPr userDrawn="1"/>
                </p:nvSpPr>
                <p:spPr>
                  <a:xfrm>
                    <a:off x="8462322" y="4513006"/>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0"/>
                          <a:pt x="0" y="9430"/>
                          <a:pt x="0" y="21060"/>
                        </a:cubicBezTo>
                        <a:close/>
                      </a:path>
                    </a:pathLst>
                  </a:custGeom>
                  <a:solidFill>
                    <a:srgbClr val="E5E7EE"/>
                  </a:solidFill>
                  <a:ln w="2339" cap="flat">
                    <a:noFill/>
                    <a:prstDash val="solid"/>
                    <a:miter/>
                  </a:ln>
                </p:spPr>
                <p:txBody>
                  <a:bodyPr rtlCol="0" anchor="ctr"/>
                  <a:lstStyle/>
                  <a:p>
                    <a:endParaRPr lang="en-US" sz="2160"/>
                  </a:p>
                </p:txBody>
              </p:sp>
              <p:sp>
                <p:nvSpPr>
                  <p:cNvPr id="970" name="Freeform: Shape 969">
                    <a:extLst>
                      <a:ext uri="{FF2B5EF4-FFF2-40B4-BE49-F238E27FC236}">
                        <a16:creationId xmlns:a16="http://schemas.microsoft.com/office/drawing/2014/main" id="{09809AC8-6E92-3975-1E36-C2D5347E41FA}"/>
                      </a:ext>
                    </a:extLst>
                  </p:cNvPr>
                  <p:cNvSpPr/>
                  <p:nvPr userDrawn="1"/>
                </p:nvSpPr>
                <p:spPr>
                  <a:xfrm>
                    <a:off x="8462650" y="4513264"/>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07" y="0"/>
                          <a:pt x="0" y="9430"/>
                          <a:pt x="0" y="21060"/>
                        </a:cubicBezTo>
                        <a:close/>
                      </a:path>
                    </a:pathLst>
                  </a:custGeom>
                  <a:solidFill>
                    <a:srgbClr val="E5E8EE"/>
                  </a:solidFill>
                  <a:ln w="2339" cap="flat">
                    <a:noFill/>
                    <a:prstDash val="solid"/>
                    <a:miter/>
                  </a:ln>
                </p:spPr>
                <p:txBody>
                  <a:bodyPr rtlCol="0" anchor="ctr"/>
                  <a:lstStyle/>
                  <a:p>
                    <a:endParaRPr lang="en-US" sz="2160"/>
                  </a:p>
                </p:txBody>
              </p:sp>
              <p:sp>
                <p:nvSpPr>
                  <p:cNvPr id="971" name="Freeform: Shape 970">
                    <a:extLst>
                      <a:ext uri="{FF2B5EF4-FFF2-40B4-BE49-F238E27FC236}">
                        <a16:creationId xmlns:a16="http://schemas.microsoft.com/office/drawing/2014/main" id="{834C9F74-C980-1DC6-72B9-E2F4C41C8C50}"/>
                      </a:ext>
                    </a:extLst>
                  </p:cNvPr>
                  <p:cNvSpPr/>
                  <p:nvPr userDrawn="1"/>
                </p:nvSpPr>
                <p:spPr>
                  <a:xfrm>
                    <a:off x="8463048" y="4513591"/>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23"/>
                          <a:pt x="0" y="9430"/>
                          <a:pt x="0" y="21060"/>
                        </a:cubicBezTo>
                        <a:close/>
                      </a:path>
                    </a:pathLst>
                  </a:custGeom>
                  <a:solidFill>
                    <a:srgbClr val="E6E8EE"/>
                  </a:solidFill>
                  <a:ln w="2339" cap="flat">
                    <a:noFill/>
                    <a:prstDash val="solid"/>
                    <a:miter/>
                  </a:ln>
                </p:spPr>
                <p:txBody>
                  <a:bodyPr rtlCol="0" anchor="ctr"/>
                  <a:lstStyle/>
                  <a:p>
                    <a:endParaRPr lang="en-US" sz="2160"/>
                  </a:p>
                </p:txBody>
              </p:sp>
              <p:sp>
                <p:nvSpPr>
                  <p:cNvPr id="972" name="Freeform: Shape 971">
                    <a:extLst>
                      <a:ext uri="{FF2B5EF4-FFF2-40B4-BE49-F238E27FC236}">
                        <a16:creationId xmlns:a16="http://schemas.microsoft.com/office/drawing/2014/main" id="{D821B8B4-41E2-FC61-7CC5-C9A6CBD65C81}"/>
                      </a:ext>
                    </a:extLst>
                  </p:cNvPr>
                  <p:cNvSpPr/>
                  <p:nvPr userDrawn="1"/>
                </p:nvSpPr>
                <p:spPr>
                  <a:xfrm>
                    <a:off x="8463539" y="4514012"/>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0"/>
                          <a:pt x="0" y="9430"/>
                          <a:pt x="0" y="21060"/>
                        </a:cubicBezTo>
                        <a:close/>
                      </a:path>
                    </a:pathLst>
                  </a:custGeom>
                  <a:solidFill>
                    <a:srgbClr val="E6E8EF"/>
                  </a:solidFill>
                  <a:ln w="2339" cap="flat">
                    <a:noFill/>
                    <a:prstDash val="solid"/>
                    <a:miter/>
                  </a:ln>
                </p:spPr>
                <p:txBody>
                  <a:bodyPr rtlCol="0" anchor="ctr"/>
                  <a:lstStyle/>
                  <a:p>
                    <a:endParaRPr lang="en-US" sz="2160"/>
                  </a:p>
                </p:txBody>
              </p:sp>
              <p:sp>
                <p:nvSpPr>
                  <p:cNvPr id="973" name="Freeform: Shape 972">
                    <a:extLst>
                      <a:ext uri="{FF2B5EF4-FFF2-40B4-BE49-F238E27FC236}">
                        <a16:creationId xmlns:a16="http://schemas.microsoft.com/office/drawing/2014/main" id="{14053C4C-81A2-483E-88EE-79AB398AC32B}"/>
                      </a:ext>
                    </a:extLst>
                  </p:cNvPr>
                  <p:cNvSpPr/>
                  <p:nvPr userDrawn="1"/>
                </p:nvSpPr>
                <p:spPr>
                  <a:xfrm>
                    <a:off x="8464030" y="4514410"/>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07" y="0"/>
                          <a:pt x="0" y="9430"/>
                          <a:pt x="0" y="21060"/>
                        </a:cubicBezTo>
                        <a:close/>
                      </a:path>
                    </a:pathLst>
                  </a:custGeom>
                  <a:solidFill>
                    <a:srgbClr val="E6E8EF"/>
                  </a:solidFill>
                  <a:ln w="2339" cap="flat">
                    <a:noFill/>
                    <a:prstDash val="solid"/>
                    <a:miter/>
                  </a:ln>
                </p:spPr>
                <p:txBody>
                  <a:bodyPr rtlCol="0" anchor="ctr"/>
                  <a:lstStyle/>
                  <a:p>
                    <a:endParaRPr lang="en-US" sz="2160"/>
                  </a:p>
                </p:txBody>
              </p:sp>
              <p:sp>
                <p:nvSpPr>
                  <p:cNvPr id="974" name="Freeform: Shape 973">
                    <a:extLst>
                      <a:ext uri="{FF2B5EF4-FFF2-40B4-BE49-F238E27FC236}">
                        <a16:creationId xmlns:a16="http://schemas.microsoft.com/office/drawing/2014/main" id="{B35AF947-66F8-9A19-2461-984BED40A8E6}"/>
                      </a:ext>
                    </a:extLst>
                  </p:cNvPr>
                  <p:cNvSpPr/>
                  <p:nvPr userDrawn="1"/>
                </p:nvSpPr>
                <p:spPr>
                  <a:xfrm>
                    <a:off x="8464498" y="4514808"/>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23"/>
                          <a:pt x="0" y="9430"/>
                          <a:pt x="0" y="21060"/>
                        </a:cubicBezTo>
                        <a:close/>
                      </a:path>
                    </a:pathLst>
                  </a:custGeom>
                  <a:solidFill>
                    <a:srgbClr val="E7E9EF"/>
                  </a:solidFill>
                  <a:ln w="2339" cap="flat">
                    <a:noFill/>
                    <a:prstDash val="solid"/>
                    <a:miter/>
                  </a:ln>
                </p:spPr>
                <p:txBody>
                  <a:bodyPr rtlCol="0" anchor="ctr"/>
                  <a:lstStyle/>
                  <a:p>
                    <a:endParaRPr lang="en-US" sz="2160"/>
                  </a:p>
                </p:txBody>
              </p:sp>
              <p:sp>
                <p:nvSpPr>
                  <p:cNvPr id="975" name="Freeform: Shape 974">
                    <a:extLst>
                      <a:ext uri="{FF2B5EF4-FFF2-40B4-BE49-F238E27FC236}">
                        <a16:creationId xmlns:a16="http://schemas.microsoft.com/office/drawing/2014/main" id="{FF43E442-E477-973B-D47B-AB6A83F8B647}"/>
                      </a:ext>
                    </a:extLst>
                  </p:cNvPr>
                  <p:cNvSpPr/>
                  <p:nvPr userDrawn="1"/>
                </p:nvSpPr>
                <p:spPr>
                  <a:xfrm>
                    <a:off x="8464966" y="4515229"/>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0"/>
                          <a:pt x="0" y="9430"/>
                          <a:pt x="0" y="21060"/>
                        </a:cubicBezTo>
                        <a:close/>
                      </a:path>
                    </a:pathLst>
                  </a:custGeom>
                  <a:solidFill>
                    <a:srgbClr val="E7E9EF"/>
                  </a:solidFill>
                  <a:ln w="2339" cap="flat">
                    <a:noFill/>
                    <a:prstDash val="solid"/>
                    <a:miter/>
                  </a:ln>
                </p:spPr>
                <p:txBody>
                  <a:bodyPr rtlCol="0" anchor="ctr"/>
                  <a:lstStyle/>
                  <a:p>
                    <a:endParaRPr lang="en-US" sz="2160"/>
                  </a:p>
                </p:txBody>
              </p:sp>
              <p:sp>
                <p:nvSpPr>
                  <p:cNvPr id="976" name="Freeform: Shape 975">
                    <a:extLst>
                      <a:ext uri="{FF2B5EF4-FFF2-40B4-BE49-F238E27FC236}">
                        <a16:creationId xmlns:a16="http://schemas.microsoft.com/office/drawing/2014/main" id="{34DC1118-46B4-C3E6-BDFC-3CE2AAFA72AA}"/>
                      </a:ext>
                    </a:extLst>
                  </p:cNvPr>
                  <p:cNvSpPr/>
                  <p:nvPr userDrawn="1"/>
                </p:nvSpPr>
                <p:spPr>
                  <a:xfrm>
                    <a:off x="8465434" y="4515627"/>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23"/>
                          <a:pt x="0" y="9430"/>
                          <a:pt x="0" y="21060"/>
                        </a:cubicBezTo>
                        <a:close/>
                      </a:path>
                    </a:pathLst>
                  </a:custGeom>
                  <a:solidFill>
                    <a:srgbClr val="E7E9EF"/>
                  </a:solidFill>
                  <a:ln w="2339" cap="flat">
                    <a:noFill/>
                    <a:prstDash val="solid"/>
                    <a:miter/>
                  </a:ln>
                </p:spPr>
                <p:txBody>
                  <a:bodyPr rtlCol="0" anchor="ctr"/>
                  <a:lstStyle/>
                  <a:p>
                    <a:endParaRPr lang="en-US" sz="2160"/>
                  </a:p>
                </p:txBody>
              </p:sp>
              <p:sp>
                <p:nvSpPr>
                  <p:cNvPr id="977" name="Freeform: Shape 976">
                    <a:extLst>
                      <a:ext uri="{FF2B5EF4-FFF2-40B4-BE49-F238E27FC236}">
                        <a16:creationId xmlns:a16="http://schemas.microsoft.com/office/drawing/2014/main" id="{6FFB2309-565E-6DA9-7BED-CCE281F06D2B}"/>
                      </a:ext>
                    </a:extLst>
                  </p:cNvPr>
                  <p:cNvSpPr/>
                  <p:nvPr userDrawn="1"/>
                </p:nvSpPr>
                <p:spPr>
                  <a:xfrm>
                    <a:off x="8465902" y="4516048"/>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0"/>
                          <a:pt x="0" y="9430"/>
                          <a:pt x="0" y="21060"/>
                        </a:cubicBezTo>
                        <a:close/>
                      </a:path>
                    </a:pathLst>
                  </a:custGeom>
                  <a:solidFill>
                    <a:srgbClr val="E7EAF0"/>
                  </a:solidFill>
                  <a:ln w="2339" cap="flat">
                    <a:noFill/>
                    <a:prstDash val="solid"/>
                    <a:miter/>
                  </a:ln>
                </p:spPr>
                <p:txBody>
                  <a:bodyPr rtlCol="0" anchor="ctr"/>
                  <a:lstStyle/>
                  <a:p>
                    <a:endParaRPr lang="en-US" sz="2160"/>
                  </a:p>
                </p:txBody>
              </p:sp>
              <p:sp>
                <p:nvSpPr>
                  <p:cNvPr id="978" name="Freeform: Shape 977">
                    <a:extLst>
                      <a:ext uri="{FF2B5EF4-FFF2-40B4-BE49-F238E27FC236}">
                        <a16:creationId xmlns:a16="http://schemas.microsoft.com/office/drawing/2014/main" id="{B2B049B7-F572-CB48-CAB5-14648C0DA6DE}"/>
                      </a:ext>
                    </a:extLst>
                  </p:cNvPr>
                  <p:cNvSpPr/>
                  <p:nvPr userDrawn="1"/>
                </p:nvSpPr>
                <p:spPr>
                  <a:xfrm>
                    <a:off x="8466347" y="4516469"/>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0"/>
                          <a:pt x="0" y="9430"/>
                          <a:pt x="0" y="21060"/>
                        </a:cubicBezTo>
                        <a:close/>
                      </a:path>
                    </a:pathLst>
                  </a:custGeom>
                  <a:solidFill>
                    <a:srgbClr val="E8EAF0"/>
                  </a:solidFill>
                  <a:ln w="2339" cap="flat">
                    <a:noFill/>
                    <a:prstDash val="solid"/>
                    <a:miter/>
                  </a:ln>
                </p:spPr>
                <p:txBody>
                  <a:bodyPr rtlCol="0" anchor="ctr"/>
                  <a:lstStyle/>
                  <a:p>
                    <a:endParaRPr lang="en-US" sz="2160"/>
                  </a:p>
                </p:txBody>
              </p:sp>
              <p:sp>
                <p:nvSpPr>
                  <p:cNvPr id="979" name="Freeform: Shape 978">
                    <a:extLst>
                      <a:ext uri="{FF2B5EF4-FFF2-40B4-BE49-F238E27FC236}">
                        <a16:creationId xmlns:a16="http://schemas.microsoft.com/office/drawing/2014/main" id="{FF3F2FFD-8AA3-6538-AD74-4FABB2CF827D}"/>
                      </a:ext>
                    </a:extLst>
                  </p:cNvPr>
                  <p:cNvSpPr/>
                  <p:nvPr userDrawn="1"/>
                </p:nvSpPr>
                <p:spPr>
                  <a:xfrm>
                    <a:off x="8466815" y="4516867"/>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07" y="0"/>
                          <a:pt x="0" y="9430"/>
                          <a:pt x="0" y="21060"/>
                        </a:cubicBezTo>
                        <a:close/>
                      </a:path>
                    </a:pathLst>
                  </a:custGeom>
                  <a:solidFill>
                    <a:srgbClr val="E8EAF0"/>
                  </a:solidFill>
                  <a:ln w="2339" cap="flat">
                    <a:noFill/>
                    <a:prstDash val="solid"/>
                    <a:miter/>
                  </a:ln>
                </p:spPr>
                <p:txBody>
                  <a:bodyPr rtlCol="0" anchor="ctr"/>
                  <a:lstStyle/>
                  <a:p>
                    <a:endParaRPr lang="en-US" sz="2160"/>
                  </a:p>
                </p:txBody>
              </p:sp>
              <p:sp>
                <p:nvSpPr>
                  <p:cNvPr id="980" name="Freeform: Shape 979">
                    <a:extLst>
                      <a:ext uri="{FF2B5EF4-FFF2-40B4-BE49-F238E27FC236}">
                        <a16:creationId xmlns:a16="http://schemas.microsoft.com/office/drawing/2014/main" id="{8D4115D2-F2C2-EB65-41DD-6FC8DEA836E5}"/>
                      </a:ext>
                    </a:extLst>
                  </p:cNvPr>
                  <p:cNvSpPr/>
                  <p:nvPr userDrawn="1"/>
                </p:nvSpPr>
                <p:spPr>
                  <a:xfrm>
                    <a:off x="8467260" y="4517288"/>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07" y="0"/>
                          <a:pt x="0" y="9430"/>
                          <a:pt x="0" y="21060"/>
                        </a:cubicBezTo>
                        <a:close/>
                      </a:path>
                    </a:pathLst>
                  </a:custGeom>
                  <a:solidFill>
                    <a:srgbClr val="E8EAF0"/>
                  </a:solidFill>
                  <a:ln w="2339" cap="flat">
                    <a:noFill/>
                    <a:prstDash val="solid"/>
                    <a:miter/>
                  </a:ln>
                </p:spPr>
                <p:txBody>
                  <a:bodyPr rtlCol="0" anchor="ctr"/>
                  <a:lstStyle/>
                  <a:p>
                    <a:endParaRPr lang="en-US" sz="2160"/>
                  </a:p>
                </p:txBody>
              </p:sp>
              <p:sp>
                <p:nvSpPr>
                  <p:cNvPr id="981" name="Freeform: Shape 980">
                    <a:extLst>
                      <a:ext uri="{FF2B5EF4-FFF2-40B4-BE49-F238E27FC236}">
                        <a16:creationId xmlns:a16="http://schemas.microsoft.com/office/drawing/2014/main" id="{05832684-AB76-7ACD-5514-A4744845CC07}"/>
                      </a:ext>
                    </a:extLst>
                  </p:cNvPr>
                  <p:cNvSpPr/>
                  <p:nvPr userDrawn="1"/>
                </p:nvSpPr>
                <p:spPr>
                  <a:xfrm>
                    <a:off x="8467681" y="4517686"/>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23"/>
                          <a:pt x="0" y="9430"/>
                          <a:pt x="0" y="21060"/>
                        </a:cubicBezTo>
                        <a:close/>
                      </a:path>
                    </a:pathLst>
                  </a:custGeom>
                  <a:solidFill>
                    <a:srgbClr val="E9EBF0"/>
                  </a:solidFill>
                  <a:ln w="2339" cap="flat">
                    <a:noFill/>
                    <a:prstDash val="solid"/>
                    <a:miter/>
                  </a:ln>
                </p:spPr>
                <p:txBody>
                  <a:bodyPr rtlCol="0" anchor="ctr"/>
                  <a:lstStyle/>
                  <a:p>
                    <a:endParaRPr lang="en-US" sz="2160"/>
                  </a:p>
                </p:txBody>
              </p:sp>
              <p:sp>
                <p:nvSpPr>
                  <p:cNvPr id="982" name="Freeform: Shape 981">
                    <a:extLst>
                      <a:ext uri="{FF2B5EF4-FFF2-40B4-BE49-F238E27FC236}">
                        <a16:creationId xmlns:a16="http://schemas.microsoft.com/office/drawing/2014/main" id="{86051811-2FA5-15BB-8437-0EE3CE35ACF1}"/>
                      </a:ext>
                    </a:extLst>
                  </p:cNvPr>
                  <p:cNvSpPr/>
                  <p:nvPr userDrawn="1"/>
                </p:nvSpPr>
                <p:spPr>
                  <a:xfrm>
                    <a:off x="8468125" y="4518107"/>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0"/>
                          <a:pt x="0" y="9430"/>
                          <a:pt x="0" y="21060"/>
                        </a:cubicBezTo>
                        <a:close/>
                      </a:path>
                    </a:pathLst>
                  </a:custGeom>
                  <a:solidFill>
                    <a:srgbClr val="E9EBF1"/>
                  </a:solidFill>
                  <a:ln w="2339" cap="flat">
                    <a:noFill/>
                    <a:prstDash val="solid"/>
                    <a:miter/>
                  </a:ln>
                </p:spPr>
                <p:txBody>
                  <a:bodyPr rtlCol="0" anchor="ctr"/>
                  <a:lstStyle/>
                  <a:p>
                    <a:endParaRPr lang="en-US" sz="2160"/>
                  </a:p>
                </p:txBody>
              </p:sp>
              <p:sp>
                <p:nvSpPr>
                  <p:cNvPr id="983" name="Freeform: Shape 982">
                    <a:extLst>
                      <a:ext uri="{FF2B5EF4-FFF2-40B4-BE49-F238E27FC236}">
                        <a16:creationId xmlns:a16="http://schemas.microsoft.com/office/drawing/2014/main" id="{9CADCE94-3E83-30FC-E90B-72745F846ABC}"/>
                      </a:ext>
                    </a:extLst>
                  </p:cNvPr>
                  <p:cNvSpPr/>
                  <p:nvPr userDrawn="1"/>
                </p:nvSpPr>
                <p:spPr>
                  <a:xfrm>
                    <a:off x="8468547" y="4518529"/>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0"/>
                          <a:pt x="0" y="9430"/>
                          <a:pt x="0" y="21060"/>
                        </a:cubicBezTo>
                        <a:close/>
                      </a:path>
                    </a:pathLst>
                  </a:custGeom>
                  <a:solidFill>
                    <a:srgbClr val="E9EBF1"/>
                  </a:solidFill>
                  <a:ln w="2339" cap="flat">
                    <a:noFill/>
                    <a:prstDash val="solid"/>
                    <a:miter/>
                  </a:ln>
                </p:spPr>
                <p:txBody>
                  <a:bodyPr rtlCol="0" anchor="ctr"/>
                  <a:lstStyle/>
                  <a:p>
                    <a:endParaRPr lang="en-US" sz="2160"/>
                  </a:p>
                </p:txBody>
              </p:sp>
              <p:sp>
                <p:nvSpPr>
                  <p:cNvPr id="984" name="Freeform: Shape 983">
                    <a:extLst>
                      <a:ext uri="{FF2B5EF4-FFF2-40B4-BE49-F238E27FC236}">
                        <a16:creationId xmlns:a16="http://schemas.microsoft.com/office/drawing/2014/main" id="{65A4A3FE-903C-7C84-7AF4-5BBFFFCF04AD}"/>
                      </a:ext>
                    </a:extLst>
                  </p:cNvPr>
                  <p:cNvSpPr/>
                  <p:nvPr userDrawn="1"/>
                </p:nvSpPr>
                <p:spPr>
                  <a:xfrm>
                    <a:off x="8468991" y="4518926"/>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07" y="23"/>
                          <a:pt x="0" y="9430"/>
                          <a:pt x="0" y="21060"/>
                        </a:cubicBezTo>
                        <a:close/>
                      </a:path>
                    </a:pathLst>
                  </a:custGeom>
                  <a:solidFill>
                    <a:srgbClr val="EAECF1"/>
                  </a:solidFill>
                  <a:ln w="2339" cap="flat">
                    <a:noFill/>
                    <a:prstDash val="solid"/>
                    <a:miter/>
                  </a:ln>
                </p:spPr>
                <p:txBody>
                  <a:bodyPr rtlCol="0" anchor="ctr"/>
                  <a:lstStyle/>
                  <a:p>
                    <a:endParaRPr lang="en-US" sz="2160"/>
                  </a:p>
                </p:txBody>
              </p:sp>
              <p:sp>
                <p:nvSpPr>
                  <p:cNvPr id="985" name="Freeform: Shape 984">
                    <a:extLst>
                      <a:ext uri="{FF2B5EF4-FFF2-40B4-BE49-F238E27FC236}">
                        <a16:creationId xmlns:a16="http://schemas.microsoft.com/office/drawing/2014/main" id="{9D4C6F6C-2E34-6E05-CADF-B0E572BEAC58}"/>
                      </a:ext>
                    </a:extLst>
                  </p:cNvPr>
                  <p:cNvSpPr/>
                  <p:nvPr userDrawn="1"/>
                </p:nvSpPr>
                <p:spPr>
                  <a:xfrm>
                    <a:off x="8469389" y="4519348"/>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0"/>
                          <a:pt x="0" y="9430"/>
                          <a:pt x="0" y="21060"/>
                        </a:cubicBezTo>
                        <a:close/>
                      </a:path>
                    </a:pathLst>
                  </a:custGeom>
                  <a:solidFill>
                    <a:srgbClr val="EAECF1"/>
                  </a:solidFill>
                  <a:ln w="2339" cap="flat">
                    <a:noFill/>
                    <a:prstDash val="solid"/>
                    <a:miter/>
                  </a:ln>
                </p:spPr>
                <p:txBody>
                  <a:bodyPr rtlCol="0" anchor="ctr"/>
                  <a:lstStyle/>
                  <a:p>
                    <a:endParaRPr lang="en-US" sz="2160"/>
                  </a:p>
                </p:txBody>
              </p:sp>
              <p:sp>
                <p:nvSpPr>
                  <p:cNvPr id="986" name="Freeform: Shape 985">
                    <a:extLst>
                      <a:ext uri="{FF2B5EF4-FFF2-40B4-BE49-F238E27FC236}">
                        <a16:creationId xmlns:a16="http://schemas.microsoft.com/office/drawing/2014/main" id="{00761C56-F2AE-BC86-AD65-0666FAEC147E}"/>
                      </a:ext>
                    </a:extLst>
                  </p:cNvPr>
                  <p:cNvSpPr/>
                  <p:nvPr userDrawn="1"/>
                </p:nvSpPr>
                <p:spPr>
                  <a:xfrm>
                    <a:off x="8469810" y="4519769"/>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0"/>
                          <a:pt x="0" y="9430"/>
                          <a:pt x="0" y="21060"/>
                        </a:cubicBezTo>
                        <a:close/>
                      </a:path>
                    </a:pathLst>
                  </a:custGeom>
                  <a:solidFill>
                    <a:srgbClr val="EAECF1"/>
                  </a:solidFill>
                  <a:ln w="2339" cap="flat">
                    <a:noFill/>
                    <a:prstDash val="solid"/>
                    <a:miter/>
                  </a:ln>
                </p:spPr>
                <p:txBody>
                  <a:bodyPr rtlCol="0" anchor="ctr"/>
                  <a:lstStyle/>
                  <a:p>
                    <a:endParaRPr lang="en-US" sz="2160"/>
                  </a:p>
                </p:txBody>
              </p:sp>
              <p:sp>
                <p:nvSpPr>
                  <p:cNvPr id="987" name="Freeform: Shape 986">
                    <a:extLst>
                      <a:ext uri="{FF2B5EF4-FFF2-40B4-BE49-F238E27FC236}">
                        <a16:creationId xmlns:a16="http://schemas.microsoft.com/office/drawing/2014/main" id="{518A0E7B-BA2B-2C42-68B9-EC8C8AFD8153}"/>
                      </a:ext>
                    </a:extLst>
                  </p:cNvPr>
                  <p:cNvSpPr/>
                  <p:nvPr userDrawn="1"/>
                </p:nvSpPr>
                <p:spPr>
                  <a:xfrm>
                    <a:off x="8470231" y="4520167"/>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07" y="23"/>
                          <a:pt x="0" y="9454"/>
                          <a:pt x="0" y="21060"/>
                        </a:cubicBezTo>
                        <a:close/>
                      </a:path>
                    </a:pathLst>
                  </a:custGeom>
                  <a:solidFill>
                    <a:srgbClr val="EBECF2"/>
                  </a:solidFill>
                  <a:ln w="2339" cap="flat">
                    <a:noFill/>
                    <a:prstDash val="solid"/>
                    <a:miter/>
                  </a:ln>
                </p:spPr>
                <p:txBody>
                  <a:bodyPr rtlCol="0" anchor="ctr"/>
                  <a:lstStyle/>
                  <a:p>
                    <a:endParaRPr lang="en-US" sz="2160"/>
                  </a:p>
                </p:txBody>
              </p:sp>
              <p:sp>
                <p:nvSpPr>
                  <p:cNvPr id="988" name="Freeform: Shape 987">
                    <a:extLst>
                      <a:ext uri="{FF2B5EF4-FFF2-40B4-BE49-F238E27FC236}">
                        <a16:creationId xmlns:a16="http://schemas.microsoft.com/office/drawing/2014/main" id="{6F3B0111-0836-A7C1-C47B-ADFF91444A9F}"/>
                      </a:ext>
                    </a:extLst>
                  </p:cNvPr>
                  <p:cNvSpPr/>
                  <p:nvPr userDrawn="1"/>
                </p:nvSpPr>
                <p:spPr>
                  <a:xfrm>
                    <a:off x="8470629" y="4520588"/>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07" y="23"/>
                          <a:pt x="0" y="9430"/>
                          <a:pt x="0" y="21060"/>
                        </a:cubicBezTo>
                        <a:close/>
                      </a:path>
                    </a:pathLst>
                  </a:custGeom>
                  <a:solidFill>
                    <a:srgbClr val="EBEDF2"/>
                  </a:solidFill>
                  <a:ln w="2339" cap="flat">
                    <a:noFill/>
                    <a:prstDash val="solid"/>
                    <a:miter/>
                  </a:ln>
                </p:spPr>
                <p:txBody>
                  <a:bodyPr rtlCol="0" anchor="ctr"/>
                  <a:lstStyle/>
                  <a:p>
                    <a:endParaRPr lang="en-US" sz="2160"/>
                  </a:p>
                </p:txBody>
              </p:sp>
              <p:sp>
                <p:nvSpPr>
                  <p:cNvPr id="989" name="Freeform: Shape 988">
                    <a:extLst>
                      <a:ext uri="{FF2B5EF4-FFF2-40B4-BE49-F238E27FC236}">
                        <a16:creationId xmlns:a16="http://schemas.microsoft.com/office/drawing/2014/main" id="{6E1AB1B9-A8FD-F51F-2307-D15EFCD4FD00}"/>
                      </a:ext>
                    </a:extLst>
                  </p:cNvPr>
                  <p:cNvSpPr/>
                  <p:nvPr userDrawn="1"/>
                </p:nvSpPr>
                <p:spPr>
                  <a:xfrm>
                    <a:off x="8471027" y="4521009"/>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07" y="0"/>
                          <a:pt x="0" y="9430"/>
                          <a:pt x="0" y="21060"/>
                        </a:cubicBezTo>
                        <a:close/>
                      </a:path>
                    </a:pathLst>
                  </a:custGeom>
                  <a:solidFill>
                    <a:srgbClr val="EBEDF2"/>
                  </a:solidFill>
                  <a:ln w="2339" cap="flat">
                    <a:noFill/>
                    <a:prstDash val="solid"/>
                    <a:miter/>
                  </a:ln>
                </p:spPr>
                <p:txBody>
                  <a:bodyPr rtlCol="0" anchor="ctr"/>
                  <a:lstStyle/>
                  <a:p>
                    <a:endParaRPr lang="en-US" sz="2160"/>
                  </a:p>
                </p:txBody>
              </p:sp>
              <p:sp>
                <p:nvSpPr>
                  <p:cNvPr id="990" name="Freeform: Shape 989">
                    <a:extLst>
                      <a:ext uri="{FF2B5EF4-FFF2-40B4-BE49-F238E27FC236}">
                        <a16:creationId xmlns:a16="http://schemas.microsoft.com/office/drawing/2014/main" id="{37171D42-128F-0BAC-A513-A720466C93DB}"/>
                      </a:ext>
                    </a:extLst>
                  </p:cNvPr>
                  <p:cNvSpPr/>
                  <p:nvPr userDrawn="1"/>
                </p:nvSpPr>
                <p:spPr>
                  <a:xfrm>
                    <a:off x="8471425" y="4521430"/>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07" y="0"/>
                          <a:pt x="0" y="9430"/>
                          <a:pt x="0" y="21060"/>
                        </a:cubicBezTo>
                        <a:close/>
                      </a:path>
                    </a:pathLst>
                  </a:custGeom>
                  <a:solidFill>
                    <a:srgbClr val="EBEDF2"/>
                  </a:solidFill>
                  <a:ln w="2339" cap="flat">
                    <a:noFill/>
                    <a:prstDash val="solid"/>
                    <a:miter/>
                  </a:ln>
                </p:spPr>
                <p:txBody>
                  <a:bodyPr rtlCol="0" anchor="ctr"/>
                  <a:lstStyle/>
                  <a:p>
                    <a:endParaRPr lang="en-US" sz="2160"/>
                  </a:p>
                </p:txBody>
              </p:sp>
              <p:sp>
                <p:nvSpPr>
                  <p:cNvPr id="991" name="Freeform: Shape 990">
                    <a:extLst>
                      <a:ext uri="{FF2B5EF4-FFF2-40B4-BE49-F238E27FC236}">
                        <a16:creationId xmlns:a16="http://schemas.microsoft.com/office/drawing/2014/main" id="{2886BC51-FF92-0B02-D122-DEFAB5D46534}"/>
                      </a:ext>
                    </a:extLst>
                  </p:cNvPr>
                  <p:cNvSpPr/>
                  <p:nvPr userDrawn="1"/>
                </p:nvSpPr>
                <p:spPr>
                  <a:xfrm>
                    <a:off x="8471799" y="4521851"/>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0"/>
                          <a:pt x="0" y="9430"/>
                          <a:pt x="0" y="21060"/>
                        </a:cubicBezTo>
                        <a:close/>
                      </a:path>
                    </a:pathLst>
                  </a:custGeom>
                  <a:solidFill>
                    <a:srgbClr val="ECEDF2"/>
                  </a:solidFill>
                  <a:ln w="2339" cap="flat">
                    <a:noFill/>
                    <a:prstDash val="solid"/>
                    <a:miter/>
                  </a:ln>
                </p:spPr>
                <p:txBody>
                  <a:bodyPr rtlCol="0" anchor="ctr"/>
                  <a:lstStyle/>
                  <a:p>
                    <a:endParaRPr lang="en-US" sz="2160"/>
                  </a:p>
                </p:txBody>
              </p:sp>
              <p:sp>
                <p:nvSpPr>
                  <p:cNvPr id="992" name="Freeform: Shape 991">
                    <a:extLst>
                      <a:ext uri="{FF2B5EF4-FFF2-40B4-BE49-F238E27FC236}">
                        <a16:creationId xmlns:a16="http://schemas.microsoft.com/office/drawing/2014/main" id="{B25B9F55-9B06-C838-CB9A-17892D68FF46}"/>
                      </a:ext>
                    </a:extLst>
                  </p:cNvPr>
                  <p:cNvSpPr/>
                  <p:nvPr userDrawn="1"/>
                </p:nvSpPr>
                <p:spPr>
                  <a:xfrm>
                    <a:off x="8472174" y="4522249"/>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23"/>
                          <a:pt x="0" y="9430"/>
                          <a:pt x="0" y="21060"/>
                        </a:cubicBezTo>
                        <a:close/>
                      </a:path>
                    </a:pathLst>
                  </a:custGeom>
                  <a:solidFill>
                    <a:srgbClr val="ECEEF3"/>
                  </a:solidFill>
                  <a:ln w="2339" cap="flat">
                    <a:noFill/>
                    <a:prstDash val="solid"/>
                    <a:miter/>
                  </a:ln>
                </p:spPr>
                <p:txBody>
                  <a:bodyPr rtlCol="0" anchor="ctr"/>
                  <a:lstStyle/>
                  <a:p>
                    <a:endParaRPr lang="en-US" sz="2160"/>
                  </a:p>
                </p:txBody>
              </p:sp>
              <p:sp>
                <p:nvSpPr>
                  <p:cNvPr id="993" name="Freeform: Shape 992">
                    <a:extLst>
                      <a:ext uri="{FF2B5EF4-FFF2-40B4-BE49-F238E27FC236}">
                        <a16:creationId xmlns:a16="http://schemas.microsoft.com/office/drawing/2014/main" id="{35109DEF-86F2-AA41-C230-F679491A0689}"/>
                      </a:ext>
                    </a:extLst>
                  </p:cNvPr>
                  <p:cNvSpPr/>
                  <p:nvPr userDrawn="1"/>
                </p:nvSpPr>
                <p:spPr>
                  <a:xfrm>
                    <a:off x="8472548" y="4522670"/>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23"/>
                          <a:pt x="0" y="9430"/>
                          <a:pt x="0" y="21060"/>
                        </a:cubicBezTo>
                        <a:close/>
                      </a:path>
                    </a:pathLst>
                  </a:custGeom>
                  <a:solidFill>
                    <a:srgbClr val="ECEEF3"/>
                  </a:solidFill>
                  <a:ln w="2339" cap="flat">
                    <a:noFill/>
                    <a:prstDash val="solid"/>
                    <a:miter/>
                  </a:ln>
                </p:spPr>
                <p:txBody>
                  <a:bodyPr rtlCol="0" anchor="ctr"/>
                  <a:lstStyle/>
                  <a:p>
                    <a:endParaRPr lang="en-US" sz="2160"/>
                  </a:p>
                </p:txBody>
              </p:sp>
              <p:sp>
                <p:nvSpPr>
                  <p:cNvPr id="994" name="Freeform: Shape 993">
                    <a:extLst>
                      <a:ext uri="{FF2B5EF4-FFF2-40B4-BE49-F238E27FC236}">
                        <a16:creationId xmlns:a16="http://schemas.microsoft.com/office/drawing/2014/main" id="{C89942E3-5AC6-34DD-1D93-C8669D9CB722}"/>
                      </a:ext>
                    </a:extLst>
                  </p:cNvPr>
                  <p:cNvSpPr/>
                  <p:nvPr userDrawn="1"/>
                </p:nvSpPr>
                <p:spPr>
                  <a:xfrm>
                    <a:off x="8472922" y="4523092"/>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0"/>
                          <a:pt x="0" y="9430"/>
                          <a:pt x="0" y="21060"/>
                        </a:cubicBezTo>
                        <a:close/>
                      </a:path>
                    </a:pathLst>
                  </a:custGeom>
                  <a:solidFill>
                    <a:srgbClr val="EDEEF3"/>
                  </a:solidFill>
                  <a:ln w="2339" cap="flat">
                    <a:noFill/>
                    <a:prstDash val="solid"/>
                    <a:miter/>
                  </a:ln>
                </p:spPr>
                <p:txBody>
                  <a:bodyPr rtlCol="0" anchor="ctr"/>
                  <a:lstStyle/>
                  <a:p>
                    <a:endParaRPr lang="en-US" sz="2160"/>
                  </a:p>
                </p:txBody>
              </p:sp>
              <p:sp>
                <p:nvSpPr>
                  <p:cNvPr id="995" name="Freeform: Shape 994">
                    <a:extLst>
                      <a:ext uri="{FF2B5EF4-FFF2-40B4-BE49-F238E27FC236}">
                        <a16:creationId xmlns:a16="http://schemas.microsoft.com/office/drawing/2014/main" id="{634A2D78-CD3F-3A46-BF1D-4884AF69780C}"/>
                      </a:ext>
                    </a:extLst>
                  </p:cNvPr>
                  <p:cNvSpPr/>
                  <p:nvPr userDrawn="1"/>
                </p:nvSpPr>
                <p:spPr>
                  <a:xfrm>
                    <a:off x="8473297" y="4523513"/>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0"/>
                          <a:pt x="0" y="9430"/>
                          <a:pt x="0" y="21060"/>
                        </a:cubicBezTo>
                        <a:close/>
                      </a:path>
                    </a:pathLst>
                  </a:custGeom>
                  <a:solidFill>
                    <a:srgbClr val="EDEFF3"/>
                  </a:solidFill>
                  <a:ln w="2339" cap="flat">
                    <a:noFill/>
                    <a:prstDash val="solid"/>
                    <a:miter/>
                  </a:ln>
                </p:spPr>
                <p:txBody>
                  <a:bodyPr rtlCol="0" anchor="ctr"/>
                  <a:lstStyle/>
                  <a:p>
                    <a:endParaRPr lang="en-US" sz="2160"/>
                  </a:p>
                </p:txBody>
              </p:sp>
              <p:sp>
                <p:nvSpPr>
                  <p:cNvPr id="996" name="Freeform: Shape 995">
                    <a:extLst>
                      <a:ext uri="{FF2B5EF4-FFF2-40B4-BE49-F238E27FC236}">
                        <a16:creationId xmlns:a16="http://schemas.microsoft.com/office/drawing/2014/main" id="{E1E33894-97B6-3440-416F-F7454B5E97DA}"/>
                      </a:ext>
                    </a:extLst>
                  </p:cNvPr>
                  <p:cNvSpPr/>
                  <p:nvPr userDrawn="1"/>
                </p:nvSpPr>
                <p:spPr>
                  <a:xfrm>
                    <a:off x="8473648" y="4523934"/>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0"/>
                          <a:pt x="0" y="9430"/>
                          <a:pt x="0" y="21060"/>
                        </a:cubicBezTo>
                        <a:close/>
                      </a:path>
                    </a:pathLst>
                  </a:custGeom>
                  <a:solidFill>
                    <a:srgbClr val="EDEFF3"/>
                  </a:solidFill>
                  <a:ln w="2339" cap="flat">
                    <a:noFill/>
                    <a:prstDash val="solid"/>
                    <a:miter/>
                  </a:ln>
                </p:spPr>
                <p:txBody>
                  <a:bodyPr rtlCol="0" anchor="ctr"/>
                  <a:lstStyle/>
                  <a:p>
                    <a:endParaRPr lang="en-US" sz="2160"/>
                  </a:p>
                </p:txBody>
              </p:sp>
              <p:sp>
                <p:nvSpPr>
                  <p:cNvPr id="997" name="Freeform: Shape 996">
                    <a:extLst>
                      <a:ext uri="{FF2B5EF4-FFF2-40B4-BE49-F238E27FC236}">
                        <a16:creationId xmlns:a16="http://schemas.microsoft.com/office/drawing/2014/main" id="{803E55E5-F89B-90CE-964B-F5ACF39581BB}"/>
                      </a:ext>
                    </a:extLst>
                  </p:cNvPr>
                  <p:cNvSpPr/>
                  <p:nvPr userDrawn="1"/>
                </p:nvSpPr>
                <p:spPr>
                  <a:xfrm>
                    <a:off x="8474022" y="4524355"/>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07" y="0"/>
                          <a:pt x="0" y="9430"/>
                          <a:pt x="0" y="21060"/>
                        </a:cubicBezTo>
                        <a:close/>
                      </a:path>
                    </a:pathLst>
                  </a:custGeom>
                  <a:solidFill>
                    <a:srgbClr val="EEEFF4"/>
                  </a:solidFill>
                  <a:ln w="2339" cap="flat">
                    <a:noFill/>
                    <a:prstDash val="solid"/>
                    <a:miter/>
                  </a:ln>
                </p:spPr>
                <p:txBody>
                  <a:bodyPr rtlCol="0" anchor="ctr"/>
                  <a:lstStyle/>
                  <a:p>
                    <a:endParaRPr lang="en-US" sz="2160"/>
                  </a:p>
                </p:txBody>
              </p:sp>
              <p:sp>
                <p:nvSpPr>
                  <p:cNvPr id="998" name="Freeform: Shape 997">
                    <a:extLst>
                      <a:ext uri="{FF2B5EF4-FFF2-40B4-BE49-F238E27FC236}">
                        <a16:creationId xmlns:a16="http://schemas.microsoft.com/office/drawing/2014/main" id="{7E27262C-2E8D-91D8-90E8-DB59C98FF7EF}"/>
                      </a:ext>
                    </a:extLst>
                  </p:cNvPr>
                  <p:cNvSpPr/>
                  <p:nvPr userDrawn="1"/>
                </p:nvSpPr>
                <p:spPr>
                  <a:xfrm>
                    <a:off x="8474373" y="4524776"/>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07" y="0"/>
                          <a:pt x="0" y="9430"/>
                          <a:pt x="0" y="21060"/>
                        </a:cubicBezTo>
                        <a:close/>
                      </a:path>
                    </a:pathLst>
                  </a:custGeom>
                  <a:solidFill>
                    <a:srgbClr val="EEEFF4"/>
                  </a:solidFill>
                  <a:ln w="2339" cap="flat">
                    <a:noFill/>
                    <a:prstDash val="solid"/>
                    <a:miter/>
                  </a:ln>
                </p:spPr>
                <p:txBody>
                  <a:bodyPr rtlCol="0" anchor="ctr"/>
                  <a:lstStyle/>
                  <a:p>
                    <a:endParaRPr lang="en-US" sz="2160"/>
                  </a:p>
                </p:txBody>
              </p:sp>
              <p:sp>
                <p:nvSpPr>
                  <p:cNvPr id="999" name="Freeform: Shape 998">
                    <a:extLst>
                      <a:ext uri="{FF2B5EF4-FFF2-40B4-BE49-F238E27FC236}">
                        <a16:creationId xmlns:a16="http://schemas.microsoft.com/office/drawing/2014/main" id="{53F57D39-7349-A7A4-1E5C-751B39B1FE8C}"/>
                      </a:ext>
                    </a:extLst>
                  </p:cNvPr>
                  <p:cNvSpPr/>
                  <p:nvPr userDrawn="1"/>
                </p:nvSpPr>
                <p:spPr>
                  <a:xfrm>
                    <a:off x="8474701" y="4525198"/>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0"/>
                          <a:pt x="0" y="9430"/>
                          <a:pt x="0" y="21060"/>
                        </a:cubicBezTo>
                        <a:close/>
                      </a:path>
                    </a:pathLst>
                  </a:custGeom>
                  <a:solidFill>
                    <a:srgbClr val="EEF0F4"/>
                  </a:solidFill>
                  <a:ln w="2339" cap="flat">
                    <a:noFill/>
                    <a:prstDash val="solid"/>
                    <a:miter/>
                  </a:ln>
                </p:spPr>
                <p:txBody>
                  <a:bodyPr rtlCol="0" anchor="ctr"/>
                  <a:lstStyle/>
                  <a:p>
                    <a:endParaRPr lang="en-US" sz="2160"/>
                  </a:p>
                </p:txBody>
              </p:sp>
              <p:sp>
                <p:nvSpPr>
                  <p:cNvPr id="1000" name="Freeform: Shape 999">
                    <a:extLst>
                      <a:ext uri="{FF2B5EF4-FFF2-40B4-BE49-F238E27FC236}">
                        <a16:creationId xmlns:a16="http://schemas.microsoft.com/office/drawing/2014/main" id="{AA16B779-32ED-A9DE-8B2A-46C32ABEB7C6}"/>
                      </a:ext>
                    </a:extLst>
                  </p:cNvPr>
                  <p:cNvSpPr/>
                  <p:nvPr userDrawn="1"/>
                </p:nvSpPr>
                <p:spPr>
                  <a:xfrm>
                    <a:off x="8475052" y="4525595"/>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07" y="23"/>
                          <a:pt x="0" y="9430"/>
                          <a:pt x="0" y="21060"/>
                        </a:cubicBezTo>
                        <a:close/>
                      </a:path>
                    </a:pathLst>
                  </a:custGeom>
                  <a:solidFill>
                    <a:srgbClr val="EEF0F4"/>
                  </a:solidFill>
                  <a:ln w="2339" cap="flat">
                    <a:noFill/>
                    <a:prstDash val="solid"/>
                    <a:miter/>
                  </a:ln>
                </p:spPr>
                <p:txBody>
                  <a:bodyPr rtlCol="0" anchor="ctr"/>
                  <a:lstStyle/>
                  <a:p>
                    <a:endParaRPr lang="en-US" sz="2160"/>
                  </a:p>
                </p:txBody>
              </p:sp>
              <p:sp>
                <p:nvSpPr>
                  <p:cNvPr id="1001" name="Freeform: Shape 1000">
                    <a:extLst>
                      <a:ext uri="{FF2B5EF4-FFF2-40B4-BE49-F238E27FC236}">
                        <a16:creationId xmlns:a16="http://schemas.microsoft.com/office/drawing/2014/main" id="{7A29F437-EB5A-15CF-8FB3-13A9BD486496}"/>
                      </a:ext>
                    </a:extLst>
                  </p:cNvPr>
                  <p:cNvSpPr/>
                  <p:nvPr userDrawn="1"/>
                </p:nvSpPr>
                <p:spPr>
                  <a:xfrm>
                    <a:off x="8475379" y="4526017"/>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23"/>
                          <a:pt x="0" y="9430"/>
                          <a:pt x="0" y="21060"/>
                        </a:cubicBezTo>
                        <a:close/>
                      </a:path>
                    </a:pathLst>
                  </a:custGeom>
                  <a:solidFill>
                    <a:srgbClr val="EFF0F4"/>
                  </a:solidFill>
                  <a:ln w="2339" cap="flat">
                    <a:noFill/>
                    <a:prstDash val="solid"/>
                    <a:miter/>
                  </a:ln>
                </p:spPr>
                <p:txBody>
                  <a:bodyPr rtlCol="0" anchor="ctr"/>
                  <a:lstStyle/>
                  <a:p>
                    <a:endParaRPr lang="en-US" sz="2160"/>
                  </a:p>
                </p:txBody>
              </p:sp>
              <p:sp>
                <p:nvSpPr>
                  <p:cNvPr id="1002" name="Freeform: Shape 1001">
                    <a:extLst>
                      <a:ext uri="{FF2B5EF4-FFF2-40B4-BE49-F238E27FC236}">
                        <a16:creationId xmlns:a16="http://schemas.microsoft.com/office/drawing/2014/main" id="{92322365-5309-A7DC-E89B-F403B3648880}"/>
                      </a:ext>
                    </a:extLst>
                  </p:cNvPr>
                  <p:cNvSpPr/>
                  <p:nvPr userDrawn="1"/>
                </p:nvSpPr>
                <p:spPr>
                  <a:xfrm>
                    <a:off x="8475707" y="4526438"/>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23"/>
                          <a:pt x="0" y="9430"/>
                          <a:pt x="0" y="21060"/>
                        </a:cubicBezTo>
                        <a:close/>
                      </a:path>
                    </a:pathLst>
                  </a:custGeom>
                  <a:solidFill>
                    <a:srgbClr val="EFF1F5"/>
                  </a:solidFill>
                  <a:ln w="2339" cap="flat">
                    <a:noFill/>
                    <a:prstDash val="solid"/>
                    <a:miter/>
                  </a:ln>
                </p:spPr>
                <p:txBody>
                  <a:bodyPr rtlCol="0" anchor="ctr"/>
                  <a:lstStyle/>
                  <a:p>
                    <a:endParaRPr lang="en-US" sz="2160"/>
                  </a:p>
                </p:txBody>
              </p:sp>
              <p:sp>
                <p:nvSpPr>
                  <p:cNvPr id="1003" name="Freeform: Shape 1002">
                    <a:extLst>
                      <a:ext uri="{FF2B5EF4-FFF2-40B4-BE49-F238E27FC236}">
                        <a16:creationId xmlns:a16="http://schemas.microsoft.com/office/drawing/2014/main" id="{0C655C0F-222C-D52A-41C1-1540C8A72EDD}"/>
                      </a:ext>
                    </a:extLst>
                  </p:cNvPr>
                  <p:cNvSpPr/>
                  <p:nvPr userDrawn="1"/>
                </p:nvSpPr>
                <p:spPr>
                  <a:xfrm>
                    <a:off x="8476035" y="4526859"/>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07" y="23"/>
                          <a:pt x="0" y="9430"/>
                          <a:pt x="0" y="21060"/>
                        </a:cubicBezTo>
                        <a:close/>
                      </a:path>
                    </a:pathLst>
                  </a:custGeom>
                  <a:solidFill>
                    <a:srgbClr val="EFF1F5"/>
                  </a:solidFill>
                  <a:ln w="2339" cap="flat">
                    <a:noFill/>
                    <a:prstDash val="solid"/>
                    <a:miter/>
                  </a:ln>
                </p:spPr>
                <p:txBody>
                  <a:bodyPr rtlCol="0" anchor="ctr"/>
                  <a:lstStyle/>
                  <a:p>
                    <a:endParaRPr lang="en-US" sz="2160"/>
                  </a:p>
                </p:txBody>
              </p:sp>
              <p:sp>
                <p:nvSpPr>
                  <p:cNvPr id="1004" name="Freeform: Shape 1003">
                    <a:extLst>
                      <a:ext uri="{FF2B5EF4-FFF2-40B4-BE49-F238E27FC236}">
                        <a16:creationId xmlns:a16="http://schemas.microsoft.com/office/drawing/2014/main" id="{73E2AC4E-B076-4E38-9D81-2843595494A9}"/>
                      </a:ext>
                    </a:extLst>
                  </p:cNvPr>
                  <p:cNvSpPr/>
                  <p:nvPr userDrawn="1"/>
                </p:nvSpPr>
                <p:spPr>
                  <a:xfrm>
                    <a:off x="8476339" y="4527280"/>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0"/>
                          <a:pt x="0" y="9430"/>
                          <a:pt x="0" y="21060"/>
                        </a:cubicBezTo>
                        <a:close/>
                      </a:path>
                    </a:pathLst>
                  </a:custGeom>
                  <a:solidFill>
                    <a:srgbClr val="F0F1F5"/>
                  </a:solidFill>
                  <a:ln w="2339" cap="flat">
                    <a:noFill/>
                    <a:prstDash val="solid"/>
                    <a:miter/>
                  </a:ln>
                </p:spPr>
                <p:txBody>
                  <a:bodyPr rtlCol="0" anchor="ctr"/>
                  <a:lstStyle/>
                  <a:p>
                    <a:endParaRPr lang="en-US" sz="2160"/>
                  </a:p>
                </p:txBody>
              </p:sp>
              <p:sp>
                <p:nvSpPr>
                  <p:cNvPr id="1005" name="Freeform: Shape 1004">
                    <a:extLst>
                      <a:ext uri="{FF2B5EF4-FFF2-40B4-BE49-F238E27FC236}">
                        <a16:creationId xmlns:a16="http://schemas.microsoft.com/office/drawing/2014/main" id="{F1890255-DC8D-7460-94AD-41DE0CE085C8}"/>
                      </a:ext>
                    </a:extLst>
                  </p:cNvPr>
                  <p:cNvSpPr/>
                  <p:nvPr userDrawn="1"/>
                </p:nvSpPr>
                <p:spPr>
                  <a:xfrm>
                    <a:off x="8476666" y="4527701"/>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07" y="0"/>
                          <a:pt x="0" y="9430"/>
                          <a:pt x="0" y="21060"/>
                        </a:cubicBezTo>
                        <a:close/>
                      </a:path>
                    </a:pathLst>
                  </a:custGeom>
                  <a:solidFill>
                    <a:srgbClr val="F0F1F5"/>
                  </a:solidFill>
                  <a:ln w="2339" cap="flat">
                    <a:noFill/>
                    <a:prstDash val="solid"/>
                    <a:miter/>
                  </a:ln>
                </p:spPr>
                <p:txBody>
                  <a:bodyPr rtlCol="0" anchor="ctr"/>
                  <a:lstStyle/>
                  <a:p>
                    <a:endParaRPr lang="en-US" sz="2160"/>
                  </a:p>
                </p:txBody>
              </p:sp>
              <p:sp>
                <p:nvSpPr>
                  <p:cNvPr id="1006" name="Freeform: Shape 1005">
                    <a:extLst>
                      <a:ext uri="{FF2B5EF4-FFF2-40B4-BE49-F238E27FC236}">
                        <a16:creationId xmlns:a16="http://schemas.microsoft.com/office/drawing/2014/main" id="{2256BA44-AE40-6A5E-675E-3A3E6DD48869}"/>
                      </a:ext>
                    </a:extLst>
                  </p:cNvPr>
                  <p:cNvSpPr/>
                  <p:nvPr userDrawn="1"/>
                </p:nvSpPr>
                <p:spPr>
                  <a:xfrm>
                    <a:off x="8476971" y="4528123"/>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07" y="0"/>
                          <a:pt x="0" y="9430"/>
                          <a:pt x="0" y="21060"/>
                        </a:cubicBezTo>
                        <a:close/>
                      </a:path>
                    </a:pathLst>
                  </a:custGeom>
                  <a:solidFill>
                    <a:srgbClr val="F0F2F5"/>
                  </a:solidFill>
                  <a:ln w="2339" cap="flat">
                    <a:noFill/>
                    <a:prstDash val="solid"/>
                    <a:miter/>
                  </a:ln>
                </p:spPr>
                <p:txBody>
                  <a:bodyPr rtlCol="0" anchor="ctr"/>
                  <a:lstStyle/>
                  <a:p>
                    <a:endParaRPr lang="en-US" sz="2160"/>
                  </a:p>
                </p:txBody>
              </p:sp>
              <p:sp>
                <p:nvSpPr>
                  <p:cNvPr id="1007" name="Freeform: Shape 1006">
                    <a:extLst>
                      <a:ext uri="{FF2B5EF4-FFF2-40B4-BE49-F238E27FC236}">
                        <a16:creationId xmlns:a16="http://schemas.microsoft.com/office/drawing/2014/main" id="{5968CD59-FAA6-1FE8-11EF-F0F31657996A}"/>
                      </a:ext>
                    </a:extLst>
                  </p:cNvPr>
                  <p:cNvSpPr/>
                  <p:nvPr userDrawn="1"/>
                </p:nvSpPr>
                <p:spPr>
                  <a:xfrm>
                    <a:off x="8477275" y="4528544"/>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07" y="0"/>
                          <a:pt x="0" y="9430"/>
                          <a:pt x="0" y="21060"/>
                        </a:cubicBezTo>
                        <a:close/>
                      </a:path>
                    </a:pathLst>
                  </a:custGeom>
                  <a:solidFill>
                    <a:srgbClr val="F1F2F6"/>
                  </a:solidFill>
                  <a:ln w="2339" cap="flat">
                    <a:noFill/>
                    <a:prstDash val="solid"/>
                    <a:miter/>
                  </a:ln>
                </p:spPr>
                <p:txBody>
                  <a:bodyPr rtlCol="0" anchor="ctr"/>
                  <a:lstStyle/>
                  <a:p>
                    <a:endParaRPr lang="en-US" sz="2160"/>
                  </a:p>
                </p:txBody>
              </p:sp>
              <p:sp>
                <p:nvSpPr>
                  <p:cNvPr id="1008" name="Freeform: Shape 1007">
                    <a:extLst>
                      <a:ext uri="{FF2B5EF4-FFF2-40B4-BE49-F238E27FC236}">
                        <a16:creationId xmlns:a16="http://schemas.microsoft.com/office/drawing/2014/main" id="{1E7B1AF8-FC56-A9DB-50E1-D8667CCBE15F}"/>
                      </a:ext>
                    </a:extLst>
                  </p:cNvPr>
                  <p:cNvSpPr/>
                  <p:nvPr userDrawn="1"/>
                </p:nvSpPr>
                <p:spPr>
                  <a:xfrm>
                    <a:off x="8477556" y="4528965"/>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0"/>
                          <a:pt x="0" y="9430"/>
                          <a:pt x="0" y="21060"/>
                        </a:cubicBezTo>
                        <a:close/>
                      </a:path>
                    </a:pathLst>
                  </a:custGeom>
                  <a:solidFill>
                    <a:srgbClr val="F1F2F6"/>
                  </a:solidFill>
                  <a:ln w="2339" cap="flat">
                    <a:noFill/>
                    <a:prstDash val="solid"/>
                    <a:miter/>
                  </a:ln>
                </p:spPr>
                <p:txBody>
                  <a:bodyPr rtlCol="0" anchor="ctr"/>
                  <a:lstStyle/>
                  <a:p>
                    <a:endParaRPr lang="en-US" sz="2160"/>
                  </a:p>
                </p:txBody>
              </p:sp>
              <p:sp>
                <p:nvSpPr>
                  <p:cNvPr id="1009" name="Freeform: Shape 1008">
                    <a:extLst>
                      <a:ext uri="{FF2B5EF4-FFF2-40B4-BE49-F238E27FC236}">
                        <a16:creationId xmlns:a16="http://schemas.microsoft.com/office/drawing/2014/main" id="{C0090264-C4BE-21EB-EBF9-746FC103490D}"/>
                      </a:ext>
                    </a:extLst>
                  </p:cNvPr>
                  <p:cNvSpPr/>
                  <p:nvPr userDrawn="1"/>
                </p:nvSpPr>
                <p:spPr>
                  <a:xfrm>
                    <a:off x="8477860" y="4529386"/>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07" y="0"/>
                          <a:pt x="0" y="9430"/>
                          <a:pt x="0" y="21060"/>
                        </a:cubicBezTo>
                        <a:close/>
                      </a:path>
                    </a:pathLst>
                  </a:custGeom>
                  <a:solidFill>
                    <a:srgbClr val="F1F2F6"/>
                  </a:solidFill>
                  <a:ln w="2339" cap="flat">
                    <a:noFill/>
                    <a:prstDash val="solid"/>
                    <a:miter/>
                  </a:ln>
                </p:spPr>
                <p:txBody>
                  <a:bodyPr rtlCol="0" anchor="ctr"/>
                  <a:lstStyle/>
                  <a:p>
                    <a:endParaRPr lang="en-US" sz="2160"/>
                  </a:p>
                </p:txBody>
              </p:sp>
              <p:sp>
                <p:nvSpPr>
                  <p:cNvPr id="1010" name="Freeform: Shape 1009">
                    <a:extLst>
                      <a:ext uri="{FF2B5EF4-FFF2-40B4-BE49-F238E27FC236}">
                        <a16:creationId xmlns:a16="http://schemas.microsoft.com/office/drawing/2014/main" id="{4F1E0506-AAF3-BCBD-9560-2AF29F593D61}"/>
                      </a:ext>
                    </a:extLst>
                  </p:cNvPr>
                  <p:cNvSpPr/>
                  <p:nvPr userDrawn="1"/>
                </p:nvSpPr>
                <p:spPr>
                  <a:xfrm>
                    <a:off x="8478141" y="4529807"/>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07" y="0"/>
                          <a:pt x="0" y="9430"/>
                          <a:pt x="0" y="21060"/>
                        </a:cubicBezTo>
                        <a:close/>
                      </a:path>
                    </a:pathLst>
                  </a:custGeom>
                  <a:solidFill>
                    <a:srgbClr val="F2F3F6"/>
                  </a:solidFill>
                  <a:ln w="2339" cap="flat">
                    <a:noFill/>
                    <a:prstDash val="solid"/>
                    <a:miter/>
                  </a:ln>
                </p:spPr>
                <p:txBody>
                  <a:bodyPr rtlCol="0" anchor="ctr"/>
                  <a:lstStyle/>
                  <a:p>
                    <a:endParaRPr lang="en-US" sz="2160"/>
                  </a:p>
                </p:txBody>
              </p:sp>
              <p:sp>
                <p:nvSpPr>
                  <p:cNvPr id="1011" name="Freeform: Shape 1010">
                    <a:extLst>
                      <a:ext uri="{FF2B5EF4-FFF2-40B4-BE49-F238E27FC236}">
                        <a16:creationId xmlns:a16="http://schemas.microsoft.com/office/drawing/2014/main" id="{6057AD43-8685-C74F-41D8-B3220356975B}"/>
                      </a:ext>
                    </a:extLst>
                  </p:cNvPr>
                  <p:cNvSpPr/>
                  <p:nvPr userDrawn="1"/>
                </p:nvSpPr>
                <p:spPr>
                  <a:xfrm>
                    <a:off x="8478421" y="4530229"/>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07" y="0"/>
                          <a:pt x="0" y="9430"/>
                          <a:pt x="0" y="21060"/>
                        </a:cubicBezTo>
                        <a:close/>
                      </a:path>
                    </a:pathLst>
                  </a:custGeom>
                  <a:solidFill>
                    <a:srgbClr val="F2F3F6"/>
                  </a:solidFill>
                  <a:ln w="2339" cap="flat">
                    <a:noFill/>
                    <a:prstDash val="solid"/>
                    <a:miter/>
                  </a:ln>
                </p:spPr>
                <p:txBody>
                  <a:bodyPr rtlCol="0" anchor="ctr"/>
                  <a:lstStyle/>
                  <a:p>
                    <a:endParaRPr lang="en-US" sz="2160"/>
                  </a:p>
                </p:txBody>
              </p:sp>
              <p:sp>
                <p:nvSpPr>
                  <p:cNvPr id="1012" name="Freeform: Shape 1011">
                    <a:extLst>
                      <a:ext uri="{FF2B5EF4-FFF2-40B4-BE49-F238E27FC236}">
                        <a16:creationId xmlns:a16="http://schemas.microsoft.com/office/drawing/2014/main" id="{2F3AAF76-6B02-9D46-A2C5-26F115151E6D}"/>
                      </a:ext>
                    </a:extLst>
                  </p:cNvPr>
                  <p:cNvSpPr/>
                  <p:nvPr userDrawn="1"/>
                </p:nvSpPr>
                <p:spPr>
                  <a:xfrm>
                    <a:off x="8478702" y="4530650"/>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07" y="0"/>
                          <a:pt x="0" y="9430"/>
                          <a:pt x="0" y="21060"/>
                        </a:cubicBezTo>
                        <a:close/>
                      </a:path>
                    </a:pathLst>
                  </a:custGeom>
                  <a:solidFill>
                    <a:srgbClr val="F2F3F7"/>
                  </a:solidFill>
                  <a:ln w="2339" cap="flat">
                    <a:noFill/>
                    <a:prstDash val="solid"/>
                    <a:miter/>
                  </a:ln>
                </p:spPr>
                <p:txBody>
                  <a:bodyPr rtlCol="0" anchor="ctr"/>
                  <a:lstStyle/>
                  <a:p>
                    <a:endParaRPr lang="en-US" sz="2160"/>
                  </a:p>
                </p:txBody>
              </p:sp>
              <p:sp>
                <p:nvSpPr>
                  <p:cNvPr id="1013" name="Freeform: Shape 1012">
                    <a:extLst>
                      <a:ext uri="{FF2B5EF4-FFF2-40B4-BE49-F238E27FC236}">
                        <a16:creationId xmlns:a16="http://schemas.microsoft.com/office/drawing/2014/main" id="{CFB38B00-BCEF-8FE3-391E-B8B8B8518E01}"/>
                      </a:ext>
                    </a:extLst>
                  </p:cNvPr>
                  <p:cNvSpPr/>
                  <p:nvPr userDrawn="1"/>
                </p:nvSpPr>
                <p:spPr>
                  <a:xfrm>
                    <a:off x="8478960" y="4531071"/>
                    <a:ext cx="42096" cy="42096"/>
                  </a:xfrm>
                  <a:custGeom>
                    <a:avLst/>
                    <a:gdLst>
                      <a:gd name="connsiteX0" fmla="*/ 0 w 42096"/>
                      <a:gd name="connsiteY0" fmla="*/ 21060 h 42096"/>
                      <a:gd name="connsiteX1" fmla="*/ 21037 w 42096"/>
                      <a:gd name="connsiteY1" fmla="*/ 42097 h 42096"/>
                      <a:gd name="connsiteX2" fmla="*/ 42097 w 42096"/>
                      <a:gd name="connsiteY2" fmla="*/ 21060 h 42096"/>
                      <a:gd name="connsiteX3" fmla="*/ 21037 w 42096"/>
                      <a:gd name="connsiteY3" fmla="*/ 0 h 42096"/>
                      <a:gd name="connsiteX4" fmla="*/ 0 w 42096"/>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6" h="42096">
                        <a:moveTo>
                          <a:pt x="0" y="21060"/>
                        </a:moveTo>
                        <a:cubicBezTo>
                          <a:pt x="0" y="32667"/>
                          <a:pt x="9430" y="42097"/>
                          <a:pt x="21037" y="42097"/>
                        </a:cubicBezTo>
                        <a:cubicBezTo>
                          <a:pt x="32667" y="42097"/>
                          <a:pt x="42097" y="32667"/>
                          <a:pt x="42097" y="21060"/>
                        </a:cubicBezTo>
                        <a:cubicBezTo>
                          <a:pt x="42097" y="9430"/>
                          <a:pt x="32667" y="0"/>
                          <a:pt x="21037" y="0"/>
                        </a:cubicBezTo>
                        <a:cubicBezTo>
                          <a:pt x="9430" y="0"/>
                          <a:pt x="0" y="9430"/>
                          <a:pt x="0" y="21060"/>
                        </a:cubicBezTo>
                        <a:close/>
                      </a:path>
                    </a:pathLst>
                  </a:custGeom>
                  <a:solidFill>
                    <a:srgbClr val="F2F4F7"/>
                  </a:solidFill>
                  <a:ln w="2339" cap="flat">
                    <a:noFill/>
                    <a:prstDash val="solid"/>
                    <a:miter/>
                  </a:ln>
                </p:spPr>
                <p:txBody>
                  <a:bodyPr rtlCol="0" anchor="ctr"/>
                  <a:lstStyle/>
                  <a:p>
                    <a:endParaRPr lang="en-US" sz="2160"/>
                  </a:p>
                </p:txBody>
              </p:sp>
              <p:sp>
                <p:nvSpPr>
                  <p:cNvPr id="1014" name="Freeform: Shape 1013">
                    <a:extLst>
                      <a:ext uri="{FF2B5EF4-FFF2-40B4-BE49-F238E27FC236}">
                        <a16:creationId xmlns:a16="http://schemas.microsoft.com/office/drawing/2014/main" id="{E7DC4977-8064-2143-9139-379073655D97}"/>
                      </a:ext>
                    </a:extLst>
                  </p:cNvPr>
                  <p:cNvSpPr/>
                  <p:nvPr userDrawn="1"/>
                </p:nvSpPr>
                <p:spPr>
                  <a:xfrm>
                    <a:off x="8479217" y="4531492"/>
                    <a:ext cx="42073" cy="42096"/>
                  </a:xfrm>
                  <a:custGeom>
                    <a:avLst/>
                    <a:gdLst>
                      <a:gd name="connsiteX0" fmla="*/ 0 w 42073"/>
                      <a:gd name="connsiteY0" fmla="*/ 21060 h 42096"/>
                      <a:gd name="connsiteX1" fmla="*/ 21037 w 42073"/>
                      <a:gd name="connsiteY1" fmla="*/ 42097 h 42096"/>
                      <a:gd name="connsiteX2" fmla="*/ 42074 w 42073"/>
                      <a:gd name="connsiteY2" fmla="*/ 21060 h 42096"/>
                      <a:gd name="connsiteX3" fmla="*/ 21037 w 42073"/>
                      <a:gd name="connsiteY3" fmla="*/ 0 h 42096"/>
                      <a:gd name="connsiteX4" fmla="*/ 0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60"/>
                        </a:moveTo>
                        <a:cubicBezTo>
                          <a:pt x="0" y="32667"/>
                          <a:pt x="9430" y="42097"/>
                          <a:pt x="21037" y="42097"/>
                        </a:cubicBezTo>
                        <a:cubicBezTo>
                          <a:pt x="32667" y="42097"/>
                          <a:pt x="42074" y="32667"/>
                          <a:pt x="42074" y="21060"/>
                        </a:cubicBezTo>
                        <a:cubicBezTo>
                          <a:pt x="42074" y="9430"/>
                          <a:pt x="32643" y="0"/>
                          <a:pt x="21037" y="0"/>
                        </a:cubicBezTo>
                        <a:cubicBezTo>
                          <a:pt x="9430" y="0"/>
                          <a:pt x="0" y="9430"/>
                          <a:pt x="0" y="21060"/>
                        </a:cubicBezTo>
                        <a:close/>
                      </a:path>
                    </a:pathLst>
                  </a:custGeom>
                  <a:solidFill>
                    <a:srgbClr val="F3F4F7"/>
                  </a:solidFill>
                  <a:ln w="2339" cap="flat">
                    <a:noFill/>
                    <a:prstDash val="solid"/>
                    <a:miter/>
                  </a:ln>
                </p:spPr>
                <p:txBody>
                  <a:bodyPr rtlCol="0" anchor="ctr"/>
                  <a:lstStyle/>
                  <a:p>
                    <a:endParaRPr lang="en-US" sz="2160"/>
                  </a:p>
                </p:txBody>
              </p:sp>
              <p:sp>
                <p:nvSpPr>
                  <p:cNvPr id="1015" name="Freeform: Shape 1014">
                    <a:extLst>
                      <a:ext uri="{FF2B5EF4-FFF2-40B4-BE49-F238E27FC236}">
                        <a16:creationId xmlns:a16="http://schemas.microsoft.com/office/drawing/2014/main" id="{7AF0A378-4BC2-8BDB-14F1-053301CD81CB}"/>
                      </a:ext>
                    </a:extLst>
                  </p:cNvPr>
                  <p:cNvSpPr/>
                  <p:nvPr userDrawn="1"/>
                </p:nvSpPr>
                <p:spPr>
                  <a:xfrm>
                    <a:off x="8479474" y="4531913"/>
                    <a:ext cx="42073" cy="42096"/>
                  </a:xfrm>
                  <a:custGeom>
                    <a:avLst/>
                    <a:gdLst>
                      <a:gd name="connsiteX0" fmla="*/ 0 w 42073"/>
                      <a:gd name="connsiteY0" fmla="*/ 21060 h 42096"/>
                      <a:gd name="connsiteX1" fmla="*/ 21037 w 42073"/>
                      <a:gd name="connsiteY1" fmla="*/ 42097 h 42096"/>
                      <a:gd name="connsiteX2" fmla="*/ 42074 w 42073"/>
                      <a:gd name="connsiteY2" fmla="*/ 21060 h 42096"/>
                      <a:gd name="connsiteX3" fmla="*/ 21037 w 42073"/>
                      <a:gd name="connsiteY3" fmla="*/ 0 h 42096"/>
                      <a:gd name="connsiteX4" fmla="*/ 0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60"/>
                        </a:moveTo>
                        <a:cubicBezTo>
                          <a:pt x="0" y="32667"/>
                          <a:pt x="9430" y="42097"/>
                          <a:pt x="21037" y="42097"/>
                        </a:cubicBezTo>
                        <a:cubicBezTo>
                          <a:pt x="32667" y="42097"/>
                          <a:pt x="42074" y="32667"/>
                          <a:pt x="42074" y="21060"/>
                        </a:cubicBezTo>
                        <a:cubicBezTo>
                          <a:pt x="42074" y="9430"/>
                          <a:pt x="32643" y="0"/>
                          <a:pt x="21037" y="0"/>
                        </a:cubicBezTo>
                        <a:cubicBezTo>
                          <a:pt x="9430" y="0"/>
                          <a:pt x="0" y="9430"/>
                          <a:pt x="0" y="21060"/>
                        </a:cubicBezTo>
                        <a:close/>
                      </a:path>
                    </a:pathLst>
                  </a:custGeom>
                  <a:solidFill>
                    <a:srgbClr val="F3F4F7"/>
                  </a:solidFill>
                  <a:ln w="2339" cap="flat">
                    <a:noFill/>
                    <a:prstDash val="solid"/>
                    <a:miter/>
                  </a:ln>
                </p:spPr>
                <p:txBody>
                  <a:bodyPr rtlCol="0" anchor="ctr"/>
                  <a:lstStyle/>
                  <a:p>
                    <a:endParaRPr lang="en-US" sz="2160"/>
                  </a:p>
                </p:txBody>
              </p:sp>
              <p:sp>
                <p:nvSpPr>
                  <p:cNvPr id="1016" name="Freeform: Shape 1015">
                    <a:extLst>
                      <a:ext uri="{FF2B5EF4-FFF2-40B4-BE49-F238E27FC236}">
                        <a16:creationId xmlns:a16="http://schemas.microsoft.com/office/drawing/2014/main" id="{72602993-EC55-7CFB-4E76-644CE5DC820F}"/>
                      </a:ext>
                    </a:extLst>
                  </p:cNvPr>
                  <p:cNvSpPr/>
                  <p:nvPr userDrawn="1"/>
                </p:nvSpPr>
                <p:spPr>
                  <a:xfrm>
                    <a:off x="8479732" y="4532335"/>
                    <a:ext cx="42073" cy="42096"/>
                  </a:xfrm>
                  <a:custGeom>
                    <a:avLst/>
                    <a:gdLst>
                      <a:gd name="connsiteX0" fmla="*/ 0 w 42073"/>
                      <a:gd name="connsiteY0" fmla="*/ 21060 h 42096"/>
                      <a:gd name="connsiteX1" fmla="*/ 21037 w 42073"/>
                      <a:gd name="connsiteY1" fmla="*/ 42097 h 42096"/>
                      <a:gd name="connsiteX2" fmla="*/ 42074 w 42073"/>
                      <a:gd name="connsiteY2" fmla="*/ 21060 h 42096"/>
                      <a:gd name="connsiteX3" fmla="*/ 21037 w 42073"/>
                      <a:gd name="connsiteY3" fmla="*/ 0 h 42096"/>
                      <a:gd name="connsiteX4" fmla="*/ 0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60"/>
                        </a:moveTo>
                        <a:cubicBezTo>
                          <a:pt x="0" y="32667"/>
                          <a:pt x="9430" y="42097"/>
                          <a:pt x="21037" y="42097"/>
                        </a:cubicBezTo>
                        <a:cubicBezTo>
                          <a:pt x="32667" y="42097"/>
                          <a:pt x="42074" y="32667"/>
                          <a:pt x="42074" y="21060"/>
                        </a:cubicBezTo>
                        <a:cubicBezTo>
                          <a:pt x="42074" y="9430"/>
                          <a:pt x="32643" y="0"/>
                          <a:pt x="21037" y="0"/>
                        </a:cubicBezTo>
                        <a:cubicBezTo>
                          <a:pt x="9430" y="0"/>
                          <a:pt x="0" y="9430"/>
                          <a:pt x="0" y="21060"/>
                        </a:cubicBezTo>
                        <a:close/>
                      </a:path>
                    </a:pathLst>
                  </a:custGeom>
                  <a:solidFill>
                    <a:srgbClr val="F3F4F7"/>
                  </a:solidFill>
                  <a:ln w="2339" cap="flat">
                    <a:noFill/>
                    <a:prstDash val="solid"/>
                    <a:miter/>
                  </a:ln>
                </p:spPr>
                <p:txBody>
                  <a:bodyPr rtlCol="0" anchor="ctr"/>
                  <a:lstStyle/>
                  <a:p>
                    <a:endParaRPr lang="en-US" sz="2160"/>
                  </a:p>
                </p:txBody>
              </p:sp>
              <p:sp>
                <p:nvSpPr>
                  <p:cNvPr id="1017" name="Freeform: Shape 1016">
                    <a:extLst>
                      <a:ext uri="{FF2B5EF4-FFF2-40B4-BE49-F238E27FC236}">
                        <a16:creationId xmlns:a16="http://schemas.microsoft.com/office/drawing/2014/main" id="{EEB2AE66-7618-7591-E673-CFFEAFC5A600}"/>
                      </a:ext>
                    </a:extLst>
                  </p:cNvPr>
                  <p:cNvSpPr/>
                  <p:nvPr userDrawn="1"/>
                </p:nvSpPr>
                <p:spPr>
                  <a:xfrm>
                    <a:off x="8479989" y="4532756"/>
                    <a:ext cx="42073" cy="42096"/>
                  </a:xfrm>
                  <a:custGeom>
                    <a:avLst/>
                    <a:gdLst>
                      <a:gd name="connsiteX0" fmla="*/ 0 w 42073"/>
                      <a:gd name="connsiteY0" fmla="*/ 21060 h 42096"/>
                      <a:gd name="connsiteX1" fmla="*/ 21037 w 42073"/>
                      <a:gd name="connsiteY1" fmla="*/ 42097 h 42096"/>
                      <a:gd name="connsiteX2" fmla="*/ 42074 w 42073"/>
                      <a:gd name="connsiteY2" fmla="*/ 21060 h 42096"/>
                      <a:gd name="connsiteX3" fmla="*/ 21037 w 42073"/>
                      <a:gd name="connsiteY3" fmla="*/ 0 h 42096"/>
                      <a:gd name="connsiteX4" fmla="*/ 0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60"/>
                        </a:moveTo>
                        <a:cubicBezTo>
                          <a:pt x="0" y="32667"/>
                          <a:pt x="9430" y="42097"/>
                          <a:pt x="21037" y="42097"/>
                        </a:cubicBezTo>
                        <a:cubicBezTo>
                          <a:pt x="32667" y="42097"/>
                          <a:pt x="42074" y="32667"/>
                          <a:pt x="42074" y="21060"/>
                        </a:cubicBezTo>
                        <a:cubicBezTo>
                          <a:pt x="42074" y="9430"/>
                          <a:pt x="32643" y="0"/>
                          <a:pt x="21037" y="0"/>
                        </a:cubicBezTo>
                        <a:cubicBezTo>
                          <a:pt x="9407" y="0"/>
                          <a:pt x="0" y="9430"/>
                          <a:pt x="0" y="21060"/>
                        </a:cubicBezTo>
                        <a:close/>
                      </a:path>
                    </a:pathLst>
                  </a:custGeom>
                  <a:solidFill>
                    <a:srgbClr val="F4F5F8"/>
                  </a:solidFill>
                  <a:ln w="2339" cap="flat">
                    <a:noFill/>
                    <a:prstDash val="solid"/>
                    <a:miter/>
                  </a:ln>
                </p:spPr>
                <p:txBody>
                  <a:bodyPr rtlCol="0" anchor="ctr"/>
                  <a:lstStyle/>
                  <a:p>
                    <a:endParaRPr lang="en-US" sz="2160"/>
                  </a:p>
                </p:txBody>
              </p:sp>
              <p:sp>
                <p:nvSpPr>
                  <p:cNvPr id="1018" name="Freeform: Shape 1017">
                    <a:extLst>
                      <a:ext uri="{FF2B5EF4-FFF2-40B4-BE49-F238E27FC236}">
                        <a16:creationId xmlns:a16="http://schemas.microsoft.com/office/drawing/2014/main" id="{E1173CD6-EB15-2B3D-1B7E-0C65EC195965}"/>
                      </a:ext>
                    </a:extLst>
                  </p:cNvPr>
                  <p:cNvSpPr/>
                  <p:nvPr userDrawn="1"/>
                </p:nvSpPr>
                <p:spPr>
                  <a:xfrm>
                    <a:off x="8480223" y="4533177"/>
                    <a:ext cx="42073" cy="42096"/>
                  </a:xfrm>
                  <a:custGeom>
                    <a:avLst/>
                    <a:gdLst>
                      <a:gd name="connsiteX0" fmla="*/ 0 w 42073"/>
                      <a:gd name="connsiteY0" fmla="*/ 21060 h 42096"/>
                      <a:gd name="connsiteX1" fmla="*/ 21037 w 42073"/>
                      <a:gd name="connsiteY1" fmla="*/ 42097 h 42096"/>
                      <a:gd name="connsiteX2" fmla="*/ 42074 w 42073"/>
                      <a:gd name="connsiteY2" fmla="*/ 21060 h 42096"/>
                      <a:gd name="connsiteX3" fmla="*/ 21037 w 42073"/>
                      <a:gd name="connsiteY3" fmla="*/ 0 h 42096"/>
                      <a:gd name="connsiteX4" fmla="*/ 0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60"/>
                        </a:moveTo>
                        <a:cubicBezTo>
                          <a:pt x="0" y="32667"/>
                          <a:pt x="9430" y="42097"/>
                          <a:pt x="21037" y="42097"/>
                        </a:cubicBezTo>
                        <a:cubicBezTo>
                          <a:pt x="32667" y="42097"/>
                          <a:pt x="42074" y="32667"/>
                          <a:pt x="42074" y="21060"/>
                        </a:cubicBezTo>
                        <a:cubicBezTo>
                          <a:pt x="42074" y="9430"/>
                          <a:pt x="32643" y="0"/>
                          <a:pt x="21037" y="0"/>
                        </a:cubicBezTo>
                        <a:cubicBezTo>
                          <a:pt x="9407" y="0"/>
                          <a:pt x="0" y="9430"/>
                          <a:pt x="0" y="21060"/>
                        </a:cubicBezTo>
                        <a:close/>
                      </a:path>
                    </a:pathLst>
                  </a:custGeom>
                  <a:solidFill>
                    <a:srgbClr val="F4F5F8"/>
                  </a:solidFill>
                  <a:ln w="2339" cap="flat">
                    <a:noFill/>
                    <a:prstDash val="solid"/>
                    <a:miter/>
                  </a:ln>
                </p:spPr>
                <p:txBody>
                  <a:bodyPr rtlCol="0" anchor="ctr"/>
                  <a:lstStyle/>
                  <a:p>
                    <a:endParaRPr lang="en-US" sz="2160"/>
                  </a:p>
                </p:txBody>
              </p:sp>
              <p:sp>
                <p:nvSpPr>
                  <p:cNvPr id="1019" name="Freeform: Shape 1018">
                    <a:extLst>
                      <a:ext uri="{FF2B5EF4-FFF2-40B4-BE49-F238E27FC236}">
                        <a16:creationId xmlns:a16="http://schemas.microsoft.com/office/drawing/2014/main" id="{4898CB1A-85E0-02C4-DC08-53801CB9AF47}"/>
                      </a:ext>
                    </a:extLst>
                  </p:cNvPr>
                  <p:cNvSpPr/>
                  <p:nvPr userDrawn="1"/>
                </p:nvSpPr>
                <p:spPr>
                  <a:xfrm>
                    <a:off x="8480457" y="4533598"/>
                    <a:ext cx="42073" cy="42096"/>
                  </a:xfrm>
                  <a:custGeom>
                    <a:avLst/>
                    <a:gdLst>
                      <a:gd name="connsiteX0" fmla="*/ 0 w 42073"/>
                      <a:gd name="connsiteY0" fmla="*/ 21060 h 42096"/>
                      <a:gd name="connsiteX1" fmla="*/ 21037 w 42073"/>
                      <a:gd name="connsiteY1" fmla="*/ 42097 h 42096"/>
                      <a:gd name="connsiteX2" fmla="*/ 42074 w 42073"/>
                      <a:gd name="connsiteY2" fmla="*/ 21060 h 42096"/>
                      <a:gd name="connsiteX3" fmla="*/ 21037 w 42073"/>
                      <a:gd name="connsiteY3" fmla="*/ 0 h 42096"/>
                      <a:gd name="connsiteX4" fmla="*/ 0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60"/>
                        </a:moveTo>
                        <a:cubicBezTo>
                          <a:pt x="0" y="32667"/>
                          <a:pt x="9430" y="42097"/>
                          <a:pt x="21037" y="42097"/>
                        </a:cubicBezTo>
                        <a:cubicBezTo>
                          <a:pt x="32667" y="42097"/>
                          <a:pt x="42074" y="32667"/>
                          <a:pt x="42074" y="21060"/>
                        </a:cubicBezTo>
                        <a:cubicBezTo>
                          <a:pt x="42074" y="9430"/>
                          <a:pt x="32643" y="0"/>
                          <a:pt x="21037" y="0"/>
                        </a:cubicBezTo>
                        <a:cubicBezTo>
                          <a:pt x="9430" y="0"/>
                          <a:pt x="0" y="9430"/>
                          <a:pt x="0" y="21060"/>
                        </a:cubicBezTo>
                        <a:close/>
                      </a:path>
                    </a:pathLst>
                  </a:custGeom>
                  <a:solidFill>
                    <a:srgbClr val="F4F5F8"/>
                  </a:solidFill>
                  <a:ln w="2339" cap="flat">
                    <a:noFill/>
                    <a:prstDash val="solid"/>
                    <a:miter/>
                  </a:ln>
                </p:spPr>
                <p:txBody>
                  <a:bodyPr rtlCol="0" anchor="ctr"/>
                  <a:lstStyle/>
                  <a:p>
                    <a:endParaRPr lang="en-US" sz="2160"/>
                  </a:p>
                </p:txBody>
              </p:sp>
              <p:sp>
                <p:nvSpPr>
                  <p:cNvPr id="1020" name="Freeform: Shape 1019">
                    <a:extLst>
                      <a:ext uri="{FF2B5EF4-FFF2-40B4-BE49-F238E27FC236}">
                        <a16:creationId xmlns:a16="http://schemas.microsoft.com/office/drawing/2014/main" id="{2D9B47B5-7339-96C1-60A1-F06FEF40AC8C}"/>
                      </a:ext>
                    </a:extLst>
                  </p:cNvPr>
                  <p:cNvSpPr/>
                  <p:nvPr userDrawn="1"/>
                </p:nvSpPr>
                <p:spPr>
                  <a:xfrm>
                    <a:off x="8480691" y="4534019"/>
                    <a:ext cx="42073" cy="42096"/>
                  </a:xfrm>
                  <a:custGeom>
                    <a:avLst/>
                    <a:gdLst>
                      <a:gd name="connsiteX0" fmla="*/ 0 w 42073"/>
                      <a:gd name="connsiteY0" fmla="*/ 21060 h 42096"/>
                      <a:gd name="connsiteX1" fmla="*/ 21037 w 42073"/>
                      <a:gd name="connsiteY1" fmla="*/ 42097 h 42096"/>
                      <a:gd name="connsiteX2" fmla="*/ 42074 w 42073"/>
                      <a:gd name="connsiteY2" fmla="*/ 21060 h 42096"/>
                      <a:gd name="connsiteX3" fmla="*/ 21037 w 42073"/>
                      <a:gd name="connsiteY3" fmla="*/ 0 h 42096"/>
                      <a:gd name="connsiteX4" fmla="*/ 0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60"/>
                        </a:moveTo>
                        <a:cubicBezTo>
                          <a:pt x="0" y="32667"/>
                          <a:pt x="9430" y="42097"/>
                          <a:pt x="21037" y="42097"/>
                        </a:cubicBezTo>
                        <a:cubicBezTo>
                          <a:pt x="32667" y="42097"/>
                          <a:pt x="42074" y="32667"/>
                          <a:pt x="42074" y="21060"/>
                        </a:cubicBezTo>
                        <a:cubicBezTo>
                          <a:pt x="42074" y="9430"/>
                          <a:pt x="32643" y="0"/>
                          <a:pt x="21037" y="0"/>
                        </a:cubicBezTo>
                        <a:cubicBezTo>
                          <a:pt x="9407" y="0"/>
                          <a:pt x="0" y="9430"/>
                          <a:pt x="0" y="21060"/>
                        </a:cubicBezTo>
                        <a:close/>
                      </a:path>
                    </a:pathLst>
                  </a:custGeom>
                  <a:solidFill>
                    <a:srgbClr val="F5F6F8"/>
                  </a:solidFill>
                  <a:ln w="2339" cap="flat">
                    <a:noFill/>
                    <a:prstDash val="solid"/>
                    <a:miter/>
                  </a:ln>
                </p:spPr>
                <p:txBody>
                  <a:bodyPr rtlCol="0" anchor="ctr"/>
                  <a:lstStyle/>
                  <a:p>
                    <a:endParaRPr lang="en-US" sz="2160"/>
                  </a:p>
                </p:txBody>
              </p:sp>
              <p:sp>
                <p:nvSpPr>
                  <p:cNvPr id="1021" name="Freeform: Shape 1020">
                    <a:extLst>
                      <a:ext uri="{FF2B5EF4-FFF2-40B4-BE49-F238E27FC236}">
                        <a16:creationId xmlns:a16="http://schemas.microsoft.com/office/drawing/2014/main" id="{0C835746-A124-B3B1-05B2-186ABDAEFBE9}"/>
                      </a:ext>
                    </a:extLst>
                  </p:cNvPr>
                  <p:cNvSpPr/>
                  <p:nvPr userDrawn="1"/>
                </p:nvSpPr>
                <p:spPr>
                  <a:xfrm>
                    <a:off x="8480902" y="4534441"/>
                    <a:ext cx="42073" cy="42096"/>
                  </a:xfrm>
                  <a:custGeom>
                    <a:avLst/>
                    <a:gdLst>
                      <a:gd name="connsiteX0" fmla="*/ 0 w 42073"/>
                      <a:gd name="connsiteY0" fmla="*/ 21060 h 42096"/>
                      <a:gd name="connsiteX1" fmla="*/ 21037 w 42073"/>
                      <a:gd name="connsiteY1" fmla="*/ 42097 h 42096"/>
                      <a:gd name="connsiteX2" fmla="*/ 42074 w 42073"/>
                      <a:gd name="connsiteY2" fmla="*/ 21060 h 42096"/>
                      <a:gd name="connsiteX3" fmla="*/ 21037 w 42073"/>
                      <a:gd name="connsiteY3" fmla="*/ 0 h 42096"/>
                      <a:gd name="connsiteX4" fmla="*/ 0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60"/>
                        </a:moveTo>
                        <a:cubicBezTo>
                          <a:pt x="0" y="32667"/>
                          <a:pt x="9430" y="42097"/>
                          <a:pt x="21037" y="42097"/>
                        </a:cubicBezTo>
                        <a:cubicBezTo>
                          <a:pt x="32667" y="42097"/>
                          <a:pt x="42074" y="32667"/>
                          <a:pt x="42074" y="21060"/>
                        </a:cubicBezTo>
                        <a:cubicBezTo>
                          <a:pt x="42074" y="9430"/>
                          <a:pt x="32643" y="0"/>
                          <a:pt x="21037" y="0"/>
                        </a:cubicBezTo>
                        <a:cubicBezTo>
                          <a:pt x="9430" y="0"/>
                          <a:pt x="0" y="9430"/>
                          <a:pt x="0" y="21060"/>
                        </a:cubicBezTo>
                        <a:close/>
                      </a:path>
                    </a:pathLst>
                  </a:custGeom>
                  <a:solidFill>
                    <a:srgbClr val="F5F6F8"/>
                  </a:solidFill>
                  <a:ln w="2339" cap="flat">
                    <a:noFill/>
                    <a:prstDash val="solid"/>
                    <a:miter/>
                  </a:ln>
                </p:spPr>
                <p:txBody>
                  <a:bodyPr rtlCol="0" anchor="ctr"/>
                  <a:lstStyle/>
                  <a:p>
                    <a:endParaRPr lang="en-US" sz="2160"/>
                  </a:p>
                </p:txBody>
              </p:sp>
              <p:sp>
                <p:nvSpPr>
                  <p:cNvPr id="1022" name="Freeform: Shape 1021">
                    <a:extLst>
                      <a:ext uri="{FF2B5EF4-FFF2-40B4-BE49-F238E27FC236}">
                        <a16:creationId xmlns:a16="http://schemas.microsoft.com/office/drawing/2014/main" id="{857F14D6-564C-10B6-63CF-27EB6EF188EC}"/>
                      </a:ext>
                    </a:extLst>
                  </p:cNvPr>
                  <p:cNvSpPr/>
                  <p:nvPr userDrawn="1"/>
                </p:nvSpPr>
                <p:spPr>
                  <a:xfrm>
                    <a:off x="8481136" y="4534838"/>
                    <a:ext cx="42073" cy="42096"/>
                  </a:xfrm>
                  <a:custGeom>
                    <a:avLst/>
                    <a:gdLst>
                      <a:gd name="connsiteX0" fmla="*/ 0 w 42073"/>
                      <a:gd name="connsiteY0" fmla="*/ 21060 h 42096"/>
                      <a:gd name="connsiteX1" fmla="*/ 21037 w 42073"/>
                      <a:gd name="connsiteY1" fmla="*/ 42097 h 42096"/>
                      <a:gd name="connsiteX2" fmla="*/ 42074 w 42073"/>
                      <a:gd name="connsiteY2" fmla="*/ 21060 h 42096"/>
                      <a:gd name="connsiteX3" fmla="*/ 21037 w 42073"/>
                      <a:gd name="connsiteY3" fmla="*/ 0 h 42096"/>
                      <a:gd name="connsiteX4" fmla="*/ 0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60"/>
                        </a:moveTo>
                        <a:cubicBezTo>
                          <a:pt x="0" y="32667"/>
                          <a:pt x="9430" y="42097"/>
                          <a:pt x="21037" y="42097"/>
                        </a:cubicBezTo>
                        <a:cubicBezTo>
                          <a:pt x="32667" y="42097"/>
                          <a:pt x="42074" y="32667"/>
                          <a:pt x="42074" y="21060"/>
                        </a:cubicBezTo>
                        <a:cubicBezTo>
                          <a:pt x="42074" y="9430"/>
                          <a:pt x="32643" y="0"/>
                          <a:pt x="21037" y="0"/>
                        </a:cubicBezTo>
                        <a:cubicBezTo>
                          <a:pt x="9407" y="23"/>
                          <a:pt x="0" y="9430"/>
                          <a:pt x="0" y="21060"/>
                        </a:cubicBezTo>
                        <a:close/>
                      </a:path>
                    </a:pathLst>
                  </a:custGeom>
                  <a:solidFill>
                    <a:srgbClr val="F5F6F9"/>
                  </a:solidFill>
                  <a:ln w="2339" cap="flat">
                    <a:noFill/>
                    <a:prstDash val="solid"/>
                    <a:miter/>
                  </a:ln>
                </p:spPr>
                <p:txBody>
                  <a:bodyPr rtlCol="0" anchor="ctr"/>
                  <a:lstStyle/>
                  <a:p>
                    <a:endParaRPr lang="en-US" sz="2160"/>
                  </a:p>
                </p:txBody>
              </p:sp>
              <p:sp>
                <p:nvSpPr>
                  <p:cNvPr id="1023" name="Freeform: Shape 1022">
                    <a:extLst>
                      <a:ext uri="{FF2B5EF4-FFF2-40B4-BE49-F238E27FC236}">
                        <a16:creationId xmlns:a16="http://schemas.microsoft.com/office/drawing/2014/main" id="{BFE0AB98-13F2-81DA-2AE7-9EC47A630D85}"/>
                      </a:ext>
                    </a:extLst>
                  </p:cNvPr>
                  <p:cNvSpPr/>
                  <p:nvPr userDrawn="1"/>
                </p:nvSpPr>
                <p:spPr>
                  <a:xfrm>
                    <a:off x="8481346" y="4535260"/>
                    <a:ext cx="42073" cy="42096"/>
                  </a:xfrm>
                  <a:custGeom>
                    <a:avLst/>
                    <a:gdLst>
                      <a:gd name="connsiteX0" fmla="*/ 0 w 42073"/>
                      <a:gd name="connsiteY0" fmla="*/ 21060 h 42096"/>
                      <a:gd name="connsiteX1" fmla="*/ 21037 w 42073"/>
                      <a:gd name="connsiteY1" fmla="*/ 42097 h 42096"/>
                      <a:gd name="connsiteX2" fmla="*/ 42074 w 42073"/>
                      <a:gd name="connsiteY2" fmla="*/ 21060 h 42096"/>
                      <a:gd name="connsiteX3" fmla="*/ 21037 w 42073"/>
                      <a:gd name="connsiteY3" fmla="*/ 0 h 42096"/>
                      <a:gd name="connsiteX4" fmla="*/ 0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60"/>
                        </a:moveTo>
                        <a:cubicBezTo>
                          <a:pt x="0" y="32667"/>
                          <a:pt x="9430" y="42097"/>
                          <a:pt x="21037" y="42097"/>
                        </a:cubicBezTo>
                        <a:cubicBezTo>
                          <a:pt x="32667" y="42097"/>
                          <a:pt x="42074" y="32667"/>
                          <a:pt x="42074" y="21060"/>
                        </a:cubicBezTo>
                        <a:cubicBezTo>
                          <a:pt x="42074" y="9430"/>
                          <a:pt x="32643" y="0"/>
                          <a:pt x="21037" y="0"/>
                        </a:cubicBezTo>
                        <a:cubicBezTo>
                          <a:pt x="9407" y="23"/>
                          <a:pt x="0" y="9430"/>
                          <a:pt x="0" y="21060"/>
                        </a:cubicBezTo>
                        <a:close/>
                      </a:path>
                    </a:pathLst>
                  </a:custGeom>
                  <a:solidFill>
                    <a:srgbClr val="F6F6F9"/>
                  </a:solidFill>
                  <a:ln w="2339" cap="flat">
                    <a:noFill/>
                    <a:prstDash val="solid"/>
                    <a:miter/>
                  </a:ln>
                </p:spPr>
                <p:txBody>
                  <a:bodyPr rtlCol="0" anchor="ctr"/>
                  <a:lstStyle/>
                  <a:p>
                    <a:endParaRPr lang="en-US" sz="2160"/>
                  </a:p>
                </p:txBody>
              </p:sp>
              <p:sp>
                <p:nvSpPr>
                  <p:cNvPr id="1024" name="Freeform: Shape 1023">
                    <a:extLst>
                      <a:ext uri="{FF2B5EF4-FFF2-40B4-BE49-F238E27FC236}">
                        <a16:creationId xmlns:a16="http://schemas.microsoft.com/office/drawing/2014/main" id="{661816D2-B696-F254-6EB3-3E5D1CBAF8D6}"/>
                      </a:ext>
                    </a:extLst>
                  </p:cNvPr>
                  <p:cNvSpPr/>
                  <p:nvPr userDrawn="1"/>
                </p:nvSpPr>
                <p:spPr>
                  <a:xfrm>
                    <a:off x="8481557" y="4535681"/>
                    <a:ext cx="42073" cy="42096"/>
                  </a:xfrm>
                  <a:custGeom>
                    <a:avLst/>
                    <a:gdLst>
                      <a:gd name="connsiteX0" fmla="*/ 0 w 42073"/>
                      <a:gd name="connsiteY0" fmla="*/ 21060 h 42096"/>
                      <a:gd name="connsiteX1" fmla="*/ 21037 w 42073"/>
                      <a:gd name="connsiteY1" fmla="*/ 42097 h 42096"/>
                      <a:gd name="connsiteX2" fmla="*/ 42074 w 42073"/>
                      <a:gd name="connsiteY2" fmla="*/ 21060 h 42096"/>
                      <a:gd name="connsiteX3" fmla="*/ 21037 w 42073"/>
                      <a:gd name="connsiteY3" fmla="*/ 0 h 42096"/>
                      <a:gd name="connsiteX4" fmla="*/ 0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60"/>
                        </a:moveTo>
                        <a:cubicBezTo>
                          <a:pt x="0" y="32667"/>
                          <a:pt x="9430" y="42097"/>
                          <a:pt x="21037" y="42097"/>
                        </a:cubicBezTo>
                        <a:cubicBezTo>
                          <a:pt x="32667" y="42097"/>
                          <a:pt x="42074" y="32667"/>
                          <a:pt x="42074" y="21060"/>
                        </a:cubicBezTo>
                        <a:cubicBezTo>
                          <a:pt x="42074" y="9430"/>
                          <a:pt x="32643" y="0"/>
                          <a:pt x="21037" y="0"/>
                        </a:cubicBezTo>
                        <a:cubicBezTo>
                          <a:pt x="9407" y="23"/>
                          <a:pt x="0" y="9430"/>
                          <a:pt x="0" y="21060"/>
                        </a:cubicBezTo>
                        <a:close/>
                      </a:path>
                    </a:pathLst>
                  </a:custGeom>
                  <a:solidFill>
                    <a:srgbClr val="F6F7F9"/>
                  </a:solidFill>
                  <a:ln w="2339" cap="flat">
                    <a:noFill/>
                    <a:prstDash val="solid"/>
                    <a:miter/>
                  </a:ln>
                </p:spPr>
                <p:txBody>
                  <a:bodyPr rtlCol="0" anchor="ctr"/>
                  <a:lstStyle/>
                  <a:p>
                    <a:endParaRPr lang="en-US" sz="2160"/>
                  </a:p>
                </p:txBody>
              </p:sp>
              <p:sp>
                <p:nvSpPr>
                  <p:cNvPr id="1025" name="Freeform: Shape 1024">
                    <a:extLst>
                      <a:ext uri="{FF2B5EF4-FFF2-40B4-BE49-F238E27FC236}">
                        <a16:creationId xmlns:a16="http://schemas.microsoft.com/office/drawing/2014/main" id="{A23F73A4-F485-08C3-CD4C-792BC0540931}"/>
                      </a:ext>
                    </a:extLst>
                  </p:cNvPr>
                  <p:cNvSpPr/>
                  <p:nvPr userDrawn="1"/>
                </p:nvSpPr>
                <p:spPr>
                  <a:xfrm>
                    <a:off x="8481744" y="4536102"/>
                    <a:ext cx="42073" cy="42096"/>
                  </a:xfrm>
                  <a:custGeom>
                    <a:avLst/>
                    <a:gdLst>
                      <a:gd name="connsiteX0" fmla="*/ 0 w 42073"/>
                      <a:gd name="connsiteY0" fmla="*/ 21060 h 42096"/>
                      <a:gd name="connsiteX1" fmla="*/ 21037 w 42073"/>
                      <a:gd name="connsiteY1" fmla="*/ 42097 h 42096"/>
                      <a:gd name="connsiteX2" fmla="*/ 42074 w 42073"/>
                      <a:gd name="connsiteY2" fmla="*/ 21060 h 42096"/>
                      <a:gd name="connsiteX3" fmla="*/ 21037 w 42073"/>
                      <a:gd name="connsiteY3" fmla="*/ 0 h 42096"/>
                      <a:gd name="connsiteX4" fmla="*/ 0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60"/>
                        </a:moveTo>
                        <a:cubicBezTo>
                          <a:pt x="0" y="32667"/>
                          <a:pt x="9430" y="42097"/>
                          <a:pt x="21037" y="42097"/>
                        </a:cubicBezTo>
                        <a:cubicBezTo>
                          <a:pt x="32667" y="42097"/>
                          <a:pt x="42074" y="32667"/>
                          <a:pt x="42074" y="21060"/>
                        </a:cubicBezTo>
                        <a:cubicBezTo>
                          <a:pt x="42074" y="9430"/>
                          <a:pt x="32643" y="0"/>
                          <a:pt x="21037" y="0"/>
                        </a:cubicBezTo>
                        <a:cubicBezTo>
                          <a:pt x="9430" y="23"/>
                          <a:pt x="0" y="9430"/>
                          <a:pt x="0" y="21060"/>
                        </a:cubicBezTo>
                        <a:close/>
                      </a:path>
                    </a:pathLst>
                  </a:custGeom>
                  <a:solidFill>
                    <a:srgbClr val="F6F7F9"/>
                  </a:solidFill>
                  <a:ln w="2339" cap="flat">
                    <a:noFill/>
                    <a:prstDash val="solid"/>
                    <a:miter/>
                  </a:ln>
                </p:spPr>
                <p:txBody>
                  <a:bodyPr rtlCol="0" anchor="ctr"/>
                  <a:lstStyle/>
                  <a:p>
                    <a:endParaRPr lang="en-US" sz="2160"/>
                  </a:p>
                </p:txBody>
              </p:sp>
              <p:sp>
                <p:nvSpPr>
                  <p:cNvPr id="1026" name="Freeform: Shape 1025">
                    <a:extLst>
                      <a:ext uri="{FF2B5EF4-FFF2-40B4-BE49-F238E27FC236}">
                        <a16:creationId xmlns:a16="http://schemas.microsoft.com/office/drawing/2014/main" id="{0B9E6B97-01A7-2216-977B-8FCA488FD4A7}"/>
                      </a:ext>
                    </a:extLst>
                  </p:cNvPr>
                  <p:cNvSpPr/>
                  <p:nvPr userDrawn="1"/>
                </p:nvSpPr>
                <p:spPr>
                  <a:xfrm>
                    <a:off x="8481955" y="4536523"/>
                    <a:ext cx="42073" cy="42096"/>
                  </a:xfrm>
                  <a:custGeom>
                    <a:avLst/>
                    <a:gdLst>
                      <a:gd name="connsiteX0" fmla="*/ 0 w 42073"/>
                      <a:gd name="connsiteY0" fmla="*/ 21060 h 42096"/>
                      <a:gd name="connsiteX1" fmla="*/ 21037 w 42073"/>
                      <a:gd name="connsiteY1" fmla="*/ 42097 h 42096"/>
                      <a:gd name="connsiteX2" fmla="*/ 42074 w 42073"/>
                      <a:gd name="connsiteY2" fmla="*/ 21060 h 42096"/>
                      <a:gd name="connsiteX3" fmla="*/ 21037 w 42073"/>
                      <a:gd name="connsiteY3" fmla="*/ 0 h 42096"/>
                      <a:gd name="connsiteX4" fmla="*/ 0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60"/>
                        </a:moveTo>
                        <a:cubicBezTo>
                          <a:pt x="0" y="32667"/>
                          <a:pt x="9430" y="42097"/>
                          <a:pt x="21037" y="42097"/>
                        </a:cubicBezTo>
                        <a:cubicBezTo>
                          <a:pt x="32667" y="42097"/>
                          <a:pt x="42074" y="32667"/>
                          <a:pt x="42074" y="21060"/>
                        </a:cubicBezTo>
                        <a:cubicBezTo>
                          <a:pt x="42074" y="9430"/>
                          <a:pt x="32643" y="0"/>
                          <a:pt x="21037" y="0"/>
                        </a:cubicBezTo>
                        <a:cubicBezTo>
                          <a:pt x="9407" y="0"/>
                          <a:pt x="0" y="9430"/>
                          <a:pt x="0" y="21060"/>
                        </a:cubicBezTo>
                        <a:close/>
                      </a:path>
                    </a:pathLst>
                  </a:custGeom>
                  <a:solidFill>
                    <a:srgbClr val="F6F7F9"/>
                  </a:solidFill>
                  <a:ln w="2339" cap="flat">
                    <a:noFill/>
                    <a:prstDash val="solid"/>
                    <a:miter/>
                  </a:ln>
                </p:spPr>
                <p:txBody>
                  <a:bodyPr rtlCol="0" anchor="ctr"/>
                  <a:lstStyle/>
                  <a:p>
                    <a:endParaRPr lang="en-US" sz="2160"/>
                  </a:p>
                </p:txBody>
              </p:sp>
              <p:sp>
                <p:nvSpPr>
                  <p:cNvPr id="1027" name="Freeform: Shape 1026">
                    <a:extLst>
                      <a:ext uri="{FF2B5EF4-FFF2-40B4-BE49-F238E27FC236}">
                        <a16:creationId xmlns:a16="http://schemas.microsoft.com/office/drawing/2014/main" id="{114A18D3-6D63-1B46-5F3D-01BCB11A10BB}"/>
                      </a:ext>
                    </a:extLst>
                  </p:cNvPr>
                  <p:cNvSpPr/>
                  <p:nvPr userDrawn="1"/>
                </p:nvSpPr>
                <p:spPr>
                  <a:xfrm>
                    <a:off x="8482142" y="4536945"/>
                    <a:ext cx="42073" cy="42096"/>
                  </a:xfrm>
                  <a:custGeom>
                    <a:avLst/>
                    <a:gdLst>
                      <a:gd name="connsiteX0" fmla="*/ 0 w 42073"/>
                      <a:gd name="connsiteY0" fmla="*/ 21060 h 42096"/>
                      <a:gd name="connsiteX1" fmla="*/ 21037 w 42073"/>
                      <a:gd name="connsiteY1" fmla="*/ 42097 h 42096"/>
                      <a:gd name="connsiteX2" fmla="*/ 42074 w 42073"/>
                      <a:gd name="connsiteY2" fmla="*/ 21060 h 42096"/>
                      <a:gd name="connsiteX3" fmla="*/ 21037 w 42073"/>
                      <a:gd name="connsiteY3" fmla="*/ 0 h 42096"/>
                      <a:gd name="connsiteX4" fmla="*/ 0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60"/>
                        </a:moveTo>
                        <a:cubicBezTo>
                          <a:pt x="0" y="32667"/>
                          <a:pt x="9430" y="42097"/>
                          <a:pt x="21037" y="42097"/>
                        </a:cubicBezTo>
                        <a:cubicBezTo>
                          <a:pt x="32667" y="42097"/>
                          <a:pt x="42074" y="32667"/>
                          <a:pt x="42074" y="21060"/>
                        </a:cubicBezTo>
                        <a:cubicBezTo>
                          <a:pt x="42074" y="9430"/>
                          <a:pt x="32643" y="0"/>
                          <a:pt x="21037" y="0"/>
                        </a:cubicBezTo>
                        <a:cubicBezTo>
                          <a:pt x="9407" y="0"/>
                          <a:pt x="0" y="9430"/>
                          <a:pt x="0" y="21060"/>
                        </a:cubicBezTo>
                        <a:close/>
                      </a:path>
                    </a:pathLst>
                  </a:custGeom>
                  <a:solidFill>
                    <a:srgbClr val="F7F7FA"/>
                  </a:solidFill>
                  <a:ln w="2339" cap="flat">
                    <a:noFill/>
                    <a:prstDash val="solid"/>
                    <a:miter/>
                  </a:ln>
                </p:spPr>
                <p:txBody>
                  <a:bodyPr rtlCol="0" anchor="ctr"/>
                  <a:lstStyle/>
                  <a:p>
                    <a:endParaRPr lang="en-US" sz="2160"/>
                  </a:p>
                </p:txBody>
              </p:sp>
              <p:sp>
                <p:nvSpPr>
                  <p:cNvPr id="1028" name="Freeform: Shape 1027">
                    <a:extLst>
                      <a:ext uri="{FF2B5EF4-FFF2-40B4-BE49-F238E27FC236}">
                        <a16:creationId xmlns:a16="http://schemas.microsoft.com/office/drawing/2014/main" id="{1C73F6A0-7956-8131-41D9-4C2ED220BE70}"/>
                      </a:ext>
                    </a:extLst>
                  </p:cNvPr>
                  <p:cNvSpPr/>
                  <p:nvPr userDrawn="1"/>
                </p:nvSpPr>
                <p:spPr>
                  <a:xfrm>
                    <a:off x="8482329" y="4537366"/>
                    <a:ext cx="42073" cy="42096"/>
                  </a:xfrm>
                  <a:custGeom>
                    <a:avLst/>
                    <a:gdLst>
                      <a:gd name="connsiteX0" fmla="*/ 0 w 42073"/>
                      <a:gd name="connsiteY0" fmla="*/ 21060 h 42096"/>
                      <a:gd name="connsiteX1" fmla="*/ 21037 w 42073"/>
                      <a:gd name="connsiteY1" fmla="*/ 42097 h 42096"/>
                      <a:gd name="connsiteX2" fmla="*/ 42074 w 42073"/>
                      <a:gd name="connsiteY2" fmla="*/ 21060 h 42096"/>
                      <a:gd name="connsiteX3" fmla="*/ 21037 w 42073"/>
                      <a:gd name="connsiteY3" fmla="*/ 0 h 42096"/>
                      <a:gd name="connsiteX4" fmla="*/ 0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60"/>
                        </a:moveTo>
                        <a:cubicBezTo>
                          <a:pt x="0" y="32667"/>
                          <a:pt x="9430" y="42097"/>
                          <a:pt x="21037" y="42097"/>
                        </a:cubicBezTo>
                        <a:cubicBezTo>
                          <a:pt x="32667" y="42097"/>
                          <a:pt x="42074" y="32667"/>
                          <a:pt x="42074" y="21060"/>
                        </a:cubicBezTo>
                        <a:cubicBezTo>
                          <a:pt x="42074" y="9430"/>
                          <a:pt x="32643" y="0"/>
                          <a:pt x="21037" y="0"/>
                        </a:cubicBezTo>
                        <a:cubicBezTo>
                          <a:pt x="9407" y="0"/>
                          <a:pt x="0" y="9430"/>
                          <a:pt x="0" y="21060"/>
                        </a:cubicBezTo>
                        <a:close/>
                      </a:path>
                    </a:pathLst>
                  </a:custGeom>
                  <a:solidFill>
                    <a:srgbClr val="F7F8FA"/>
                  </a:solidFill>
                  <a:ln w="2339" cap="flat">
                    <a:noFill/>
                    <a:prstDash val="solid"/>
                    <a:miter/>
                  </a:ln>
                </p:spPr>
                <p:txBody>
                  <a:bodyPr rtlCol="0" anchor="ctr"/>
                  <a:lstStyle/>
                  <a:p>
                    <a:endParaRPr lang="en-US" sz="2160"/>
                  </a:p>
                </p:txBody>
              </p:sp>
              <p:sp>
                <p:nvSpPr>
                  <p:cNvPr id="1029" name="Freeform: Shape 1028">
                    <a:extLst>
                      <a:ext uri="{FF2B5EF4-FFF2-40B4-BE49-F238E27FC236}">
                        <a16:creationId xmlns:a16="http://schemas.microsoft.com/office/drawing/2014/main" id="{E4A2461B-D698-3885-6B9E-BC4749561A75}"/>
                      </a:ext>
                    </a:extLst>
                  </p:cNvPr>
                  <p:cNvSpPr/>
                  <p:nvPr userDrawn="1"/>
                </p:nvSpPr>
                <p:spPr>
                  <a:xfrm>
                    <a:off x="8482517" y="4537787"/>
                    <a:ext cx="42073" cy="42096"/>
                  </a:xfrm>
                  <a:custGeom>
                    <a:avLst/>
                    <a:gdLst>
                      <a:gd name="connsiteX0" fmla="*/ 0 w 42073"/>
                      <a:gd name="connsiteY0" fmla="*/ 21060 h 42096"/>
                      <a:gd name="connsiteX1" fmla="*/ 21037 w 42073"/>
                      <a:gd name="connsiteY1" fmla="*/ 42097 h 42096"/>
                      <a:gd name="connsiteX2" fmla="*/ 42074 w 42073"/>
                      <a:gd name="connsiteY2" fmla="*/ 21060 h 42096"/>
                      <a:gd name="connsiteX3" fmla="*/ 21037 w 42073"/>
                      <a:gd name="connsiteY3" fmla="*/ 0 h 42096"/>
                      <a:gd name="connsiteX4" fmla="*/ 0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60"/>
                        </a:moveTo>
                        <a:cubicBezTo>
                          <a:pt x="0" y="32667"/>
                          <a:pt x="9430" y="42097"/>
                          <a:pt x="21037" y="42097"/>
                        </a:cubicBezTo>
                        <a:cubicBezTo>
                          <a:pt x="32667" y="42097"/>
                          <a:pt x="42074" y="32667"/>
                          <a:pt x="42074" y="21060"/>
                        </a:cubicBezTo>
                        <a:cubicBezTo>
                          <a:pt x="42074" y="9430"/>
                          <a:pt x="32643" y="0"/>
                          <a:pt x="21037" y="0"/>
                        </a:cubicBezTo>
                        <a:cubicBezTo>
                          <a:pt x="9407" y="0"/>
                          <a:pt x="0" y="9430"/>
                          <a:pt x="0" y="21060"/>
                        </a:cubicBezTo>
                        <a:close/>
                      </a:path>
                    </a:pathLst>
                  </a:custGeom>
                  <a:solidFill>
                    <a:srgbClr val="F7F8FA"/>
                  </a:solidFill>
                  <a:ln w="2339" cap="flat">
                    <a:noFill/>
                    <a:prstDash val="solid"/>
                    <a:miter/>
                  </a:ln>
                </p:spPr>
                <p:txBody>
                  <a:bodyPr rtlCol="0" anchor="ctr"/>
                  <a:lstStyle/>
                  <a:p>
                    <a:endParaRPr lang="en-US" sz="2160"/>
                  </a:p>
                </p:txBody>
              </p:sp>
              <p:sp>
                <p:nvSpPr>
                  <p:cNvPr id="1030" name="Freeform: Shape 1029">
                    <a:extLst>
                      <a:ext uri="{FF2B5EF4-FFF2-40B4-BE49-F238E27FC236}">
                        <a16:creationId xmlns:a16="http://schemas.microsoft.com/office/drawing/2014/main" id="{8A095D17-AE24-6842-E04B-12118DF94519}"/>
                      </a:ext>
                    </a:extLst>
                  </p:cNvPr>
                  <p:cNvSpPr/>
                  <p:nvPr userDrawn="1"/>
                </p:nvSpPr>
                <p:spPr>
                  <a:xfrm>
                    <a:off x="8482680" y="4538208"/>
                    <a:ext cx="42073" cy="42096"/>
                  </a:xfrm>
                  <a:custGeom>
                    <a:avLst/>
                    <a:gdLst>
                      <a:gd name="connsiteX0" fmla="*/ 0 w 42073"/>
                      <a:gd name="connsiteY0" fmla="*/ 21060 h 42096"/>
                      <a:gd name="connsiteX1" fmla="*/ 21037 w 42073"/>
                      <a:gd name="connsiteY1" fmla="*/ 42097 h 42096"/>
                      <a:gd name="connsiteX2" fmla="*/ 42074 w 42073"/>
                      <a:gd name="connsiteY2" fmla="*/ 21060 h 42096"/>
                      <a:gd name="connsiteX3" fmla="*/ 21037 w 42073"/>
                      <a:gd name="connsiteY3" fmla="*/ 0 h 42096"/>
                      <a:gd name="connsiteX4" fmla="*/ 0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60"/>
                        </a:moveTo>
                        <a:cubicBezTo>
                          <a:pt x="0" y="32667"/>
                          <a:pt x="9430" y="42097"/>
                          <a:pt x="21037" y="42097"/>
                        </a:cubicBezTo>
                        <a:cubicBezTo>
                          <a:pt x="32667" y="42097"/>
                          <a:pt x="42074" y="32667"/>
                          <a:pt x="42074" y="21060"/>
                        </a:cubicBezTo>
                        <a:cubicBezTo>
                          <a:pt x="42074" y="9430"/>
                          <a:pt x="32643" y="0"/>
                          <a:pt x="21037" y="0"/>
                        </a:cubicBezTo>
                        <a:cubicBezTo>
                          <a:pt x="9430" y="0"/>
                          <a:pt x="0" y="9430"/>
                          <a:pt x="0" y="21060"/>
                        </a:cubicBezTo>
                        <a:close/>
                      </a:path>
                    </a:pathLst>
                  </a:custGeom>
                  <a:solidFill>
                    <a:srgbClr val="F8F8FA"/>
                  </a:solidFill>
                  <a:ln w="2339" cap="flat">
                    <a:noFill/>
                    <a:prstDash val="solid"/>
                    <a:miter/>
                  </a:ln>
                </p:spPr>
                <p:txBody>
                  <a:bodyPr rtlCol="0" anchor="ctr"/>
                  <a:lstStyle/>
                  <a:p>
                    <a:endParaRPr lang="en-US" sz="2160"/>
                  </a:p>
                </p:txBody>
              </p:sp>
              <p:sp>
                <p:nvSpPr>
                  <p:cNvPr id="1031" name="Freeform: Shape 1030">
                    <a:extLst>
                      <a:ext uri="{FF2B5EF4-FFF2-40B4-BE49-F238E27FC236}">
                        <a16:creationId xmlns:a16="http://schemas.microsoft.com/office/drawing/2014/main" id="{B2DBE679-E07C-7E35-B3E0-15B48BD9E91D}"/>
                      </a:ext>
                    </a:extLst>
                  </p:cNvPr>
                  <p:cNvSpPr/>
                  <p:nvPr userDrawn="1"/>
                </p:nvSpPr>
                <p:spPr>
                  <a:xfrm>
                    <a:off x="8482844" y="4538629"/>
                    <a:ext cx="42073" cy="42096"/>
                  </a:xfrm>
                  <a:custGeom>
                    <a:avLst/>
                    <a:gdLst>
                      <a:gd name="connsiteX0" fmla="*/ 0 w 42073"/>
                      <a:gd name="connsiteY0" fmla="*/ 21060 h 42096"/>
                      <a:gd name="connsiteX1" fmla="*/ 21037 w 42073"/>
                      <a:gd name="connsiteY1" fmla="*/ 42097 h 42096"/>
                      <a:gd name="connsiteX2" fmla="*/ 42074 w 42073"/>
                      <a:gd name="connsiteY2" fmla="*/ 21060 h 42096"/>
                      <a:gd name="connsiteX3" fmla="*/ 21037 w 42073"/>
                      <a:gd name="connsiteY3" fmla="*/ 0 h 42096"/>
                      <a:gd name="connsiteX4" fmla="*/ 0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60"/>
                        </a:moveTo>
                        <a:cubicBezTo>
                          <a:pt x="0" y="32667"/>
                          <a:pt x="9430" y="42097"/>
                          <a:pt x="21037" y="42097"/>
                        </a:cubicBezTo>
                        <a:cubicBezTo>
                          <a:pt x="32667" y="42097"/>
                          <a:pt x="42074" y="32667"/>
                          <a:pt x="42074" y="21060"/>
                        </a:cubicBezTo>
                        <a:cubicBezTo>
                          <a:pt x="42074" y="9430"/>
                          <a:pt x="32643" y="0"/>
                          <a:pt x="21037" y="0"/>
                        </a:cubicBezTo>
                        <a:cubicBezTo>
                          <a:pt x="9430" y="0"/>
                          <a:pt x="0" y="9430"/>
                          <a:pt x="0" y="21060"/>
                        </a:cubicBezTo>
                        <a:close/>
                      </a:path>
                    </a:pathLst>
                  </a:custGeom>
                  <a:solidFill>
                    <a:srgbClr val="F8F9FA"/>
                  </a:solidFill>
                  <a:ln w="2339" cap="flat">
                    <a:noFill/>
                    <a:prstDash val="solid"/>
                    <a:miter/>
                  </a:ln>
                </p:spPr>
                <p:txBody>
                  <a:bodyPr rtlCol="0" anchor="ctr"/>
                  <a:lstStyle/>
                  <a:p>
                    <a:endParaRPr lang="en-US" sz="2160"/>
                  </a:p>
                </p:txBody>
              </p:sp>
              <p:sp>
                <p:nvSpPr>
                  <p:cNvPr id="1032" name="Freeform: Shape 1031">
                    <a:extLst>
                      <a:ext uri="{FF2B5EF4-FFF2-40B4-BE49-F238E27FC236}">
                        <a16:creationId xmlns:a16="http://schemas.microsoft.com/office/drawing/2014/main" id="{132C602C-93FC-6E37-BEC3-EB062250DA97}"/>
                      </a:ext>
                    </a:extLst>
                  </p:cNvPr>
                  <p:cNvSpPr/>
                  <p:nvPr userDrawn="1"/>
                </p:nvSpPr>
                <p:spPr>
                  <a:xfrm>
                    <a:off x="8483008" y="4539027"/>
                    <a:ext cx="42073" cy="42096"/>
                  </a:xfrm>
                  <a:custGeom>
                    <a:avLst/>
                    <a:gdLst>
                      <a:gd name="connsiteX0" fmla="*/ 0 w 42073"/>
                      <a:gd name="connsiteY0" fmla="*/ 21060 h 42096"/>
                      <a:gd name="connsiteX1" fmla="*/ 21037 w 42073"/>
                      <a:gd name="connsiteY1" fmla="*/ 42097 h 42096"/>
                      <a:gd name="connsiteX2" fmla="*/ 42074 w 42073"/>
                      <a:gd name="connsiteY2" fmla="*/ 21060 h 42096"/>
                      <a:gd name="connsiteX3" fmla="*/ 21037 w 42073"/>
                      <a:gd name="connsiteY3" fmla="*/ 0 h 42096"/>
                      <a:gd name="connsiteX4" fmla="*/ 0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60"/>
                        </a:moveTo>
                        <a:cubicBezTo>
                          <a:pt x="0" y="32667"/>
                          <a:pt x="9430" y="42097"/>
                          <a:pt x="21037" y="42097"/>
                        </a:cubicBezTo>
                        <a:cubicBezTo>
                          <a:pt x="32667" y="42097"/>
                          <a:pt x="42074" y="32667"/>
                          <a:pt x="42074" y="21060"/>
                        </a:cubicBezTo>
                        <a:cubicBezTo>
                          <a:pt x="42074" y="9430"/>
                          <a:pt x="32643" y="0"/>
                          <a:pt x="21037" y="0"/>
                        </a:cubicBezTo>
                        <a:cubicBezTo>
                          <a:pt x="9430" y="23"/>
                          <a:pt x="0" y="9430"/>
                          <a:pt x="0" y="21060"/>
                        </a:cubicBezTo>
                        <a:close/>
                      </a:path>
                    </a:pathLst>
                  </a:custGeom>
                  <a:solidFill>
                    <a:srgbClr val="F8F9FB"/>
                  </a:solidFill>
                  <a:ln w="2339" cap="flat">
                    <a:noFill/>
                    <a:prstDash val="solid"/>
                    <a:miter/>
                  </a:ln>
                </p:spPr>
                <p:txBody>
                  <a:bodyPr rtlCol="0" anchor="ctr"/>
                  <a:lstStyle/>
                  <a:p>
                    <a:endParaRPr lang="en-US" sz="2160"/>
                  </a:p>
                </p:txBody>
              </p:sp>
              <p:sp>
                <p:nvSpPr>
                  <p:cNvPr id="1033" name="Freeform: Shape 1032">
                    <a:extLst>
                      <a:ext uri="{FF2B5EF4-FFF2-40B4-BE49-F238E27FC236}">
                        <a16:creationId xmlns:a16="http://schemas.microsoft.com/office/drawing/2014/main" id="{A6C0DE49-C3BF-2ED7-5D3F-0E428B00B3EC}"/>
                      </a:ext>
                    </a:extLst>
                  </p:cNvPr>
                  <p:cNvSpPr/>
                  <p:nvPr userDrawn="1"/>
                </p:nvSpPr>
                <p:spPr>
                  <a:xfrm>
                    <a:off x="8483172" y="4539448"/>
                    <a:ext cx="42073" cy="42096"/>
                  </a:xfrm>
                  <a:custGeom>
                    <a:avLst/>
                    <a:gdLst>
                      <a:gd name="connsiteX0" fmla="*/ 0 w 42073"/>
                      <a:gd name="connsiteY0" fmla="*/ 21060 h 42096"/>
                      <a:gd name="connsiteX1" fmla="*/ 21037 w 42073"/>
                      <a:gd name="connsiteY1" fmla="*/ 42097 h 42096"/>
                      <a:gd name="connsiteX2" fmla="*/ 42074 w 42073"/>
                      <a:gd name="connsiteY2" fmla="*/ 21060 h 42096"/>
                      <a:gd name="connsiteX3" fmla="*/ 21037 w 42073"/>
                      <a:gd name="connsiteY3" fmla="*/ 0 h 42096"/>
                      <a:gd name="connsiteX4" fmla="*/ 0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60"/>
                        </a:moveTo>
                        <a:cubicBezTo>
                          <a:pt x="0" y="32667"/>
                          <a:pt x="9430" y="42097"/>
                          <a:pt x="21037" y="42097"/>
                        </a:cubicBezTo>
                        <a:cubicBezTo>
                          <a:pt x="32667" y="42097"/>
                          <a:pt x="42074" y="32667"/>
                          <a:pt x="42074" y="21060"/>
                        </a:cubicBezTo>
                        <a:cubicBezTo>
                          <a:pt x="42074" y="9430"/>
                          <a:pt x="32643" y="0"/>
                          <a:pt x="21037" y="0"/>
                        </a:cubicBezTo>
                        <a:cubicBezTo>
                          <a:pt x="9407" y="23"/>
                          <a:pt x="0" y="9430"/>
                          <a:pt x="0" y="21060"/>
                        </a:cubicBezTo>
                        <a:close/>
                      </a:path>
                    </a:pathLst>
                  </a:custGeom>
                  <a:solidFill>
                    <a:srgbClr val="F9F9FB"/>
                  </a:solidFill>
                  <a:ln w="2339" cap="flat">
                    <a:noFill/>
                    <a:prstDash val="solid"/>
                    <a:miter/>
                  </a:ln>
                </p:spPr>
                <p:txBody>
                  <a:bodyPr rtlCol="0" anchor="ctr"/>
                  <a:lstStyle/>
                  <a:p>
                    <a:endParaRPr lang="en-US" sz="2160"/>
                  </a:p>
                </p:txBody>
              </p:sp>
              <p:sp>
                <p:nvSpPr>
                  <p:cNvPr id="1034" name="Freeform: Shape 1033">
                    <a:extLst>
                      <a:ext uri="{FF2B5EF4-FFF2-40B4-BE49-F238E27FC236}">
                        <a16:creationId xmlns:a16="http://schemas.microsoft.com/office/drawing/2014/main" id="{9A76FCDA-FC93-64D2-F59D-61D3D0D67DD4}"/>
                      </a:ext>
                    </a:extLst>
                  </p:cNvPr>
                  <p:cNvSpPr/>
                  <p:nvPr userDrawn="1"/>
                </p:nvSpPr>
                <p:spPr>
                  <a:xfrm>
                    <a:off x="8483312" y="4539870"/>
                    <a:ext cx="42073" cy="42096"/>
                  </a:xfrm>
                  <a:custGeom>
                    <a:avLst/>
                    <a:gdLst>
                      <a:gd name="connsiteX0" fmla="*/ 0 w 42073"/>
                      <a:gd name="connsiteY0" fmla="*/ 21060 h 42096"/>
                      <a:gd name="connsiteX1" fmla="*/ 21037 w 42073"/>
                      <a:gd name="connsiteY1" fmla="*/ 42097 h 42096"/>
                      <a:gd name="connsiteX2" fmla="*/ 42074 w 42073"/>
                      <a:gd name="connsiteY2" fmla="*/ 21060 h 42096"/>
                      <a:gd name="connsiteX3" fmla="*/ 21037 w 42073"/>
                      <a:gd name="connsiteY3" fmla="*/ 0 h 42096"/>
                      <a:gd name="connsiteX4" fmla="*/ 0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60"/>
                        </a:moveTo>
                        <a:cubicBezTo>
                          <a:pt x="0" y="32667"/>
                          <a:pt x="9430" y="42097"/>
                          <a:pt x="21037" y="42097"/>
                        </a:cubicBezTo>
                        <a:cubicBezTo>
                          <a:pt x="32667" y="42097"/>
                          <a:pt x="42074" y="32667"/>
                          <a:pt x="42074" y="21060"/>
                        </a:cubicBezTo>
                        <a:cubicBezTo>
                          <a:pt x="42074" y="9430"/>
                          <a:pt x="32643" y="0"/>
                          <a:pt x="21037" y="0"/>
                        </a:cubicBezTo>
                        <a:cubicBezTo>
                          <a:pt x="9430" y="0"/>
                          <a:pt x="0" y="9430"/>
                          <a:pt x="0" y="21060"/>
                        </a:cubicBezTo>
                        <a:close/>
                      </a:path>
                    </a:pathLst>
                  </a:custGeom>
                  <a:solidFill>
                    <a:srgbClr val="F9F9FB"/>
                  </a:solidFill>
                  <a:ln w="2339" cap="flat">
                    <a:noFill/>
                    <a:prstDash val="solid"/>
                    <a:miter/>
                  </a:ln>
                </p:spPr>
                <p:txBody>
                  <a:bodyPr rtlCol="0" anchor="ctr"/>
                  <a:lstStyle/>
                  <a:p>
                    <a:endParaRPr lang="en-US" sz="2160"/>
                  </a:p>
                </p:txBody>
              </p:sp>
              <p:sp>
                <p:nvSpPr>
                  <p:cNvPr id="1035" name="Freeform: Shape 1034">
                    <a:extLst>
                      <a:ext uri="{FF2B5EF4-FFF2-40B4-BE49-F238E27FC236}">
                        <a16:creationId xmlns:a16="http://schemas.microsoft.com/office/drawing/2014/main" id="{D89E2175-3A74-3602-276B-9C3BD722D1BE}"/>
                      </a:ext>
                    </a:extLst>
                  </p:cNvPr>
                  <p:cNvSpPr/>
                  <p:nvPr userDrawn="1"/>
                </p:nvSpPr>
                <p:spPr>
                  <a:xfrm>
                    <a:off x="8483476" y="4540291"/>
                    <a:ext cx="42073" cy="42096"/>
                  </a:xfrm>
                  <a:custGeom>
                    <a:avLst/>
                    <a:gdLst>
                      <a:gd name="connsiteX0" fmla="*/ 0 w 42073"/>
                      <a:gd name="connsiteY0" fmla="*/ 21060 h 42096"/>
                      <a:gd name="connsiteX1" fmla="*/ 21037 w 42073"/>
                      <a:gd name="connsiteY1" fmla="*/ 42097 h 42096"/>
                      <a:gd name="connsiteX2" fmla="*/ 42074 w 42073"/>
                      <a:gd name="connsiteY2" fmla="*/ 21060 h 42096"/>
                      <a:gd name="connsiteX3" fmla="*/ 21037 w 42073"/>
                      <a:gd name="connsiteY3" fmla="*/ 0 h 42096"/>
                      <a:gd name="connsiteX4" fmla="*/ 0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60"/>
                        </a:moveTo>
                        <a:cubicBezTo>
                          <a:pt x="0" y="32667"/>
                          <a:pt x="9430" y="42097"/>
                          <a:pt x="21037" y="42097"/>
                        </a:cubicBezTo>
                        <a:cubicBezTo>
                          <a:pt x="32667" y="42097"/>
                          <a:pt x="42074" y="32667"/>
                          <a:pt x="42074" y="21060"/>
                        </a:cubicBezTo>
                        <a:cubicBezTo>
                          <a:pt x="42074" y="9430"/>
                          <a:pt x="32643" y="0"/>
                          <a:pt x="21037" y="0"/>
                        </a:cubicBezTo>
                        <a:cubicBezTo>
                          <a:pt x="9407" y="0"/>
                          <a:pt x="0" y="9430"/>
                          <a:pt x="0" y="21060"/>
                        </a:cubicBezTo>
                        <a:close/>
                      </a:path>
                    </a:pathLst>
                  </a:custGeom>
                  <a:solidFill>
                    <a:srgbClr val="F9FAFB"/>
                  </a:solidFill>
                  <a:ln w="2339" cap="flat">
                    <a:noFill/>
                    <a:prstDash val="solid"/>
                    <a:miter/>
                  </a:ln>
                </p:spPr>
                <p:txBody>
                  <a:bodyPr rtlCol="0" anchor="ctr"/>
                  <a:lstStyle/>
                  <a:p>
                    <a:endParaRPr lang="en-US" sz="2160"/>
                  </a:p>
                </p:txBody>
              </p:sp>
              <p:sp>
                <p:nvSpPr>
                  <p:cNvPr id="1036" name="Freeform: Shape 1035">
                    <a:extLst>
                      <a:ext uri="{FF2B5EF4-FFF2-40B4-BE49-F238E27FC236}">
                        <a16:creationId xmlns:a16="http://schemas.microsoft.com/office/drawing/2014/main" id="{78090EA9-C315-9B5F-344B-79CFB2DE2857}"/>
                      </a:ext>
                    </a:extLst>
                  </p:cNvPr>
                  <p:cNvSpPr/>
                  <p:nvPr userDrawn="1"/>
                </p:nvSpPr>
                <p:spPr>
                  <a:xfrm>
                    <a:off x="8483616" y="4540712"/>
                    <a:ext cx="42073" cy="42096"/>
                  </a:xfrm>
                  <a:custGeom>
                    <a:avLst/>
                    <a:gdLst>
                      <a:gd name="connsiteX0" fmla="*/ 0 w 42073"/>
                      <a:gd name="connsiteY0" fmla="*/ 21060 h 42096"/>
                      <a:gd name="connsiteX1" fmla="*/ 21037 w 42073"/>
                      <a:gd name="connsiteY1" fmla="*/ 42097 h 42096"/>
                      <a:gd name="connsiteX2" fmla="*/ 42074 w 42073"/>
                      <a:gd name="connsiteY2" fmla="*/ 21060 h 42096"/>
                      <a:gd name="connsiteX3" fmla="*/ 21037 w 42073"/>
                      <a:gd name="connsiteY3" fmla="*/ 0 h 42096"/>
                      <a:gd name="connsiteX4" fmla="*/ 0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60"/>
                        </a:moveTo>
                        <a:cubicBezTo>
                          <a:pt x="0" y="32667"/>
                          <a:pt x="9430" y="42097"/>
                          <a:pt x="21037" y="42097"/>
                        </a:cubicBezTo>
                        <a:cubicBezTo>
                          <a:pt x="32667" y="42097"/>
                          <a:pt x="42074" y="32667"/>
                          <a:pt x="42074" y="21060"/>
                        </a:cubicBezTo>
                        <a:cubicBezTo>
                          <a:pt x="42074" y="9430"/>
                          <a:pt x="32643" y="0"/>
                          <a:pt x="21037" y="0"/>
                        </a:cubicBezTo>
                        <a:cubicBezTo>
                          <a:pt x="9407" y="0"/>
                          <a:pt x="0" y="9430"/>
                          <a:pt x="0" y="21060"/>
                        </a:cubicBezTo>
                        <a:close/>
                      </a:path>
                    </a:pathLst>
                  </a:custGeom>
                  <a:solidFill>
                    <a:srgbClr val="F9FAFB"/>
                  </a:solidFill>
                  <a:ln w="2339" cap="flat">
                    <a:noFill/>
                    <a:prstDash val="solid"/>
                    <a:miter/>
                  </a:ln>
                </p:spPr>
                <p:txBody>
                  <a:bodyPr rtlCol="0" anchor="ctr"/>
                  <a:lstStyle/>
                  <a:p>
                    <a:endParaRPr lang="en-US" sz="2160"/>
                  </a:p>
                </p:txBody>
              </p:sp>
              <p:sp>
                <p:nvSpPr>
                  <p:cNvPr id="1037" name="Freeform: Shape 1036">
                    <a:extLst>
                      <a:ext uri="{FF2B5EF4-FFF2-40B4-BE49-F238E27FC236}">
                        <a16:creationId xmlns:a16="http://schemas.microsoft.com/office/drawing/2014/main" id="{AE7E52FF-D775-4274-71EF-3745A62F4761}"/>
                      </a:ext>
                    </a:extLst>
                  </p:cNvPr>
                  <p:cNvSpPr/>
                  <p:nvPr userDrawn="1"/>
                </p:nvSpPr>
                <p:spPr>
                  <a:xfrm>
                    <a:off x="8483733" y="4541133"/>
                    <a:ext cx="42073" cy="42096"/>
                  </a:xfrm>
                  <a:custGeom>
                    <a:avLst/>
                    <a:gdLst>
                      <a:gd name="connsiteX0" fmla="*/ 0 w 42073"/>
                      <a:gd name="connsiteY0" fmla="*/ 21060 h 42096"/>
                      <a:gd name="connsiteX1" fmla="*/ 21037 w 42073"/>
                      <a:gd name="connsiteY1" fmla="*/ 42097 h 42096"/>
                      <a:gd name="connsiteX2" fmla="*/ 42074 w 42073"/>
                      <a:gd name="connsiteY2" fmla="*/ 21060 h 42096"/>
                      <a:gd name="connsiteX3" fmla="*/ 21037 w 42073"/>
                      <a:gd name="connsiteY3" fmla="*/ 0 h 42096"/>
                      <a:gd name="connsiteX4" fmla="*/ 0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60"/>
                        </a:moveTo>
                        <a:cubicBezTo>
                          <a:pt x="0" y="32667"/>
                          <a:pt x="9430" y="42097"/>
                          <a:pt x="21037" y="42097"/>
                        </a:cubicBezTo>
                        <a:cubicBezTo>
                          <a:pt x="32667" y="42097"/>
                          <a:pt x="42074" y="32667"/>
                          <a:pt x="42074" y="21060"/>
                        </a:cubicBezTo>
                        <a:cubicBezTo>
                          <a:pt x="42074" y="9430"/>
                          <a:pt x="32643" y="0"/>
                          <a:pt x="21037" y="0"/>
                        </a:cubicBezTo>
                        <a:cubicBezTo>
                          <a:pt x="9430" y="0"/>
                          <a:pt x="0" y="9407"/>
                          <a:pt x="0" y="21060"/>
                        </a:cubicBezTo>
                        <a:close/>
                      </a:path>
                    </a:pathLst>
                  </a:custGeom>
                  <a:solidFill>
                    <a:srgbClr val="FAFAFC"/>
                  </a:solidFill>
                  <a:ln w="2339" cap="flat">
                    <a:noFill/>
                    <a:prstDash val="solid"/>
                    <a:miter/>
                  </a:ln>
                </p:spPr>
                <p:txBody>
                  <a:bodyPr rtlCol="0" anchor="ctr"/>
                  <a:lstStyle/>
                  <a:p>
                    <a:endParaRPr lang="en-US" sz="2160"/>
                  </a:p>
                </p:txBody>
              </p:sp>
              <p:sp>
                <p:nvSpPr>
                  <p:cNvPr id="1038" name="Freeform: Shape 1037">
                    <a:extLst>
                      <a:ext uri="{FF2B5EF4-FFF2-40B4-BE49-F238E27FC236}">
                        <a16:creationId xmlns:a16="http://schemas.microsoft.com/office/drawing/2014/main" id="{F4F40BF8-F2BB-18D9-75E3-078ECFD0C7DF}"/>
                      </a:ext>
                    </a:extLst>
                  </p:cNvPr>
                  <p:cNvSpPr/>
                  <p:nvPr userDrawn="1"/>
                </p:nvSpPr>
                <p:spPr>
                  <a:xfrm>
                    <a:off x="8483874" y="4541531"/>
                    <a:ext cx="42073" cy="42096"/>
                  </a:xfrm>
                  <a:custGeom>
                    <a:avLst/>
                    <a:gdLst>
                      <a:gd name="connsiteX0" fmla="*/ 0 w 42073"/>
                      <a:gd name="connsiteY0" fmla="*/ 21060 h 42096"/>
                      <a:gd name="connsiteX1" fmla="*/ 21037 w 42073"/>
                      <a:gd name="connsiteY1" fmla="*/ 42097 h 42096"/>
                      <a:gd name="connsiteX2" fmla="*/ 42074 w 42073"/>
                      <a:gd name="connsiteY2" fmla="*/ 21060 h 42096"/>
                      <a:gd name="connsiteX3" fmla="*/ 21037 w 42073"/>
                      <a:gd name="connsiteY3" fmla="*/ 0 h 42096"/>
                      <a:gd name="connsiteX4" fmla="*/ 0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60"/>
                        </a:moveTo>
                        <a:cubicBezTo>
                          <a:pt x="0" y="32667"/>
                          <a:pt x="9430" y="42097"/>
                          <a:pt x="21037" y="42097"/>
                        </a:cubicBezTo>
                        <a:cubicBezTo>
                          <a:pt x="32643" y="42097"/>
                          <a:pt x="42074" y="32667"/>
                          <a:pt x="42074" y="21060"/>
                        </a:cubicBezTo>
                        <a:cubicBezTo>
                          <a:pt x="42074" y="9430"/>
                          <a:pt x="32643" y="0"/>
                          <a:pt x="21037" y="0"/>
                        </a:cubicBezTo>
                        <a:cubicBezTo>
                          <a:pt x="9430" y="0"/>
                          <a:pt x="0" y="9430"/>
                          <a:pt x="0" y="21060"/>
                        </a:cubicBezTo>
                        <a:close/>
                      </a:path>
                    </a:pathLst>
                  </a:custGeom>
                  <a:solidFill>
                    <a:srgbClr val="FAFBFC"/>
                  </a:solidFill>
                  <a:ln w="2339" cap="flat">
                    <a:noFill/>
                    <a:prstDash val="solid"/>
                    <a:miter/>
                  </a:ln>
                </p:spPr>
                <p:txBody>
                  <a:bodyPr rtlCol="0" anchor="ctr"/>
                  <a:lstStyle/>
                  <a:p>
                    <a:endParaRPr lang="en-US" sz="2160"/>
                  </a:p>
                </p:txBody>
              </p:sp>
              <p:sp>
                <p:nvSpPr>
                  <p:cNvPr id="1039" name="Freeform: Shape 1038">
                    <a:extLst>
                      <a:ext uri="{FF2B5EF4-FFF2-40B4-BE49-F238E27FC236}">
                        <a16:creationId xmlns:a16="http://schemas.microsoft.com/office/drawing/2014/main" id="{EE9FC523-DD6B-5959-59B9-91024B93EC8F}"/>
                      </a:ext>
                    </a:extLst>
                  </p:cNvPr>
                  <p:cNvSpPr/>
                  <p:nvPr userDrawn="1"/>
                </p:nvSpPr>
                <p:spPr>
                  <a:xfrm>
                    <a:off x="8483991" y="4541952"/>
                    <a:ext cx="42073" cy="42096"/>
                  </a:xfrm>
                  <a:custGeom>
                    <a:avLst/>
                    <a:gdLst>
                      <a:gd name="connsiteX0" fmla="*/ 0 w 42073"/>
                      <a:gd name="connsiteY0" fmla="*/ 21060 h 42096"/>
                      <a:gd name="connsiteX1" fmla="*/ 21037 w 42073"/>
                      <a:gd name="connsiteY1" fmla="*/ 42097 h 42096"/>
                      <a:gd name="connsiteX2" fmla="*/ 42074 w 42073"/>
                      <a:gd name="connsiteY2" fmla="*/ 21060 h 42096"/>
                      <a:gd name="connsiteX3" fmla="*/ 21037 w 42073"/>
                      <a:gd name="connsiteY3" fmla="*/ 0 h 42096"/>
                      <a:gd name="connsiteX4" fmla="*/ 0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60"/>
                        </a:moveTo>
                        <a:cubicBezTo>
                          <a:pt x="0" y="32667"/>
                          <a:pt x="9430" y="42097"/>
                          <a:pt x="21037" y="42097"/>
                        </a:cubicBezTo>
                        <a:cubicBezTo>
                          <a:pt x="32667" y="42097"/>
                          <a:pt x="42074" y="32667"/>
                          <a:pt x="42074" y="21060"/>
                        </a:cubicBezTo>
                        <a:cubicBezTo>
                          <a:pt x="42074" y="9430"/>
                          <a:pt x="32643" y="0"/>
                          <a:pt x="21037" y="0"/>
                        </a:cubicBezTo>
                        <a:cubicBezTo>
                          <a:pt x="9430" y="0"/>
                          <a:pt x="0" y="9430"/>
                          <a:pt x="0" y="21060"/>
                        </a:cubicBezTo>
                        <a:close/>
                      </a:path>
                    </a:pathLst>
                  </a:custGeom>
                  <a:solidFill>
                    <a:srgbClr val="FAFBFC"/>
                  </a:solidFill>
                  <a:ln w="2339" cap="flat">
                    <a:noFill/>
                    <a:prstDash val="solid"/>
                    <a:miter/>
                  </a:ln>
                </p:spPr>
                <p:txBody>
                  <a:bodyPr rtlCol="0" anchor="ctr"/>
                  <a:lstStyle/>
                  <a:p>
                    <a:endParaRPr lang="en-US" sz="2160"/>
                  </a:p>
                </p:txBody>
              </p:sp>
              <p:sp>
                <p:nvSpPr>
                  <p:cNvPr id="1040" name="Freeform: Shape 1039">
                    <a:extLst>
                      <a:ext uri="{FF2B5EF4-FFF2-40B4-BE49-F238E27FC236}">
                        <a16:creationId xmlns:a16="http://schemas.microsoft.com/office/drawing/2014/main" id="{64AAB7FD-306F-7038-8CEA-1FB8CF17DC28}"/>
                      </a:ext>
                    </a:extLst>
                  </p:cNvPr>
                  <p:cNvSpPr/>
                  <p:nvPr userDrawn="1"/>
                </p:nvSpPr>
                <p:spPr>
                  <a:xfrm>
                    <a:off x="8484108" y="4542373"/>
                    <a:ext cx="42073" cy="42096"/>
                  </a:xfrm>
                  <a:custGeom>
                    <a:avLst/>
                    <a:gdLst>
                      <a:gd name="connsiteX0" fmla="*/ 0 w 42073"/>
                      <a:gd name="connsiteY0" fmla="*/ 21060 h 42096"/>
                      <a:gd name="connsiteX1" fmla="*/ 21037 w 42073"/>
                      <a:gd name="connsiteY1" fmla="*/ 42097 h 42096"/>
                      <a:gd name="connsiteX2" fmla="*/ 42074 w 42073"/>
                      <a:gd name="connsiteY2" fmla="*/ 21060 h 42096"/>
                      <a:gd name="connsiteX3" fmla="*/ 21037 w 42073"/>
                      <a:gd name="connsiteY3" fmla="*/ 0 h 42096"/>
                      <a:gd name="connsiteX4" fmla="*/ 0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60"/>
                        </a:moveTo>
                        <a:cubicBezTo>
                          <a:pt x="0" y="32667"/>
                          <a:pt x="9430" y="42097"/>
                          <a:pt x="21037" y="42097"/>
                        </a:cubicBezTo>
                        <a:cubicBezTo>
                          <a:pt x="32667" y="42097"/>
                          <a:pt x="42074" y="32667"/>
                          <a:pt x="42074" y="21060"/>
                        </a:cubicBezTo>
                        <a:cubicBezTo>
                          <a:pt x="42074" y="9430"/>
                          <a:pt x="32643" y="0"/>
                          <a:pt x="21037" y="0"/>
                        </a:cubicBezTo>
                        <a:cubicBezTo>
                          <a:pt x="9430" y="0"/>
                          <a:pt x="0" y="9430"/>
                          <a:pt x="0" y="21060"/>
                        </a:cubicBezTo>
                        <a:close/>
                      </a:path>
                    </a:pathLst>
                  </a:custGeom>
                  <a:solidFill>
                    <a:srgbClr val="FBFBFC"/>
                  </a:solidFill>
                  <a:ln w="2339" cap="flat">
                    <a:noFill/>
                    <a:prstDash val="solid"/>
                    <a:miter/>
                  </a:ln>
                </p:spPr>
                <p:txBody>
                  <a:bodyPr rtlCol="0" anchor="ctr"/>
                  <a:lstStyle/>
                  <a:p>
                    <a:endParaRPr lang="en-US" sz="2160"/>
                  </a:p>
                </p:txBody>
              </p:sp>
              <p:sp>
                <p:nvSpPr>
                  <p:cNvPr id="1041" name="Freeform: Shape 1040">
                    <a:extLst>
                      <a:ext uri="{FF2B5EF4-FFF2-40B4-BE49-F238E27FC236}">
                        <a16:creationId xmlns:a16="http://schemas.microsoft.com/office/drawing/2014/main" id="{FE0D1673-DE8C-A6F6-7586-6099BAC08DD8}"/>
                      </a:ext>
                    </a:extLst>
                  </p:cNvPr>
                  <p:cNvSpPr/>
                  <p:nvPr userDrawn="1"/>
                </p:nvSpPr>
                <p:spPr>
                  <a:xfrm>
                    <a:off x="8484225" y="4542771"/>
                    <a:ext cx="42073" cy="42096"/>
                  </a:xfrm>
                  <a:custGeom>
                    <a:avLst/>
                    <a:gdLst>
                      <a:gd name="connsiteX0" fmla="*/ 0 w 42073"/>
                      <a:gd name="connsiteY0" fmla="*/ 21060 h 42096"/>
                      <a:gd name="connsiteX1" fmla="*/ 21037 w 42073"/>
                      <a:gd name="connsiteY1" fmla="*/ 42097 h 42096"/>
                      <a:gd name="connsiteX2" fmla="*/ 42074 w 42073"/>
                      <a:gd name="connsiteY2" fmla="*/ 21060 h 42096"/>
                      <a:gd name="connsiteX3" fmla="*/ 21037 w 42073"/>
                      <a:gd name="connsiteY3" fmla="*/ 0 h 42096"/>
                      <a:gd name="connsiteX4" fmla="*/ 0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60"/>
                        </a:moveTo>
                        <a:cubicBezTo>
                          <a:pt x="0" y="32667"/>
                          <a:pt x="9430" y="42097"/>
                          <a:pt x="21037" y="42097"/>
                        </a:cubicBezTo>
                        <a:cubicBezTo>
                          <a:pt x="32667" y="42097"/>
                          <a:pt x="42074" y="32667"/>
                          <a:pt x="42074" y="21060"/>
                        </a:cubicBezTo>
                        <a:cubicBezTo>
                          <a:pt x="42074" y="9430"/>
                          <a:pt x="32643" y="0"/>
                          <a:pt x="21037" y="0"/>
                        </a:cubicBezTo>
                        <a:cubicBezTo>
                          <a:pt x="9430" y="23"/>
                          <a:pt x="0" y="9430"/>
                          <a:pt x="0" y="21060"/>
                        </a:cubicBezTo>
                        <a:close/>
                      </a:path>
                    </a:pathLst>
                  </a:custGeom>
                  <a:solidFill>
                    <a:srgbClr val="FBFBFC"/>
                  </a:solidFill>
                  <a:ln w="2339" cap="flat">
                    <a:noFill/>
                    <a:prstDash val="solid"/>
                    <a:miter/>
                  </a:ln>
                </p:spPr>
                <p:txBody>
                  <a:bodyPr rtlCol="0" anchor="ctr"/>
                  <a:lstStyle/>
                  <a:p>
                    <a:endParaRPr lang="en-US" sz="2160"/>
                  </a:p>
                </p:txBody>
              </p:sp>
              <p:sp>
                <p:nvSpPr>
                  <p:cNvPr id="1042" name="Freeform: Shape 1041">
                    <a:extLst>
                      <a:ext uri="{FF2B5EF4-FFF2-40B4-BE49-F238E27FC236}">
                        <a16:creationId xmlns:a16="http://schemas.microsoft.com/office/drawing/2014/main" id="{E1036032-683F-695C-99D0-5F8E37163EEE}"/>
                      </a:ext>
                    </a:extLst>
                  </p:cNvPr>
                  <p:cNvSpPr/>
                  <p:nvPr userDrawn="1"/>
                </p:nvSpPr>
                <p:spPr>
                  <a:xfrm>
                    <a:off x="8484342" y="4543192"/>
                    <a:ext cx="42073" cy="42096"/>
                  </a:xfrm>
                  <a:custGeom>
                    <a:avLst/>
                    <a:gdLst>
                      <a:gd name="connsiteX0" fmla="*/ 0 w 42073"/>
                      <a:gd name="connsiteY0" fmla="*/ 21060 h 42096"/>
                      <a:gd name="connsiteX1" fmla="*/ 21037 w 42073"/>
                      <a:gd name="connsiteY1" fmla="*/ 42097 h 42096"/>
                      <a:gd name="connsiteX2" fmla="*/ 42074 w 42073"/>
                      <a:gd name="connsiteY2" fmla="*/ 21060 h 42096"/>
                      <a:gd name="connsiteX3" fmla="*/ 21037 w 42073"/>
                      <a:gd name="connsiteY3" fmla="*/ 0 h 42096"/>
                      <a:gd name="connsiteX4" fmla="*/ 0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60"/>
                        </a:moveTo>
                        <a:cubicBezTo>
                          <a:pt x="0" y="32667"/>
                          <a:pt x="9430" y="42097"/>
                          <a:pt x="21037" y="42097"/>
                        </a:cubicBezTo>
                        <a:cubicBezTo>
                          <a:pt x="32667" y="42097"/>
                          <a:pt x="42074" y="32667"/>
                          <a:pt x="42074" y="21060"/>
                        </a:cubicBezTo>
                        <a:cubicBezTo>
                          <a:pt x="42074" y="9430"/>
                          <a:pt x="32643" y="0"/>
                          <a:pt x="21037" y="0"/>
                        </a:cubicBezTo>
                        <a:cubicBezTo>
                          <a:pt x="9407" y="0"/>
                          <a:pt x="0" y="9430"/>
                          <a:pt x="0" y="21060"/>
                        </a:cubicBezTo>
                        <a:close/>
                      </a:path>
                    </a:pathLst>
                  </a:custGeom>
                  <a:solidFill>
                    <a:srgbClr val="FBFCFD"/>
                  </a:solidFill>
                  <a:ln w="2339" cap="flat">
                    <a:noFill/>
                    <a:prstDash val="solid"/>
                    <a:miter/>
                  </a:ln>
                </p:spPr>
                <p:txBody>
                  <a:bodyPr rtlCol="0" anchor="ctr"/>
                  <a:lstStyle/>
                  <a:p>
                    <a:endParaRPr lang="en-US" sz="2160"/>
                  </a:p>
                </p:txBody>
              </p:sp>
              <p:sp>
                <p:nvSpPr>
                  <p:cNvPr id="1043" name="Freeform: Shape 1042">
                    <a:extLst>
                      <a:ext uri="{FF2B5EF4-FFF2-40B4-BE49-F238E27FC236}">
                        <a16:creationId xmlns:a16="http://schemas.microsoft.com/office/drawing/2014/main" id="{A46A12DF-4A9D-4DEF-89B3-D774936872C0}"/>
                      </a:ext>
                    </a:extLst>
                  </p:cNvPr>
                  <p:cNvSpPr/>
                  <p:nvPr userDrawn="1"/>
                </p:nvSpPr>
                <p:spPr>
                  <a:xfrm>
                    <a:off x="8484435" y="4543614"/>
                    <a:ext cx="42073" cy="42096"/>
                  </a:xfrm>
                  <a:custGeom>
                    <a:avLst/>
                    <a:gdLst>
                      <a:gd name="connsiteX0" fmla="*/ 0 w 42073"/>
                      <a:gd name="connsiteY0" fmla="*/ 21060 h 42096"/>
                      <a:gd name="connsiteX1" fmla="*/ 21037 w 42073"/>
                      <a:gd name="connsiteY1" fmla="*/ 42097 h 42096"/>
                      <a:gd name="connsiteX2" fmla="*/ 42074 w 42073"/>
                      <a:gd name="connsiteY2" fmla="*/ 21060 h 42096"/>
                      <a:gd name="connsiteX3" fmla="*/ 21037 w 42073"/>
                      <a:gd name="connsiteY3" fmla="*/ 0 h 42096"/>
                      <a:gd name="connsiteX4" fmla="*/ 0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60"/>
                        </a:moveTo>
                        <a:cubicBezTo>
                          <a:pt x="0" y="32667"/>
                          <a:pt x="9430" y="42097"/>
                          <a:pt x="21037" y="42097"/>
                        </a:cubicBezTo>
                        <a:cubicBezTo>
                          <a:pt x="32667" y="42097"/>
                          <a:pt x="42074" y="32667"/>
                          <a:pt x="42074" y="21060"/>
                        </a:cubicBezTo>
                        <a:cubicBezTo>
                          <a:pt x="42074" y="9430"/>
                          <a:pt x="32643" y="0"/>
                          <a:pt x="21037" y="0"/>
                        </a:cubicBezTo>
                        <a:cubicBezTo>
                          <a:pt x="9407" y="0"/>
                          <a:pt x="0" y="9430"/>
                          <a:pt x="0" y="21060"/>
                        </a:cubicBezTo>
                        <a:close/>
                      </a:path>
                    </a:pathLst>
                  </a:custGeom>
                  <a:solidFill>
                    <a:srgbClr val="FCFCFD"/>
                  </a:solidFill>
                  <a:ln w="2339" cap="flat">
                    <a:noFill/>
                    <a:prstDash val="solid"/>
                    <a:miter/>
                  </a:ln>
                </p:spPr>
                <p:txBody>
                  <a:bodyPr rtlCol="0" anchor="ctr"/>
                  <a:lstStyle/>
                  <a:p>
                    <a:endParaRPr lang="en-US" sz="2160"/>
                  </a:p>
                </p:txBody>
              </p:sp>
              <p:sp>
                <p:nvSpPr>
                  <p:cNvPr id="1044" name="Freeform: Shape 1043">
                    <a:extLst>
                      <a:ext uri="{FF2B5EF4-FFF2-40B4-BE49-F238E27FC236}">
                        <a16:creationId xmlns:a16="http://schemas.microsoft.com/office/drawing/2014/main" id="{085A8B0F-B9DA-E8D0-4A41-0DCBA041B7F4}"/>
                      </a:ext>
                    </a:extLst>
                  </p:cNvPr>
                  <p:cNvSpPr/>
                  <p:nvPr userDrawn="1"/>
                </p:nvSpPr>
                <p:spPr>
                  <a:xfrm>
                    <a:off x="8484529" y="4544035"/>
                    <a:ext cx="42073" cy="42096"/>
                  </a:xfrm>
                  <a:custGeom>
                    <a:avLst/>
                    <a:gdLst>
                      <a:gd name="connsiteX0" fmla="*/ 0 w 42073"/>
                      <a:gd name="connsiteY0" fmla="*/ 21060 h 42096"/>
                      <a:gd name="connsiteX1" fmla="*/ 21037 w 42073"/>
                      <a:gd name="connsiteY1" fmla="*/ 42097 h 42096"/>
                      <a:gd name="connsiteX2" fmla="*/ 42074 w 42073"/>
                      <a:gd name="connsiteY2" fmla="*/ 21060 h 42096"/>
                      <a:gd name="connsiteX3" fmla="*/ 21037 w 42073"/>
                      <a:gd name="connsiteY3" fmla="*/ 0 h 42096"/>
                      <a:gd name="connsiteX4" fmla="*/ 0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60"/>
                        </a:moveTo>
                        <a:cubicBezTo>
                          <a:pt x="0" y="32667"/>
                          <a:pt x="9430" y="42097"/>
                          <a:pt x="21037" y="42097"/>
                        </a:cubicBezTo>
                        <a:cubicBezTo>
                          <a:pt x="32667" y="42097"/>
                          <a:pt x="42074" y="32667"/>
                          <a:pt x="42074" y="21060"/>
                        </a:cubicBezTo>
                        <a:cubicBezTo>
                          <a:pt x="42074" y="9430"/>
                          <a:pt x="32643" y="0"/>
                          <a:pt x="21037" y="0"/>
                        </a:cubicBezTo>
                        <a:cubicBezTo>
                          <a:pt x="9407" y="0"/>
                          <a:pt x="0" y="9407"/>
                          <a:pt x="0" y="21060"/>
                        </a:cubicBezTo>
                        <a:close/>
                      </a:path>
                    </a:pathLst>
                  </a:custGeom>
                  <a:solidFill>
                    <a:srgbClr val="FCFCFD"/>
                  </a:solidFill>
                  <a:ln w="2339" cap="flat">
                    <a:noFill/>
                    <a:prstDash val="solid"/>
                    <a:miter/>
                  </a:ln>
                </p:spPr>
                <p:txBody>
                  <a:bodyPr rtlCol="0" anchor="ctr"/>
                  <a:lstStyle/>
                  <a:p>
                    <a:endParaRPr lang="en-US" sz="2160"/>
                  </a:p>
                </p:txBody>
              </p:sp>
              <p:sp>
                <p:nvSpPr>
                  <p:cNvPr id="1045" name="Freeform: Shape 1044">
                    <a:extLst>
                      <a:ext uri="{FF2B5EF4-FFF2-40B4-BE49-F238E27FC236}">
                        <a16:creationId xmlns:a16="http://schemas.microsoft.com/office/drawing/2014/main" id="{A2E75AE6-396E-58D4-2D26-EF3A616A0A49}"/>
                      </a:ext>
                    </a:extLst>
                  </p:cNvPr>
                  <p:cNvSpPr/>
                  <p:nvPr userDrawn="1"/>
                </p:nvSpPr>
                <p:spPr>
                  <a:xfrm>
                    <a:off x="8484623" y="4544433"/>
                    <a:ext cx="42073" cy="42096"/>
                  </a:xfrm>
                  <a:custGeom>
                    <a:avLst/>
                    <a:gdLst>
                      <a:gd name="connsiteX0" fmla="*/ 0 w 42073"/>
                      <a:gd name="connsiteY0" fmla="*/ 21060 h 42096"/>
                      <a:gd name="connsiteX1" fmla="*/ 21037 w 42073"/>
                      <a:gd name="connsiteY1" fmla="*/ 42097 h 42096"/>
                      <a:gd name="connsiteX2" fmla="*/ 42074 w 42073"/>
                      <a:gd name="connsiteY2" fmla="*/ 21060 h 42096"/>
                      <a:gd name="connsiteX3" fmla="*/ 21037 w 42073"/>
                      <a:gd name="connsiteY3" fmla="*/ 0 h 42096"/>
                      <a:gd name="connsiteX4" fmla="*/ 0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60"/>
                        </a:moveTo>
                        <a:cubicBezTo>
                          <a:pt x="0" y="32667"/>
                          <a:pt x="9430" y="42097"/>
                          <a:pt x="21037" y="42097"/>
                        </a:cubicBezTo>
                        <a:cubicBezTo>
                          <a:pt x="32667" y="42097"/>
                          <a:pt x="42074" y="32667"/>
                          <a:pt x="42074" y="21060"/>
                        </a:cubicBezTo>
                        <a:cubicBezTo>
                          <a:pt x="42074" y="9430"/>
                          <a:pt x="32643" y="0"/>
                          <a:pt x="21037" y="0"/>
                        </a:cubicBezTo>
                        <a:cubicBezTo>
                          <a:pt x="9407" y="0"/>
                          <a:pt x="0" y="9430"/>
                          <a:pt x="0" y="21060"/>
                        </a:cubicBezTo>
                        <a:close/>
                      </a:path>
                    </a:pathLst>
                  </a:custGeom>
                  <a:solidFill>
                    <a:srgbClr val="FCFCFD"/>
                  </a:solidFill>
                  <a:ln w="2339" cap="flat">
                    <a:noFill/>
                    <a:prstDash val="solid"/>
                    <a:miter/>
                  </a:ln>
                </p:spPr>
                <p:txBody>
                  <a:bodyPr rtlCol="0" anchor="ctr"/>
                  <a:lstStyle/>
                  <a:p>
                    <a:endParaRPr lang="en-US" sz="2160"/>
                  </a:p>
                </p:txBody>
              </p:sp>
              <p:sp>
                <p:nvSpPr>
                  <p:cNvPr id="1046" name="Freeform: Shape 1045">
                    <a:extLst>
                      <a:ext uri="{FF2B5EF4-FFF2-40B4-BE49-F238E27FC236}">
                        <a16:creationId xmlns:a16="http://schemas.microsoft.com/office/drawing/2014/main" id="{598A0DE1-B35D-A068-2A35-A19D659F5F1F}"/>
                      </a:ext>
                    </a:extLst>
                  </p:cNvPr>
                  <p:cNvSpPr/>
                  <p:nvPr userDrawn="1"/>
                </p:nvSpPr>
                <p:spPr>
                  <a:xfrm>
                    <a:off x="8484693" y="4544854"/>
                    <a:ext cx="42073" cy="42096"/>
                  </a:xfrm>
                  <a:custGeom>
                    <a:avLst/>
                    <a:gdLst>
                      <a:gd name="connsiteX0" fmla="*/ 0 w 42073"/>
                      <a:gd name="connsiteY0" fmla="*/ 21060 h 42096"/>
                      <a:gd name="connsiteX1" fmla="*/ 21037 w 42073"/>
                      <a:gd name="connsiteY1" fmla="*/ 42097 h 42096"/>
                      <a:gd name="connsiteX2" fmla="*/ 42074 w 42073"/>
                      <a:gd name="connsiteY2" fmla="*/ 21060 h 42096"/>
                      <a:gd name="connsiteX3" fmla="*/ 21037 w 42073"/>
                      <a:gd name="connsiteY3" fmla="*/ 0 h 42096"/>
                      <a:gd name="connsiteX4" fmla="*/ 0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60"/>
                        </a:moveTo>
                        <a:cubicBezTo>
                          <a:pt x="0" y="32667"/>
                          <a:pt x="9430" y="42097"/>
                          <a:pt x="21037" y="42097"/>
                        </a:cubicBezTo>
                        <a:cubicBezTo>
                          <a:pt x="32667" y="42097"/>
                          <a:pt x="42074" y="32667"/>
                          <a:pt x="42074" y="21060"/>
                        </a:cubicBezTo>
                        <a:cubicBezTo>
                          <a:pt x="42074" y="9430"/>
                          <a:pt x="32643" y="0"/>
                          <a:pt x="21037" y="0"/>
                        </a:cubicBezTo>
                        <a:cubicBezTo>
                          <a:pt x="9430" y="0"/>
                          <a:pt x="0" y="9430"/>
                          <a:pt x="0" y="21060"/>
                        </a:cubicBezTo>
                        <a:close/>
                      </a:path>
                    </a:pathLst>
                  </a:custGeom>
                  <a:solidFill>
                    <a:srgbClr val="FDFDFD"/>
                  </a:solidFill>
                  <a:ln w="2339" cap="flat">
                    <a:noFill/>
                    <a:prstDash val="solid"/>
                    <a:miter/>
                  </a:ln>
                </p:spPr>
                <p:txBody>
                  <a:bodyPr rtlCol="0" anchor="ctr"/>
                  <a:lstStyle/>
                  <a:p>
                    <a:endParaRPr lang="en-US" sz="2160"/>
                  </a:p>
                </p:txBody>
              </p:sp>
              <p:sp>
                <p:nvSpPr>
                  <p:cNvPr id="1047" name="Freeform: Shape 1046">
                    <a:extLst>
                      <a:ext uri="{FF2B5EF4-FFF2-40B4-BE49-F238E27FC236}">
                        <a16:creationId xmlns:a16="http://schemas.microsoft.com/office/drawing/2014/main" id="{1D11496A-795A-EAC2-A8AB-DB711030C42E}"/>
                      </a:ext>
                    </a:extLst>
                  </p:cNvPr>
                  <p:cNvSpPr/>
                  <p:nvPr userDrawn="1"/>
                </p:nvSpPr>
                <p:spPr>
                  <a:xfrm>
                    <a:off x="8484786" y="4545252"/>
                    <a:ext cx="42073" cy="42096"/>
                  </a:xfrm>
                  <a:custGeom>
                    <a:avLst/>
                    <a:gdLst>
                      <a:gd name="connsiteX0" fmla="*/ 0 w 42073"/>
                      <a:gd name="connsiteY0" fmla="*/ 21060 h 42096"/>
                      <a:gd name="connsiteX1" fmla="*/ 21037 w 42073"/>
                      <a:gd name="connsiteY1" fmla="*/ 42097 h 42096"/>
                      <a:gd name="connsiteX2" fmla="*/ 42074 w 42073"/>
                      <a:gd name="connsiteY2" fmla="*/ 21060 h 42096"/>
                      <a:gd name="connsiteX3" fmla="*/ 21037 w 42073"/>
                      <a:gd name="connsiteY3" fmla="*/ 0 h 42096"/>
                      <a:gd name="connsiteX4" fmla="*/ 0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60"/>
                        </a:moveTo>
                        <a:cubicBezTo>
                          <a:pt x="0" y="32667"/>
                          <a:pt x="9430" y="42097"/>
                          <a:pt x="21037" y="42097"/>
                        </a:cubicBezTo>
                        <a:cubicBezTo>
                          <a:pt x="32667" y="42097"/>
                          <a:pt x="42074" y="32667"/>
                          <a:pt x="42074" y="21060"/>
                        </a:cubicBezTo>
                        <a:cubicBezTo>
                          <a:pt x="42074" y="9430"/>
                          <a:pt x="32643" y="0"/>
                          <a:pt x="21037" y="0"/>
                        </a:cubicBezTo>
                        <a:cubicBezTo>
                          <a:pt x="9407" y="23"/>
                          <a:pt x="0" y="9430"/>
                          <a:pt x="0" y="21060"/>
                        </a:cubicBezTo>
                        <a:close/>
                      </a:path>
                    </a:pathLst>
                  </a:custGeom>
                  <a:solidFill>
                    <a:srgbClr val="FDFDFE"/>
                  </a:solidFill>
                  <a:ln w="2339" cap="flat">
                    <a:noFill/>
                    <a:prstDash val="solid"/>
                    <a:miter/>
                  </a:ln>
                </p:spPr>
                <p:txBody>
                  <a:bodyPr rtlCol="0" anchor="ctr"/>
                  <a:lstStyle/>
                  <a:p>
                    <a:endParaRPr lang="en-US" sz="2160"/>
                  </a:p>
                </p:txBody>
              </p:sp>
              <p:sp>
                <p:nvSpPr>
                  <p:cNvPr id="1048" name="Freeform: Shape 1047">
                    <a:extLst>
                      <a:ext uri="{FF2B5EF4-FFF2-40B4-BE49-F238E27FC236}">
                        <a16:creationId xmlns:a16="http://schemas.microsoft.com/office/drawing/2014/main" id="{A5FFE439-5B80-48E1-F50E-353F929095FC}"/>
                      </a:ext>
                    </a:extLst>
                  </p:cNvPr>
                  <p:cNvSpPr/>
                  <p:nvPr userDrawn="1"/>
                </p:nvSpPr>
                <p:spPr>
                  <a:xfrm>
                    <a:off x="8484857" y="4545673"/>
                    <a:ext cx="42073" cy="42096"/>
                  </a:xfrm>
                  <a:custGeom>
                    <a:avLst/>
                    <a:gdLst>
                      <a:gd name="connsiteX0" fmla="*/ 0 w 42073"/>
                      <a:gd name="connsiteY0" fmla="*/ 21060 h 42096"/>
                      <a:gd name="connsiteX1" fmla="*/ 21037 w 42073"/>
                      <a:gd name="connsiteY1" fmla="*/ 42097 h 42096"/>
                      <a:gd name="connsiteX2" fmla="*/ 42074 w 42073"/>
                      <a:gd name="connsiteY2" fmla="*/ 21060 h 42096"/>
                      <a:gd name="connsiteX3" fmla="*/ 21037 w 42073"/>
                      <a:gd name="connsiteY3" fmla="*/ 0 h 42096"/>
                      <a:gd name="connsiteX4" fmla="*/ 0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60"/>
                        </a:moveTo>
                        <a:cubicBezTo>
                          <a:pt x="0" y="32667"/>
                          <a:pt x="9430" y="42097"/>
                          <a:pt x="21037" y="42097"/>
                        </a:cubicBezTo>
                        <a:cubicBezTo>
                          <a:pt x="32667" y="42097"/>
                          <a:pt x="42074" y="32667"/>
                          <a:pt x="42074" y="21060"/>
                        </a:cubicBezTo>
                        <a:cubicBezTo>
                          <a:pt x="42074" y="9430"/>
                          <a:pt x="32643" y="0"/>
                          <a:pt x="21037" y="0"/>
                        </a:cubicBezTo>
                        <a:cubicBezTo>
                          <a:pt x="9407" y="0"/>
                          <a:pt x="0" y="9430"/>
                          <a:pt x="0" y="21060"/>
                        </a:cubicBezTo>
                        <a:close/>
                      </a:path>
                    </a:pathLst>
                  </a:custGeom>
                  <a:solidFill>
                    <a:srgbClr val="FDFDFE"/>
                  </a:solidFill>
                  <a:ln w="2339" cap="flat">
                    <a:noFill/>
                    <a:prstDash val="solid"/>
                    <a:miter/>
                  </a:ln>
                </p:spPr>
                <p:txBody>
                  <a:bodyPr rtlCol="0" anchor="ctr"/>
                  <a:lstStyle/>
                  <a:p>
                    <a:endParaRPr lang="en-US" sz="2160"/>
                  </a:p>
                </p:txBody>
              </p:sp>
              <p:sp>
                <p:nvSpPr>
                  <p:cNvPr id="1049" name="Freeform: Shape 1048">
                    <a:extLst>
                      <a:ext uri="{FF2B5EF4-FFF2-40B4-BE49-F238E27FC236}">
                        <a16:creationId xmlns:a16="http://schemas.microsoft.com/office/drawing/2014/main" id="{09D673C8-416C-AB94-EB6A-AA69DF31EAB7}"/>
                      </a:ext>
                    </a:extLst>
                  </p:cNvPr>
                  <p:cNvSpPr/>
                  <p:nvPr userDrawn="1"/>
                </p:nvSpPr>
                <p:spPr>
                  <a:xfrm>
                    <a:off x="8484927" y="4546071"/>
                    <a:ext cx="42073" cy="42096"/>
                  </a:xfrm>
                  <a:custGeom>
                    <a:avLst/>
                    <a:gdLst>
                      <a:gd name="connsiteX0" fmla="*/ 0 w 42073"/>
                      <a:gd name="connsiteY0" fmla="*/ 21060 h 42096"/>
                      <a:gd name="connsiteX1" fmla="*/ 21037 w 42073"/>
                      <a:gd name="connsiteY1" fmla="*/ 42097 h 42096"/>
                      <a:gd name="connsiteX2" fmla="*/ 42074 w 42073"/>
                      <a:gd name="connsiteY2" fmla="*/ 21060 h 42096"/>
                      <a:gd name="connsiteX3" fmla="*/ 21037 w 42073"/>
                      <a:gd name="connsiteY3" fmla="*/ 0 h 42096"/>
                      <a:gd name="connsiteX4" fmla="*/ 0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60"/>
                        </a:moveTo>
                        <a:cubicBezTo>
                          <a:pt x="0" y="32667"/>
                          <a:pt x="9430" y="42097"/>
                          <a:pt x="21037" y="42097"/>
                        </a:cubicBezTo>
                        <a:cubicBezTo>
                          <a:pt x="32667" y="42097"/>
                          <a:pt x="42074" y="32667"/>
                          <a:pt x="42074" y="21060"/>
                        </a:cubicBezTo>
                        <a:cubicBezTo>
                          <a:pt x="42074" y="9430"/>
                          <a:pt x="32643" y="0"/>
                          <a:pt x="21037" y="0"/>
                        </a:cubicBezTo>
                        <a:cubicBezTo>
                          <a:pt x="9407" y="23"/>
                          <a:pt x="0" y="9430"/>
                          <a:pt x="0" y="21060"/>
                        </a:cubicBezTo>
                        <a:close/>
                      </a:path>
                    </a:pathLst>
                  </a:custGeom>
                  <a:solidFill>
                    <a:srgbClr val="FDFEFE"/>
                  </a:solidFill>
                  <a:ln w="2339" cap="flat">
                    <a:noFill/>
                    <a:prstDash val="solid"/>
                    <a:miter/>
                  </a:ln>
                </p:spPr>
                <p:txBody>
                  <a:bodyPr rtlCol="0" anchor="ctr"/>
                  <a:lstStyle/>
                  <a:p>
                    <a:endParaRPr lang="en-US" sz="2160"/>
                  </a:p>
                </p:txBody>
              </p:sp>
              <p:sp>
                <p:nvSpPr>
                  <p:cNvPr id="1050" name="Freeform: Shape 1049">
                    <a:extLst>
                      <a:ext uri="{FF2B5EF4-FFF2-40B4-BE49-F238E27FC236}">
                        <a16:creationId xmlns:a16="http://schemas.microsoft.com/office/drawing/2014/main" id="{BEA85A0B-430F-B3A1-7D8B-5A75B643F5E1}"/>
                      </a:ext>
                    </a:extLst>
                  </p:cNvPr>
                  <p:cNvSpPr/>
                  <p:nvPr userDrawn="1"/>
                </p:nvSpPr>
                <p:spPr>
                  <a:xfrm>
                    <a:off x="8484974" y="4546492"/>
                    <a:ext cx="42073" cy="42096"/>
                  </a:xfrm>
                  <a:custGeom>
                    <a:avLst/>
                    <a:gdLst>
                      <a:gd name="connsiteX0" fmla="*/ 0 w 42073"/>
                      <a:gd name="connsiteY0" fmla="*/ 21060 h 42096"/>
                      <a:gd name="connsiteX1" fmla="*/ 21037 w 42073"/>
                      <a:gd name="connsiteY1" fmla="*/ 42097 h 42096"/>
                      <a:gd name="connsiteX2" fmla="*/ 42074 w 42073"/>
                      <a:gd name="connsiteY2" fmla="*/ 21060 h 42096"/>
                      <a:gd name="connsiteX3" fmla="*/ 21037 w 42073"/>
                      <a:gd name="connsiteY3" fmla="*/ 0 h 42096"/>
                      <a:gd name="connsiteX4" fmla="*/ 0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60"/>
                        </a:moveTo>
                        <a:cubicBezTo>
                          <a:pt x="0" y="32667"/>
                          <a:pt x="9430" y="42097"/>
                          <a:pt x="21037" y="42097"/>
                        </a:cubicBezTo>
                        <a:cubicBezTo>
                          <a:pt x="32667" y="42097"/>
                          <a:pt x="42074" y="32667"/>
                          <a:pt x="42074" y="21060"/>
                        </a:cubicBezTo>
                        <a:cubicBezTo>
                          <a:pt x="42074" y="9430"/>
                          <a:pt x="32643" y="0"/>
                          <a:pt x="21037" y="0"/>
                        </a:cubicBezTo>
                        <a:cubicBezTo>
                          <a:pt x="9430" y="0"/>
                          <a:pt x="0" y="9430"/>
                          <a:pt x="0" y="21060"/>
                        </a:cubicBezTo>
                        <a:close/>
                      </a:path>
                    </a:pathLst>
                  </a:custGeom>
                  <a:solidFill>
                    <a:srgbClr val="FEFEFE"/>
                  </a:solidFill>
                  <a:ln w="2339" cap="flat">
                    <a:noFill/>
                    <a:prstDash val="solid"/>
                    <a:miter/>
                  </a:ln>
                </p:spPr>
                <p:txBody>
                  <a:bodyPr rtlCol="0" anchor="ctr"/>
                  <a:lstStyle/>
                  <a:p>
                    <a:endParaRPr lang="en-US" sz="2160"/>
                  </a:p>
                </p:txBody>
              </p:sp>
              <p:sp>
                <p:nvSpPr>
                  <p:cNvPr id="1051" name="Freeform: Shape 1050">
                    <a:extLst>
                      <a:ext uri="{FF2B5EF4-FFF2-40B4-BE49-F238E27FC236}">
                        <a16:creationId xmlns:a16="http://schemas.microsoft.com/office/drawing/2014/main" id="{03338342-A788-407E-2F99-A7492328BFC3}"/>
                      </a:ext>
                    </a:extLst>
                  </p:cNvPr>
                  <p:cNvSpPr/>
                  <p:nvPr userDrawn="1"/>
                </p:nvSpPr>
                <p:spPr>
                  <a:xfrm>
                    <a:off x="8485020" y="4546890"/>
                    <a:ext cx="42073" cy="42096"/>
                  </a:xfrm>
                  <a:custGeom>
                    <a:avLst/>
                    <a:gdLst>
                      <a:gd name="connsiteX0" fmla="*/ 0 w 42073"/>
                      <a:gd name="connsiteY0" fmla="*/ 21060 h 42096"/>
                      <a:gd name="connsiteX1" fmla="*/ 21037 w 42073"/>
                      <a:gd name="connsiteY1" fmla="*/ 42097 h 42096"/>
                      <a:gd name="connsiteX2" fmla="*/ 42074 w 42073"/>
                      <a:gd name="connsiteY2" fmla="*/ 21060 h 42096"/>
                      <a:gd name="connsiteX3" fmla="*/ 21037 w 42073"/>
                      <a:gd name="connsiteY3" fmla="*/ 0 h 42096"/>
                      <a:gd name="connsiteX4" fmla="*/ 0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60"/>
                        </a:moveTo>
                        <a:cubicBezTo>
                          <a:pt x="0" y="32667"/>
                          <a:pt x="9430" y="42097"/>
                          <a:pt x="21037" y="42097"/>
                        </a:cubicBezTo>
                        <a:cubicBezTo>
                          <a:pt x="32667" y="42097"/>
                          <a:pt x="42074" y="32667"/>
                          <a:pt x="42074" y="21060"/>
                        </a:cubicBezTo>
                        <a:cubicBezTo>
                          <a:pt x="42074" y="9430"/>
                          <a:pt x="32643" y="0"/>
                          <a:pt x="21037" y="0"/>
                        </a:cubicBezTo>
                        <a:cubicBezTo>
                          <a:pt x="9430" y="23"/>
                          <a:pt x="0" y="9430"/>
                          <a:pt x="0" y="21060"/>
                        </a:cubicBezTo>
                        <a:close/>
                      </a:path>
                    </a:pathLst>
                  </a:custGeom>
                  <a:solidFill>
                    <a:srgbClr val="FEFEFE"/>
                  </a:solidFill>
                  <a:ln w="2339" cap="flat">
                    <a:noFill/>
                    <a:prstDash val="solid"/>
                    <a:miter/>
                  </a:ln>
                </p:spPr>
                <p:txBody>
                  <a:bodyPr rtlCol="0" anchor="ctr"/>
                  <a:lstStyle/>
                  <a:p>
                    <a:endParaRPr lang="en-US" sz="2160"/>
                  </a:p>
                </p:txBody>
              </p:sp>
              <p:sp>
                <p:nvSpPr>
                  <p:cNvPr id="1052" name="Freeform: Shape 1051">
                    <a:extLst>
                      <a:ext uri="{FF2B5EF4-FFF2-40B4-BE49-F238E27FC236}">
                        <a16:creationId xmlns:a16="http://schemas.microsoft.com/office/drawing/2014/main" id="{1AB6A7FD-8D6E-44E0-8BD3-062C050FE93F}"/>
                      </a:ext>
                    </a:extLst>
                  </p:cNvPr>
                  <p:cNvSpPr/>
                  <p:nvPr userDrawn="1"/>
                </p:nvSpPr>
                <p:spPr>
                  <a:xfrm>
                    <a:off x="8485091" y="4547311"/>
                    <a:ext cx="42073" cy="42096"/>
                  </a:xfrm>
                  <a:custGeom>
                    <a:avLst/>
                    <a:gdLst>
                      <a:gd name="connsiteX0" fmla="*/ 0 w 42073"/>
                      <a:gd name="connsiteY0" fmla="*/ 21060 h 42096"/>
                      <a:gd name="connsiteX1" fmla="*/ 21037 w 42073"/>
                      <a:gd name="connsiteY1" fmla="*/ 42097 h 42096"/>
                      <a:gd name="connsiteX2" fmla="*/ 42074 w 42073"/>
                      <a:gd name="connsiteY2" fmla="*/ 21060 h 42096"/>
                      <a:gd name="connsiteX3" fmla="*/ 21037 w 42073"/>
                      <a:gd name="connsiteY3" fmla="*/ 0 h 42096"/>
                      <a:gd name="connsiteX4" fmla="*/ 0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60"/>
                        </a:moveTo>
                        <a:cubicBezTo>
                          <a:pt x="0" y="32667"/>
                          <a:pt x="9430" y="42097"/>
                          <a:pt x="21037" y="42097"/>
                        </a:cubicBezTo>
                        <a:cubicBezTo>
                          <a:pt x="32667" y="42097"/>
                          <a:pt x="42074" y="32667"/>
                          <a:pt x="42074" y="21060"/>
                        </a:cubicBezTo>
                        <a:cubicBezTo>
                          <a:pt x="42074" y="9430"/>
                          <a:pt x="32643" y="0"/>
                          <a:pt x="21037" y="0"/>
                        </a:cubicBezTo>
                        <a:cubicBezTo>
                          <a:pt x="9407" y="0"/>
                          <a:pt x="0" y="9430"/>
                          <a:pt x="0" y="21060"/>
                        </a:cubicBezTo>
                        <a:close/>
                      </a:path>
                    </a:pathLst>
                  </a:custGeom>
                  <a:solidFill>
                    <a:srgbClr val="FEFEFF"/>
                  </a:solidFill>
                  <a:ln w="2339" cap="flat">
                    <a:noFill/>
                    <a:prstDash val="solid"/>
                    <a:miter/>
                  </a:ln>
                </p:spPr>
                <p:txBody>
                  <a:bodyPr rtlCol="0" anchor="ctr"/>
                  <a:lstStyle/>
                  <a:p>
                    <a:endParaRPr lang="en-US" sz="2160"/>
                  </a:p>
                </p:txBody>
              </p:sp>
              <p:sp>
                <p:nvSpPr>
                  <p:cNvPr id="1053" name="Freeform: Shape 1052">
                    <a:extLst>
                      <a:ext uri="{FF2B5EF4-FFF2-40B4-BE49-F238E27FC236}">
                        <a16:creationId xmlns:a16="http://schemas.microsoft.com/office/drawing/2014/main" id="{F4823B96-C72C-CB31-1521-E0959207DB35}"/>
                      </a:ext>
                    </a:extLst>
                  </p:cNvPr>
                  <p:cNvSpPr/>
                  <p:nvPr userDrawn="1"/>
                </p:nvSpPr>
                <p:spPr>
                  <a:xfrm>
                    <a:off x="8485114" y="4547709"/>
                    <a:ext cx="42073" cy="42096"/>
                  </a:xfrm>
                  <a:custGeom>
                    <a:avLst/>
                    <a:gdLst>
                      <a:gd name="connsiteX0" fmla="*/ 0 w 42073"/>
                      <a:gd name="connsiteY0" fmla="*/ 21060 h 42096"/>
                      <a:gd name="connsiteX1" fmla="*/ 21037 w 42073"/>
                      <a:gd name="connsiteY1" fmla="*/ 42097 h 42096"/>
                      <a:gd name="connsiteX2" fmla="*/ 42074 w 42073"/>
                      <a:gd name="connsiteY2" fmla="*/ 21060 h 42096"/>
                      <a:gd name="connsiteX3" fmla="*/ 21037 w 42073"/>
                      <a:gd name="connsiteY3" fmla="*/ 0 h 42096"/>
                      <a:gd name="connsiteX4" fmla="*/ 0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60"/>
                        </a:moveTo>
                        <a:cubicBezTo>
                          <a:pt x="0" y="32667"/>
                          <a:pt x="9430" y="42097"/>
                          <a:pt x="21037" y="42097"/>
                        </a:cubicBezTo>
                        <a:cubicBezTo>
                          <a:pt x="32667" y="42097"/>
                          <a:pt x="42074" y="32667"/>
                          <a:pt x="42074" y="21060"/>
                        </a:cubicBezTo>
                        <a:cubicBezTo>
                          <a:pt x="42074" y="9430"/>
                          <a:pt x="32643" y="0"/>
                          <a:pt x="21037" y="0"/>
                        </a:cubicBezTo>
                        <a:cubicBezTo>
                          <a:pt x="9430" y="23"/>
                          <a:pt x="0" y="9430"/>
                          <a:pt x="0" y="21060"/>
                        </a:cubicBezTo>
                        <a:close/>
                      </a:path>
                    </a:pathLst>
                  </a:custGeom>
                  <a:solidFill>
                    <a:srgbClr val="FFFFFF"/>
                  </a:solidFill>
                  <a:ln w="2339" cap="flat">
                    <a:noFill/>
                    <a:prstDash val="solid"/>
                    <a:miter/>
                  </a:ln>
                </p:spPr>
                <p:txBody>
                  <a:bodyPr rtlCol="0" anchor="ctr"/>
                  <a:lstStyle/>
                  <a:p>
                    <a:endParaRPr lang="en-US" sz="2160"/>
                  </a:p>
                </p:txBody>
              </p:sp>
              <p:sp>
                <p:nvSpPr>
                  <p:cNvPr id="1054" name="Freeform: Shape 1053">
                    <a:extLst>
                      <a:ext uri="{FF2B5EF4-FFF2-40B4-BE49-F238E27FC236}">
                        <a16:creationId xmlns:a16="http://schemas.microsoft.com/office/drawing/2014/main" id="{D6CDB635-67AB-EE73-B5D4-19F456CD65BB}"/>
                      </a:ext>
                    </a:extLst>
                  </p:cNvPr>
                  <p:cNvSpPr/>
                  <p:nvPr userDrawn="1"/>
                </p:nvSpPr>
                <p:spPr>
                  <a:xfrm>
                    <a:off x="8485161" y="4548130"/>
                    <a:ext cx="42073" cy="42096"/>
                  </a:xfrm>
                  <a:custGeom>
                    <a:avLst/>
                    <a:gdLst>
                      <a:gd name="connsiteX0" fmla="*/ 0 w 42073"/>
                      <a:gd name="connsiteY0" fmla="*/ 21060 h 42096"/>
                      <a:gd name="connsiteX1" fmla="*/ 21037 w 42073"/>
                      <a:gd name="connsiteY1" fmla="*/ 42097 h 42096"/>
                      <a:gd name="connsiteX2" fmla="*/ 42074 w 42073"/>
                      <a:gd name="connsiteY2" fmla="*/ 21060 h 42096"/>
                      <a:gd name="connsiteX3" fmla="*/ 21037 w 42073"/>
                      <a:gd name="connsiteY3" fmla="*/ 0 h 42096"/>
                      <a:gd name="connsiteX4" fmla="*/ 0 w 42073"/>
                      <a:gd name="connsiteY4" fmla="*/ 21060 h 4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 h="42096">
                        <a:moveTo>
                          <a:pt x="0" y="21060"/>
                        </a:moveTo>
                        <a:cubicBezTo>
                          <a:pt x="0" y="32667"/>
                          <a:pt x="9430" y="42097"/>
                          <a:pt x="21037" y="42097"/>
                        </a:cubicBezTo>
                        <a:cubicBezTo>
                          <a:pt x="32667" y="42097"/>
                          <a:pt x="42074" y="32667"/>
                          <a:pt x="42074" y="21060"/>
                        </a:cubicBezTo>
                        <a:cubicBezTo>
                          <a:pt x="42074" y="9430"/>
                          <a:pt x="32643" y="0"/>
                          <a:pt x="21037" y="0"/>
                        </a:cubicBezTo>
                        <a:cubicBezTo>
                          <a:pt x="9430" y="0"/>
                          <a:pt x="0" y="9430"/>
                          <a:pt x="0" y="21060"/>
                        </a:cubicBezTo>
                        <a:close/>
                      </a:path>
                    </a:pathLst>
                  </a:custGeom>
                  <a:solidFill>
                    <a:srgbClr val="FFFFFF"/>
                  </a:solidFill>
                  <a:ln w="2339" cap="flat">
                    <a:noFill/>
                    <a:prstDash val="solid"/>
                    <a:miter/>
                  </a:ln>
                </p:spPr>
                <p:txBody>
                  <a:bodyPr rtlCol="0" anchor="ctr"/>
                  <a:lstStyle/>
                  <a:p>
                    <a:endParaRPr lang="en-US" sz="2160"/>
                  </a:p>
                </p:txBody>
              </p:sp>
            </p:grpSp>
          </p:grpSp>
          <p:grpSp>
            <p:nvGrpSpPr>
              <p:cNvPr id="1055" name="Graphic 4">
                <a:extLst>
                  <a:ext uri="{FF2B5EF4-FFF2-40B4-BE49-F238E27FC236}">
                    <a16:creationId xmlns:a16="http://schemas.microsoft.com/office/drawing/2014/main" id="{0F8243B3-D6DD-AC6A-FAD2-028A34A2E3EC}"/>
                  </a:ext>
                </a:extLst>
              </p:cNvPr>
              <p:cNvGrpSpPr/>
              <p:nvPr userDrawn="1"/>
            </p:nvGrpSpPr>
            <p:grpSpPr>
              <a:xfrm>
                <a:off x="8195243" y="4295826"/>
                <a:ext cx="331785" cy="331794"/>
                <a:chOff x="8195243" y="4295826"/>
                <a:chExt cx="331785" cy="331794"/>
              </a:xfrm>
              <a:solidFill>
                <a:srgbClr val="FFFFFF"/>
              </a:solidFill>
            </p:grpSpPr>
            <p:sp>
              <p:nvSpPr>
                <p:cNvPr id="1056" name="Freeform: Shape 1055">
                  <a:extLst>
                    <a:ext uri="{FF2B5EF4-FFF2-40B4-BE49-F238E27FC236}">
                      <a16:creationId xmlns:a16="http://schemas.microsoft.com/office/drawing/2014/main" id="{81AAC530-DF43-7E52-F528-7EC31E4BFDB1}"/>
                    </a:ext>
                  </a:extLst>
                </p:cNvPr>
                <p:cNvSpPr/>
                <p:nvPr userDrawn="1"/>
              </p:nvSpPr>
              <p:spPr>
                <a:xfrm>
                  <a:off x="8379509" y="4295826"/>
                  <a:ext cx="147519" cy="331794"/>
                </a:xfrm>
                <a:custGeom>
                  <a:avLst/>
                  <a:gdLst>
                    <a:gd name="connsiteX0" fmla="*/ 91612 w 147519"/>
                    <a:gd name="connsiteY0" fmla="*/ 331794 h 331794"/>
                    <a:gd name="connsiteX1" fmla="*/ 87844 w 147519"/>
                    <a:gd name="connsiteY1" fmla="*/ 331654 h 331794"/>
                    <a:gd name="connsiteX2" fmla="*/ 37932 w 147519"/>
                    <a:gd name="connsiteY2" fmla="*/ 301304 h 331794"/>
                    <a:gd name="connsiteX3" fmla="*/ 0 w 147519"/>
                    <a:gd name="connsiteY3" fmla="*/ 165957 h 331794"/>
                    <a:gd name="connsiteX4" fmla="*/ 37932 w 147519"/>
                    <a:gd name="connsiteY4" fmla="*/ 30541 h 331794"/>
                    <a:gd name="connsiteX5" fmla="*/ 87844 w 147519"/>
                    <a:gd name="connsiteY5" fmla="*/ 144 h 331794"/>
                    <a:gd name="connsiteX6" fmla="*/ 130292 w 147519"/>
                    <a:gd name="connsiteY6" fmla="*/ 17226 h 331794"/>
                    <a:gd name="connsiteX7" fmla="*/ 147327 w 147519"/>
                    <a:gd name="connsiteY7" fmla="*/ 60259 h 331794"/>
                    <a:gd name="connsiteX8" fmla="*/ 105909 w 147519"/>
                    <a:gd name="connsiteY8" fmla="*/ 56608 h 331794"/>
                    <a:gd name="connsiteX9" fmla="*/ 100878 w 147519"/>
                    <a:gd name="connsiteY9" fmla="*/ 46616 h 331794"/>
                    <a:gd name="connsiteX10" fmla="*/ 91003 w 147519"/>
                    <a:gd name="connsiteY10" fmla="*/ 41585 h 331794"/>
                    <a:gd name="connsiteX11" fmla="*/ 71113 w 147519"/>
                    <a:gd name="connsiteY11" fmla="*/ 55509 h 331794"/>
                    <a:gd name="connsiteX12" fmla="*/ 70575 w 147519"/>
                    <a:gd name="connsiteY12" fmla="*/ 56211 h 331794"/>
                    <a:gd name="connsiteX13" fmla="*/ 41559 w 147519"/>
                    <a:gd name="connsiteY13" fmla="*/ 165911 h 331794"/>
                    <a:gd name="connsiteX14" fmla="*/ 70575 w 147519"/>
                    <a:gd name="connsiteY14" fmla="*/ 275540 h 331794"/>
                    <a:gd name="connsiteX15" fmla="*/ 71113 w 147519"/>
                    <a:gd name="connsiteY15" fmla="*/ 276242 h 331794"/>
                    <a:gd name="connsiteX16" fmla="*/ 91050 w 147519"/>
                    <a:gd name="connsiteY16" fmla="*/ 290189 h 331794"/>
                    <a:gd name="connsiteX17" fmla="*/ 100878 w 147519"/>
                    <a:gd name="connsiteY17" fmla="*/ 285158 h 331794"/>
                    <a:gd name="connsiteX18" fmla="*/ 105886 w 147519"/>
                    <a:gd name="connsiteY18" fmla="*/ 275166 h 331794"/>
                    <a:gd name="connsiteX19" fmla="*/ 147281 w 147519"/>
                    <a:gd name="connsiteY19" fmla="*/ 271492 h 331794"/>
                    <a:gd name="connsiteX20" fmla="*/ 130245 w 147519"/>
                    <a:gd name="connsiteY20" fmla="*/ 314572 h 331794"/>
                    <a:gd name="connsiteX21" fmla="*/ 91612 w 147519"/>
                    <a:gd name="connsiteY21" fmla="*/ 331794 h 331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7519" h="331794">
                      <a:moveTo>
                        <a:pt x="91612" y="331794"/>
                      </a:moveTo>
                      <a:cubicBezTo>
                        <a:pt x="90301" y="331794"/>
                        <a:pt x="89038" y="331748"/>
                        <a:pt x="87844" y="331654"/>
                      </a:cubicBezTo>
                      <a:cubicBezTo>
                        <a:pt x="60443" y="329571"/>
                        <a:pt x="41231" y="305656"/>
                        <a:pt x="37932" y="301304"/>
                      </a:cubicBezTo>
                      <a:cubicBezTo>
                        <a:pt x="13900" y="271188"/>
                        <a:pt x="94" y="221884"/>
                        <a:pt x="0" y="165957"/>
                      </a:cubicBezTo>
                      <a:cubicBezTo>
                        <a:pt x="94" y="109961"/>
                        <a:pt x="13900" y="60657"/>
                        <a:pt x="37932" y="30541"/>
                      </a:cubicBezTo>
                      <a:cubicBezTo>
                        <a:pt x="41231" y="26141"/>
                        <a:pt x="60443" y="2250"/>
                        <a:pt x="87844" y="144"/>
                      </a:cubicBezTo>
                      <a:cubicBezTo>
                        <a:pt x="98585" y="-675"/>
                        <a:pt x="114684" y="1618"/>
                        <a:pt x="130292" y="17226"/>
                      </a:cubicBezTo>
                      <a:cubicBezTo>
                        <a:pt x="146111" y="33068"/>
                        <a:pt x="148287" y="49378"/>
                        <a:pt x="147327" y="60259"/>
                      </a:cubicBezTo>
                      <a:lnTo>
                        <a:pt x="105909" y="56608"/>
                      </a:lnTo>
                      <a:cubicBezTo>
                        <a:pt x="106026" y="55368"/>
                        <a:pt x="106307" y="52045"/>
                        <a:pt x="100878" y="46616"/>
                      </a:cubicBezTo>
                      <a:cubicBezTo>
                        <a:pt x="95496" y="41258"/>
                        <a:pt x="92220" y="41492"/>
                        <a:pt x="91003" y="41585"/>
                      </a:cubicBezTo>
                      <a:cubicBezTo>
                        <a:pt x="83305" y="42170"/>
                        <a:pt x="73594" y="52139"/>
                        <a:pt x="71113" y="55509"/>
                      </a:cubicBezTo>
                      <a:lnTo>
                        <a:pt x="70575" y="56211"/>
                      </a:lnTo>
                      <a:cubicBezTo>
                        <a:pt x="52744" y="78417"/>
                        <a:pt x="41629" y="120444"/>
                        <a:pt x="41559" y="165911"/>
                      </a:cubicBezTo>
                      <a:cubicBezTo>
                        <a:pt x="41629" y="211307"/>
                        <a:pt x="52744" y="253334"/>
                        <a:pt x="70575" y="275540"/>
                      </a:cubicBezTo>
                      <a:lnTo>
                        <a:pt x="71113" y="276242"/>
                      </a:lnTo>
                      <a:cubicBezTo>
                        <a:pt x="75091" y="281531"/>
                        <a:pt x="84264" y="289697"/>
                        <a:pt x="91050" y="290189"/>
                      </a:cubicBezTo>
                      <a:cubicBezTo>
                        <a:pt x="92267" y="290282"/>
                        <a:pt x="95520" y="290493"/>
                        <a:pt x="100878" y="285158"/>
                      </a:cubicBezTo>
                      <a:cubicBezTo>
                        <a:pt x="106307" y="279729"/>
                        <a:pt x="106003" y="276406"/>
                        <a:pt x="105886" y="275166"/>
                      </a:cubicBezTo>
                      <a:lnTo>
                        <a:pt x="147281" y="271492"/>
                      </a:lnTo>
                      <a:cubicBezTo>
                        <a:pt x="148240" y="282397"/>
                        <a:pt x="146087" y="298730"/>
                        <a:pt x="130245" y="314572"/>
                      </a:cubicBezTo>
                      <a:cubicBezTo>
                        <a:pt x="116416" y="328425"/>
                        <a:pt x="102165" y="331794"/>
                        <a:pt x="91612" y="331794"/>
                      </a:cubicBezTo>
                      <a:close/>
                    </a:path>
                  </a:pathLst>
                </a:custGeom>
                <a:solidFill>
                  <a:srgbClr val="FFFFFF"/>
                </a:solidFill>
                <a:ln w="2339" cap="flat">
                  <a:noFill/>
                  <a:prstDash val="solid"/>
                  <a:miter/>
                </a:ln>
              </p:spPr>
              <p:txBody>
                <a:bodyPr rtlCol="0" anchor="ctr"/>
                <a:lstStyle/>
                <a:p>
                  <a:endParaRPr lang="en-US" sz="2160"/>
                </a:p>
              </p:txBody>
            </p:sp>
            <p:sp>
              <p:nvSpPr>
                <p:cNvPr id="1057" name="Freeform: Shape 1056">
                  <a:extLst>
                    <a:ext uri="{FF2B5EF4-FFF2-40B4-BE49-F238E27FC236}">
                      <a16:creationId xmlns:a16="http://schemas.microsoft.com/office/drawing/2014/main" id="{6B70919E-EE87-8D5A-AAA1-8CAB98B8C6D8}"/>
                    </a:ext>
                  </a:extLst>
                </p:cNvPr>
                <p:cNvSpPr/>
                <p:nvPr userDrawn="1"/>
              </p:nvSpPr>
              <p:spPr>
                <a:xfrm>
                  <a:off x="8195243" y="4295849"/>
                  <a:ext cx="147551" cy="331770"/>
                </a:xfrm>
                <a:custGeom>
                  <a:avLst/>
                  <a:gdLst>
                    <a:gd name="connsiteX0" fmla="*/ 55893 w 147551"/>
                    <a:gd name="connsiteY0" fmla="*/ 331771 h 331770"/>
                    <a:gd name="connsiteX1" fmla="*/ 17235 w 147551"/>
                    <a:gd name="connsiteY1" fmla="*/ 314548 h 331770"/>
                    <a:gd name="connsiteX2" fmla="*/ 200 w 147551"/>
                    <a:gd name="connsiteY2" fmla="*/ 271445 h 331770"/>
                    <a:gd name="connsiteX3" fmla="*/ 41595 w 147551"/>
                    <a:gd name="connsiteY3" fmla="*/ 275143 h 331770"/>
                    <a:gd name="connsiteX4" fmla="*/ 46626 w 147551"/>
                    <a:gd name="connsiteY4" fmla="*/ 285158 h 331770"/>
                    <a:gd name="connsiteX5" fmla="*/ 56501 w 147551"/>
                    <a:gd name="connsiteY5" fmla="*/ 290189 h 331770"/>
                    <a:gd name="connsiteX6" fmla="*/ 76391 w 147551"/>
                    <a:gd name="connsiteY6" fmla="*/ 276266 h 331770"/>
                    <a:gd name="connsiteX7" fmla="*/ 76929 w 147551"/>
                    <a:gd name="connsiteY7" fmla="*/ 275564 h 331770"/>
                    <a:gd name="connsiteX8" fmla="*/ 105945 w 147551"/>
                    <a:gd name="connsiteY8" fmla="*/ 165887 h 331770"/>
                    <a:gd name="connsiteX9" fmla="*/ 76929 w 147551"/>
                    <a:gd name="connsiteY9" fmla="*/ 56257 h 331770"/>
                    <a:gd name="connsiteX10" fmla="*/ 76391 w 147551"/>
                    <a:gd name="connsiteY10" fmla="*/ 55555 h 331770"/>
                    <a:gd name="connsiteX11" fmla="*/ 56454 w 147551"/>
                    <a:gd name="connsiteY11" fmla="*/ 41609 h 331770"/>
                    <a:gd name="connsiteX12" fmla="*/ 46626 w 147551"/>
                    <a:gd name="connsiteY12" fmla="*/ 46640 h 331770"/>
                    <a:gd name="connsiteX13" fmla="*/ 41618 w 147551"/>
                    <a:gd name="connsiteY13" fmla="*/ 56632 h 331770"/>
                    <a:gd name="connsiteX14" fmla="*/ 223 w 147551"/>
                    <a:gd name="connsiteY14" fmla="*/ 60306 h 331770"/>
                    <a:gd name="connsiteX15" fmla="*/ 17259 w 147551"/>
                    <a:gd name="connsiteY15" fmla="*/ 17226 h 331770"/>
                    <a:gd name="connsiteX16" fmla="*/ 59707 w 147551"/>
                    <a:gd name="connsiteY16" fmla="*/ 144 h 331770"/>
                    <a:gd name="connsiteX17" fmla="*/ 109619 w 147551"/>
                    <a:gd name="connsiteY17" fmla="*/ 30517 h 331770"/>
                    <a:gd name="connsiteX18" fmla="*/ 147551 w 147551"/>
                    <a:gd name="connsiteY18" fmla="*/ 165864 h 331770"/>
                    <a:gd name="connsiteX19" fmla="*/ 109619 w 147551"/>
                    <a:gd name="connsiteY19" fmla="*/ 301281 h 331770"/>
                    <a:gd name="connsiteX20" fmla="*/ 59707 w 147551"/>
                    <a:gd name="connsiteY20" fmla="*/ 331654 h 331770"/>
                    <a:gd name="connsiteX21" fmla="*/ 55893 w 147551"/>
                    <a:gd name="connsiteY21" fmla="*/ 331771 h 331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7551" h="331770">
                      <a:moveTo>
                        <a:pt x="55893" y="331771"/>
                      </a:moveTo>
                      <a:cubicBezTo>
                        <a:pt x="45362" y="331771"/>
                        <a:pt x="31112" y="328425"/>
                        <a:pt x="17235" y="314548"/>
                      </a:cubicBezTo>
                      <a:cubicBezTo>
                        <a:pt x="1393" y="298683"/>
                        <a:pt x="-783" y="282350"/>
                        <a:pt x="200" y="271445"/>
                      </a:cubicBezTo>
                      <a:lnTo>
                        <a:pt x="41595" y="275143"/>
                      </a:lnTo>
                      <a:cubicBezTo>
                        <a:pt x="41478" y="276406"/>
                        <a:pt x="41197" y="279729"/>
                        <a:pt x="46626" y="285158"/>
                      </a:cubicBezTo>
                      <a:cubicBezTo>
                        <a:pt x="52008" y="290540"/>
                        <a:pt x="55284" y="290282"/>
                        <a:pt x="56501" y="290189"/>
                      </a:cubicBezTo>
                      <a:cubicBezTo>
                        <a:pt x="64200" y="289604"/>
                        <a:pt x="73911" y="279635"/>
                        <a:pt x="76391" y="276266"/>
                      </a:cubicBezTo>
                      <a:lnTo>
                        <a:pt x="76929" y="275564"/>
                      </a:lnTo>
                      <a:cubicBezTo>
                        <a:pt x="94760" y="253357"/>
                        <a:pt x="105875" y="211330"/>
                        <a:pt x="105945" y="165887"/>
                      </a:cubicBezTo>
                      <a:cubicBezTo>
                        <a:pt x="105875" y="120491"/>
                        <a:pt x="94760" y="78464"/>
                        <a:pt x="76929" y="56257"/>
                      </a:cubicBezTo>
                      <a:lnTo>
                        <a:pt x="76391" y="55555"/>
                      </a:lnTo>
                      <a:cubicBezTo>
                        <a:pt x="72413" y="50267"/>
                        <a:pt x="63240" y="42100"/>
                        <a:pt x="56454" y="41609"/>
                      </a:cubicBezTo>
                      <a:cubicBezTo>
                        <a:pt x="55214" y="41515"/>
                        <a:pt x="51985" y="41305"/>
                        <a:pt x="46626" y="46640"/>
                      </a:cubicBezTo>
                      <a:cubicBezTo>
                        <a:pt x="41197" y="52069"/>
                        <a:pt x="41501" y="55392"/>
                        <a:pt x="41618" y="56632"/>
                      </a:cubicBezTo>
                      <a:lnTo>
                        <a:pt x="223" y="60306"/>
                      </a:lnTo>
                      <a:cubicBezTo>
                        <a:pt x="-736" y="49401"/>
                        <a:pt x="1417" y="33068"/>
                        <a:pt x="17259" y="17226"/>
                      </a:cubicBezTo>
                      <a:cubicBezTo>
                        <a:pt x="32867" y="1618"/>
                        <a:pt x="48966" y="-675"/>
                        <a:pt x="59707" y="144"/>
                      </a:cubicBezTo>
                      <a:cubicBezTo>
                        <a:pt x="87108" y="2226"/>
                        <a:pt x="106320" y="26141"/>
                        <a:pt x="109619" y="30517"/>
                      </a:cubicBezTo>
                      <a:cubicBezTo>
                        <a:pt x="133651" y="60633"/>
                        <a:pt x="147457" y="109937"/>
                        <a:pt x="147551" y="165864"/>
                      </a:cubicBezTo>
                      <a:cubicBezTo>
                        <a:pt x="147457" y="221860"/>
                        <a:pt x="133651" y="271165"/>
                        <a:pt x="109619" y="301281"/>
                      </a:cubicBezTo>
                      <a:cubicBezTo>
                        <a:pt x="106320" y="305656"/>
                        <a:pt x="87085" y="329548"/>
                        <a:pt x="59707" y="331654"/>
                      </a:cubicBezTo>
                      <a:cubicBezTo>
                        <a:pt x="58490" y="331724"/>
                        <a:pt x="57226" y="331771"/>
                        <a:pt x="55893" y="331771"/>
                      </a:cubicBezTo>
                      <a:close/>
                    </a:path>
                  </a:pathLst>
                </a:custGeom>
                <a:solidFill>
                  <a:srgbClr val="FFFFFF"/>
                </a:solidFill>
                <a:ln w="2339" cap="flat">
                  <a:noFill/>
                  <a:prstDash val="solid"/>
                  <a:miter/>
                </a:ln>
              </p:spPr>
              <p:txBody>
                <a:bodyPr rtlCol="0" anchor="ctr"/>
                <a:lstStyle/>
                <a:p>
                  <a:endParaRPr lang="en-US" sz="2160"/>
                </a:p>
              </p:txBody>
            </p:sp>
          </p:grpSp>
        </p:grpSp>
      </p:grpSp>
      <p:sp>
        <p:nvSpPr>
          <p:cNvPr id="7" name="Title 1"/>
          <p:cNvSpPr>
            <a:spLocks noGrp="1"/>
          </p:cNvSpPr>
          <p:nvPr>
            <p:ph type="title" hasCustomPrompt="1"/>
          </p:nvPr>
        </p:nvSpPr>
        <p:spPr>
          <a:xfrm>
            <a:off x="613833" y="505885"/>
            <a:ext cx="5928077" cy="2923116"/>
          </a:xfrm>
        </p:spPr>
        <p:txBody>
          <a:bodyPr anchor="b">
            <a:noAutofit/>
          </a:bodyPr>
          <a:lstStyle>
            <a:lvl1pPr>
              <a:defRPr sz="5600" b="0">
                <a:solidFill>
                  <a:srgbClr val="FFFFFF"/>
                </a:solidFill>
                <a:latin typeface="Proximus ExtraBold" panose="00000900000000000000" pitchFamily="2" charset="0"/>
              </a:defRPr>
            </a:lvl1pPr>
          </a:lstStyle>
          <a:p>
            <a:r>
              <a:rPr lang="en-US"/>
              <a:t>Click to edit </a:t>
            </a:r>
            <a:br>
              <a:rPr lang="en-US"/>
            </a:br>
            <a:r>
              <a:rPr lang="en-US"/>
              <a:t>presentation title</a:t>
            </a:r>
            <a:endParaRPr lang="nl-BE"/>
          </a:p>
        </p:txBody>
      </p:sp>
      <p:sp>
        <p:nvSpPr>
          <p:cNvPr id="6" name="Subtitle 2">
            <a:extLst>
              <a:ext uri="{FF2B5EF4-FFF2-40B4-BE49-F238E27FC236}">
                <a16:creationId xmlns:a16="http://schemas.microsoft.com/office/drawing/2014/main" id="{56176E85-8408-4B89-A7FD-D33D192C3CE4}"/>
              </a:ext>
            </a:extLst>
          </p:cNvPr>
          <p:cNvSpPr>
            <a:spLocks noGrp="1"/>
          </p:cNvSpPr>
          <p:nvPr>
            <p:ph type="subTitle" idx="1" hasCustomPrompt="1"/>
          </p:nvPr>
        </p:nvSpPr>
        <p:spPr>
          <a:xfrm>
            <a:off x="613834" y="3801466"/>
            <a:ext cx="5482167" cy="1335741"/>
          </a:xfrm>
        </p:spPr>
        <p:txBody>
          <a:bodyPr/>
          <a:lstStyle>
            <a:lvl1pPr marL="0" indent="0" algn="l">
              <a:lnSpc>
                <a:spcPct val="100000"/>
              </a:lnSpc>
              <a:buNone/>
              <a:defRPr sz="3467">
                <a:solidFill>
                  <a:schemeClr val="tx1"/>
                </a:solidFill>
                <a:latin typeface="Proximus Light" panose="00000500000000000000" pitchFamily="2"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Subtitle</a:t>
            </a:r>
            <a:endParaRPr lang="nl-BE"/>
          </a:p>
        </p:txBody>
      </p:sp>
      <p:sp>
        <p:nvSpPr>
          <p:cNvPr id="3" name="Date Placeholder 8">
            <a:extLst>
              <a:ext uri="{FF2B5EF4-FFF2-40B4-BE49-F238E27FC236}">
                <a16:creationId xmlns:a16="http://schemas.microsoft.com/office/drawing/2014/main" id="{C6D253A4-9E71-17BB-14ED-6271A75930B9}"/>
              </a:ext>
            </a:extLst>
          </p:cNvPr>
          <p:cNvSpPr>
            <a:spLocks noGrp="1"/>
          </p:cNvSpPr>
          <p:nvPr>
            <p:ph type="dt" sz="half" idx="2"/>
          </p:nvPr>
        </p:nvSpPr>
        <p:spPr>
          <a:xfrm>
            <a:off x="613834" y="5760153"/>
            <a:ext cx="2060009" cy="500948"/>
          </a:xfrm>
          <a:prstGeom prst="roundRect">
            <a:avLst>
              <a:gd name="adj" fmla="val 50000"/>
            </a:avLst>
          </a:prstGeom>
          <a:solidFill>
            <a:schemeClr val="tx1"/>
          </a:solidFill>
        </p:spPr>
        <p:txBody>
          <a:bodyPr vert="horz" wrap="square" lIns="72000" tIns="36000" rIns="72000" bIns="36000" rtlCol="0" anchor="ctr">
            <a:spAutoFit/>
          </a:bodyPr>
          <a:lstStyle>
            <a:lvl1pPr algn="l">
              <a:defRPr sz="1600">
                <a:solidFill>
                  <a:schemeClr val="bg1"/>
                </a:solidFill>
              </a:defRPr>
            </a:lvl1pPr>
          </a:lstStyle>
          <a:p>
            <a:endParaRPr lang="en-US"/>
          </a:p>
        </p:txBody>
      </p:sp>
      <p:sp>
        <p:nvSpPr>
          <p:cNvPr id="1075" name="Picture Placeholder 1074">
            <a:extLst>
              <a:ext uri="{FF2B5EF4-FFF2-40B4-BE49-F238E27FC236}">
                <a16:creationId xmlns:a16="http://schemas.microsoft.com/office/drawing/2014/main" id="{E51534D9-BBA2-4B82-27F2-0EDD9723BC0B}"/>
              </a:ext>
            </a:extLst>
          </p:cNvPr>
          <p:cNvSpPr>
            <a:spLocks noGrp="1"/>
          </p:cNvSpPr>
          <p:nvPr>
            <p:ph type="pic" sz="quarter" idx="10"/>
          </p:nvPr>
        </p:nvSpPr>
        <p:spPr>
          <a:xfrm>
            <a:off x="5763684" y="4"/>
            <a:ext cx="6426200" cy="6857999"/>
          </a:xfrm>
          <a:custGeom>
            <a:avLst/>
            <a:gdLst>
              <a:gd name="connsiteX0" fmla="*/ 3742286 w 4819650"/>
              <a:gd name="connsiteY0" fmla="*/ 4731402 h 5143499"/>
              <a:gd name="connsiteX1" fmla="*/ 3762891 w 4819650"/>
              <a:gd name="connsiteY1" fmla="*/ 4756413 h 5143499"/>
              <a:gd name="connsiteX2" fmla="*/ 3742286 w 4819650"/>
              <a:gd name="connsiteY2" fmla="*/ 4781755 h 5143499"/>
              <a:gd name="connsiteX3" fmla="*/ 3721823 w 4819650"/>
              <a:gd name="connsiteY3" fmla="*/ 4756413 h 5143499"/>
              <a:gd name="connsiteX4" fmla="*/ 3742286 w 4819650"/>
              <a:gd name="connsiteY4" fmla="*/ 4731402 h 5143499"/>
              <a:gd name="connsiteX5" fmla="*/ 3892112 w 4819650"/>
              <a:gd name="connsiteY5" fmla="*/ 4731379 h 5143499"/>
              <a:gd name="connsiteX6" fmla="*/ 3913356 w 4819650"/>
              <a:gd name="connsiteY6" fmla="*/ 4756555 h 5143499"/>
              <a:gd name="connsiteX7" fmla="*/ 3892112 w 4819650"/>
              <a:gd name="connsiteY7" fmla="*/ 4781732 h 5143499"/>
              <a:gd name="connsiteX8" fmla="*/ 3870867 w 4819650"/>
              <a:gd name="connsiteY8" fmla="*/ 4756555 h 5143499"/>
              <a:gd name="connsiteX9" fmla="*/ 3892112 w 4819650"/>
              <a:gd name="connsiteY9" fmla="*/ 4731379 h 5143499"/>
              <a:gd name="connsiteX10" fmla="*/ 4212654 w 4819650"/>
              <a:gd name="connsiteY10" fmla="*/ 4713284 h 5143499"/>
              <a:gd name="connsiteX11" fmla="*/ 4212654 w 4819650"/>
              <a:gd name="connsiteY11" fmla="*/ 4762855 h 5143499"/>
              <a:gd name="connsiteX12" fmla="*/ 4251378 w 4819650"/>
              <a:gd name="connsiteY12" fmla="*/ 4801413 h 5143499"/>
              <a:gd name="connsiteX13" fmla="*/ 4290101 w 4819650"/>
              <a:gd name="connsiteY13" fmla="*/ 4762855 h 5143499"/>
              <a:gd name="connsiteX14" fmla="*/ 4290101 w 4819650"/>
              <a:gd name="connsiteY14" fmla="*/ 4713284 h 5143499"/>
              <a:gd name="connsiteX15" fmla="*/ 4290054 w 4819650"/>
              <a:gd name="connsiteY15" fmla="*/ 4713284 h 5143499"/>
              <a:gd name="connsiteX16" fmla="*/ 4269283 w 4819650"/>
              <a:gd name="connsiteY16" fmla="*/ 4713284 h 5143499"/>
              <a:gd name="connsiteX17" fmla="*/ 4269283 w 4819650"/>
              <a:gd name="connsiteY17" fmla="*/ 4762855 h 5143499"/>
              <a:gd name="connsiteX18" fmla="*/ 4251354 w 4819650"/>
              <a:gd name="connsiteY18" fmla="*/ 4781731 h 5143499"/>
              <a:gd name="connsiteX19" fmla="*/ 4233425 w 4819650"/>
              <a:gd name="connsiteY19" fmla="*/ 4762855 h 5143499"/>
              <a:gd name="connsiteX20" fmla="*/ 4233425 w 4819650"/>
              <a:gd name="connsiteY20" fmla="*/ 4713284 h 5143499"/>
              <a:gd name="connsiteX21" fmla="*/ 4031541 w 4819650"/>
              <a:gd name="connsiteY21" fmla="*/ 4713284 h 5143499"/>
              <a:gd name="connsiteX22" fmla="*/ 4031541 w 4819650"/>
              <a:gd name="connsiteY22" fmla="*/ 4799826 h 5143499"/>
              <a:gd name="connsiteX23" fmla="*/ 4052312 w 4819650"/>
              <a:gd name="connsiteY23" fmla="*/ 4799826 h 5143499"/>
              <a:gd name="connsiteX24" fmla="*/ 4052312 w 4819650"/>
              <a:gd name="connsiteY24" fmla="*/ 4713284 h 5143499"/>
              <a:gd name="connsiteX25" fmla="*/ 3936473 w 4819650"/>
              <a:gd name="connsiteY25" fmla="*/ 4713284 h 5143499"/>
              <a:gd name="connsiteX26" fmla="*/ 3966836 w 4819650"/>
              <a:gd name="connsiteY26" fmla="*/ 4756247 h 5143499"/>
              <a:gd name="connsiteX27" fmla="*/ 3936473 w 4819650"/>
              <a:gd name="connsiteY27" fmla="*/ 4799850 h 5143499"/>
              <a:gd name="connsiteX28" fmla="*/ 3959447 w 4819650"/>
              <a:gd name="connsiteY28" fmla="*/ 4799850 h 5143499"/>
              <a:gd name="connsiteX29" fmla="*/ 3978181 w 4819650"/>
              <a:gd name="connsiteY29" fmla="*/ 4771689 h 5143499"/>
              <a:gd name="connsiteX30" fmla="*/ 3996915 w 4819650"/>
              <a:gd name="connsiteY30" fmla="*/ 4799850 h 5143499"/>
              <a:gd name="connsiteX31" fmla="*/ 4019889 w 4819650"/>
              <a:gd name="connsiteY31" fmla="*/ 4799850 h 5143499"/>
              <a:gd name="connsiteX32" fmla="*/ 3989668 w 4819650"/>
              <a:gd name="connsiteY32" fmla="*/ 4756247 h 5143499"/>
              <a:gd name="connsiteX33" fmla="*/ 4019889 w 4819650"/>
              <a:gd name="connsiteY33" fmla="*/ 4713284 h 5143499"/>
              <a:gd name="connsiteX34" fmla="*/ 3996749 w 4819650"/>
              <a:gd name="connsiteY34" fmla="*/ 4713284 h 5143499"/>
              <a:gd name="connsiteX35" fmla="*/ 3978181 w 4819650"/>
              <a:gd name="connsiteY35" fmla="*/ 4741137 h 5143499"/>
              <a:gd name="connsiteX36" fmla="*/ 3959612 w 4819650"/>
              <a:gd name="connsiteY36" fmla="*/ 4713284 h 5143499"/>
              <a:gd name="connsiteX37" fmla="*/ 4336238 w 4819650"/>
              <a:gd name="connsiteY37" fmla="*/ 4711721 h 5143499"/>
              <a:gd name="connsiteX38" fmla="*/ 4304596 w 4819650"/>
              <a:gd name="connsiteY38" fmla="*/ 4737063 h 5143499"/>
              <a:gd name="connsiteX39" fmla="*/ 4330080 w 4819650"/>
              <a:gd name="connsiteY39" fmla="*/ 4761932 h 5143499"/>
              <a:gd name="connsiteX40" fmla="*/ 4336073 w 4819650"/>
              <a:gd name="connsiteY40" fmla="*/ 4764134 h 5143499"/>
              <a:gd name="connsiteX41" fmla="*/ 4351657 w 4819650"/>
              <a:gd name="connsiteY41" fmla="*/ 4774982 h 5143499"/>
              <a:gd name="connsiteX42" fmla="*/ 4337186 w 4819650"/>
              <a:gd name="connsiteY42" fmla="*/ 4782845 h 5143499"/>
              <a:gd name="connsiteX43" fmla="*/ 4308220 w 4819650"/>
              <a:gd name="connsiteY43" fmla="*/ 4775763 h 5143499"/>
              <a:gd name="connsiteX44" fmla="*/ 4303341 w 4819650"/>
              <a:gd name="connsiteY44" fmla="*/ 4793858 h 5143499"/>
              <a:gd name="connsiteX45" fmla="*/ 4338109 w 4819650"/>
              <a:gd name="connsiteY45" fmla="*/ 4801413 h 5143499"/>
              <a:gd name="connsiteX46" fmla="*/ 4372404 w 4819650"/>
              <a:gd name="connsiteY46" fmla="*/ 4774342 h 5143499"/>
              <a:gd name="connsiteX47" fmla="*/ 4372452 w 4819650"/>
              <a:gd name="connsiteY47" fmla="*/ 4774366 h 5143499"/>
              <a:gd name="connsiteX48" fmla="*/ 4345688 w 4819650"/>
              <a:gd name="connsiteY48" fmla="*/ 4747768 h 5143499"/>
              <a:gd name="connsiteX49" fmla="*/ 4339388 w 4819650"/>
              <a:gd name="connsiteY49" fmla="*/ 4745400 h 5143499"/>
              <a:gd name="connsiteX50" fmla="*/ 4325391 w 4819650"/>
              <a:gd name="connsiteY50" fmla="*/ 4736116 h 5143499"/>
              <a:gd name="connsiteX51" fmla="*/ 4336096 w 4819650"/>
              <a:gd name="connsiteY51" fmla="*/ 4730124 h 5143499"/>
              <a:gd name="connsiteX52" fmla="*/ 4363783 w 4819650"/>
              <a:gd name="connsiteY52" fmla="*/ 4734221 h 5143499"/>
              <a:gd name="connsiteX53" fmla="*/ 4367715 w 4819650"/>
              <a:gd name="connsiteY53" fmla="*/ 4716434 h 5143499"/>
              <a:gd name="connsiteX54" fmla="*/ 4336238 w 4819650"/>
              <a:gd name="connsiteY54" fmla="*/ 4711721 h 5143499"/>
              <a:gd name="connsiteX55" fmla="*/ 4107093 w 4819650"/>
              <a:gd name="connsiteY55" fmla="*/ 4711721 h 5143499"/>
              <a:gd name="connsiteX56" fmla="*/ 4070430 w 4819650"/>
              <a:gd name="connsiteY56" fmla="*/ 4744760 h 5143499"/>
              <a:gd name="connsiteX57" fmla="*/ 4070430 w 4819650"/>
              <a:gd name="connsiteY57" fmla="*/ 4799850 h 5143499"/>
              <a:gd name="connsiteX58" fmla="*/ 4091201 w 4819650"/>
              <a:gd name="connsiteY58" fmla="*/ 4799850 h 5143499"/>
              <a:gd name="connsiteX59" fmla="*/ 4091201 w 4819650"/>
              <a:gd name="connsiteY59" fmla="*/ 4746182 h 5143499"/>
              <a:gd name="connsiteX60" fmla="*/ 4106927 w 4819650"/>
              <a:gd name="connsiteY60" fmla="*/ 4731379 h 5143499"/>
              <a:gd name="connsiteX61" fmla="*/ 4122985 w 4819650"/>
              <a:gd name="connsiteY61" fmla="*/ 4746182 h 5143499"/>
              <a:gd name="connsiteX62" fmla="*/ 4122985 w 4819650"/>
              <a:gd name="connsiteY62" fmla="*/ 4799850 h 5143499"/>
              <a:gd name="connsiteX63" fmla="*/ 4143591 w 4819650"/>
              <a:gd name="connsiteY63" fmla="*/ 4799850 h 5143499"/>
              <a:gd name="connsiteX64" fmla="*/ 4143591 w 4819650"/>
              <a:gd name="connsiteY64" fmla="*/ 4746182 h 5143499"/>
              <a:gd name="connsiteX65" fmla="*/ 4159648 w 4819650"/>
              <a:gd name="connsiteY65" fmla="*/ 4731379 h 5143499"/>
              <a:gd name="connsiteX66" fmla="*/ 4175375 w 4819650"/>
              <a:gd name="connsiteY66" fmla="*/ 4746182 h 5143499"/>
              <a:gd name="connsiteX67" fmla="*/ 4175375 w 4819650"/>
              <a:gd name="connsiteY67" fmla="*/ 4799850 h 5143499"/>
              <a:gd name="connsiteX68" fmla="*/ 4196146 w 4819650"/>
              <a:gd name="connsiteY68" fmla="*/ 4799850 h 5143499"/>
              <a:gd name="connsiteX69" fmla="*/ 4196146 w 4819650"/>
              <a:gd name="connsiteY69" fmla="*/ 4744760 h 5143499"/>
              <a:gd name="connsiteX70" fmla="*/ 4159648 w 4819650"/>
              <a:gd name="connsiteY70" fmla="*/ 4711721 h 5143499"/>
              <a:gd name="connsiteX71" fmla="*/ 4133525 w 4819650"/>
              <a:gd name="connsiteY71" fmla="*/ 4722426 h 5143499"/>
              <a:gd name="connsiteX72" fmla="*/ 4107093 w 4819650"/>
              <a:gd name="connsiteY72" fmla="*/ 4711721 h 5143499"/>
              <a:gd name="connsiteX73" fmla="*/ 3892112 w 4819650"/>
              <a:gd name="connsiteY73" fmla="*/ 4711721 h 5143499"/>
              <a:gd name="connsiteX74" fmla="*/ 3849930 w 4819650"/>
              <a:gd name="connsiteY74" fmla="*/ 4756413 h 5143499"/>
              <a:gd name="connsiteX75" fmla="*/ 3892112 w 4819650"/>
              <a:gd name="connsiteY75" fmla="*/ 4801413 h 5143499"/>
              <a:gd name="connsiteX76" fmla="*/ 3934293 w 4819650"/>
              <a:gd name="connsiteY76" fmla="*/ 4756413 h 5143499"/>
              <a:gd name="connsiteX77" fmla="*/ 3892112 w 4819650"/>
              <a:gd name="connsiteY77" fmla="*/ 4711721 h 5143499"/>
              <a:gd name="connsiteX78" fmla="*/ 3837662 w 4819650"/>
              <a:gd name="connsiteY78" fmla="*/ 4711697 h 5143499"/>
              <a:gd name="connsiteX79" fmla="*/ 3799412 w 4819650"/>
              <a:gd name="connsiteY79" fmla="*/ 4749000 h 5143499"/>
              <a:gd name="connsiteX80" fmla="*/ 3799412 w 4819650"/>
              <a:gd name="connsiteY80" fmla="*/ 4799826 h 5143499"/>
              <a:gd name="connsiteX81" fmla="*/ 3820183 w 4819650"/>
              <a:gd name="connsiteY81" fmla="*/ 4799826 h 5143499"/>
              <a:gd name="connsiteX82" fmla="*/ 3820183 w 4819650"/>
              <a:gd name="connsiteY82" fmla="*/ 4750563 h 5143499"/>
              <a:gd name="connsiteX83" fmla="*/ 3837662 w 4819650"/>
              <a:gd name="connsiteY83" fmla="*/ 4731994 h 5143499"/>
              <a:gd name="connsiteX84" fmla="*/ 3842707 w 4819650"/>
              <a:gd name="connsiteY84" fmla="*/ 4732302 h 5143499"/>
              <a:gd name="connsiteX85" fmla="*/ 3846165 w 4819650"/>
              <a:gd name="connsiteY85" fmla="*/ 4712479 h 5143499"/>
              <a:gd name="connsiteX86" fmla="*/ 3837662 w 4819650"/>
              <a:gd name="connsiteY86" fmla="*/ 4711697 h 5143499"/>
              <a:gd name="connsiteX87" fmla="*/ 3742286 w 4819650"/>
              <a:gd name="connsiteY87" fmla="*/ 4711697 h 5143499"/>
              <a:gd name="connsiteX88" fmla="*/ 3701052 w 4819650"/>
              <a:gd name="connsiteY88" fmla="*/ 4755915 h 5143499"/>
              <a:gd name="connsiteX89" fmla="*/ 3701052 w 4819650"/>
              <a:gd name="connsiteY89" fmla="*/ 4834452 h 5143499"/>
              <a:gd name="connsiteX90" fmla="*/ 3721823 w 4819650"/>
              <a:gd name="connsiteY90" fmla="*/ 4834452 h 5143499"/>
              <a:gd name="connsiteX91" fmla="*/ 3721823 w 4819650"/>
              <a:gd name="connsiteY91" fmla="*/ 4795586 h 5143499"/>
              <a:gd name="connsiteX92" fmla="*/ 3742286 w 4819650"/>
              <a:gd name="connsiteY92" fmla="*/ 4801413 h 5143499"/>
              <a:gd name="connsiteX93" fmla="*/ 3783828 w 4819650"/>
              <a:gd name="connsiteY93" fmla="*/ 4756413 h 5143499"/>
              <a:gd name="connsiteX94" fmla="*/ 3783828 w 4819650"/>
              <a:gd name="connsiteY94" fmla="*/ 4756389 h 5143499"/>
              <a:gd name="connsiteX95" fmla="*/ 3742286 w 4819650"/>
              <a:gd name="connsiteY95" fmla="*/ 4711697 h 5143499"/>
              <a:gd name="connsiteX96" fmla="*/ 3966385 w 4819650"/>
              <a:gd name="connsiteY96" fmla="*/ 4531816 h 5143499"/>
              <a:gd name="connsiteX97" fmla="*/ 3946680 w 4819650"/>
              <a:gd name="connsiteY97" fmla="*/ 4572481 h 5143499"/>
              <a:gd name="connsiteX98" fmla="*/ 3946656 w 4819650"/>
              <a:gd name="connsiteY98" fmla="*/ 4572458 h 5143499"/>
              <a:gd name="connsiteX99" fmla="*/ 3946112 w 4819650"/>
              <a:gd name="connsiteY99" fmla="*/ 4573168 h 5143499"/>
              <a:gd name="connsiteX100" fmla="*/ 3925933 w 4819650"/>
              <a:gd name="connsiteY100" fmla="*/ 4587284 h 5143499"/>
              <a:gd name="connsiteX101" fmla="*/ 3915985 w 4819650"/>
              <a:gd name="connsiteY101" fmla="*/ 4582192 h 5143499"/>
              <a:gd name="connsiteX102" fmla="*/ 3910893 w 4819650"/>
              <a:gd name="connsiteY102" fmla="*/ 4572244 h 5143499"/>
              <a:gd name="connsiteX103" fmla="*/ 3925009 w 4819650"/>
              <a:gd name="connsiteY103" fmla="*/ 4552066 h 5143499"/>
              <a:gd name="connsiteX104" fmla="*/ 3925720 w 4819650"/>
              <a:gd name="connsiteY104" fmla="*/ 4551521 h 5143499"/>
              <a:gd name="connsiteX105" fmla="*/ 3966385 w 4819650"/>
              <a:gd name="connsiteY105" fmla="*/ 4531816 h 5143499"/>
              <a:gd name="connsiteX106" fmla="*/ 4107045 w 4819650"/>
              <a:gd name="connsiteY106" fmla="*/ 4531815 h 5143499"/>
              <a:gd name="connsiteX107" fmla="*/ 4147664 w 4819650"/>
              <a:gd name="connsiteY107" fmla="*/ 4551497 h 5143499"/>
              <a:gd name="connsiteX108" fmla="*/ 4148375 w 4819650"/>
              <a:gd name="connsiteY108" fmla="*/ 4552042 h 5143499"/>
              <a:gd name="connsiteX109" fmla="*/ 4162491 w 4819650"/>
              <a:gd name="connsiteY109" fmla="*/ 4572221 h 5143499"/>
              <a:gd name="connsiteX110" fmla="*/ 4157398 w 4819650"/>
              <a:gd name="connsiteY110" fmla="*/ 4582168 h 5143499"/>
              <a:gd name="connsiteX111" fmla="*/ 4147451 w 4819650"/>
              <a:gd name="connsiteY111" fmla="*/ 4587260 h 5143499"/>
              <a:gd name="connsiteX112" fmla="*/ 4127272 w 4819650"/>
              <a:gd name="connsiteY112" fmla="*/ 4573145 h 5143499"/>
              <a:gd name="connsiteX113" fmla="*/ 4126727 w 4819650"/>
              <a:gd name="connsiteY113" fmla="*/ 4572434 h 5143499"/>
              <a:gd name="connsiteX114" fmla="*/ 4107022 w 4819650"/>
              <a:gd name="connsiteY114" fmla="*/ 4531768 h 5143499"/>
              <a:gd name="connsiteX115" fmla="*/ 4107045 w 4819650"/>
              <a:gd name="connsiteY115" fmla="*/ 4531815 h 5143499"/>
              <a:gd name="connsiteX116" fmla="*/ 4106998 w 4819650"/>
              <a:gd name="connsiteY116" fmla="*/ 4531792 h 5143499"/>
              <a:gd name="connsiteX117" fmla="*/ 4017496 w 4819650"/>
              <a:gd name="connsiteY117" fmla="*/ 4442289 h 5143499"/>
              <a:gd name="connsiteX118" fmla="*/ 4036704 w 4819650"/>
              <a:gd name="connsiteY118" fmla="*/ 4442881 h 5143499"/>
              <a:gd name="connsiteX119" fmla="*/ 4055864 w 4819650"/>
              <a:gd name="connsiteY119" fmla="*/ 4442289 h 5143499"/>
              <a:gd name="connsiteX120" fmla="*/ 4055272 w 4819650"/>
              <a:gd name="connsiteY120" fmla="*/ 4461497 h 5143499"/>
              <a:gd name="connsiteX121" fmla="*/ 4055864 w 4819650"/>
              <a:gd name="connsiteY121" fmla="*/ 4480658 h 5143499"/>
              <a:gd name="connsiteX122" fmla="*/ 4036656 w 4819650"/>
              <a:gd name="connsiteY122" fmla="*/ 4480066 h 5143499"/>
              <a:gd name="connsiteX123" fmla="*/ 4017496 w 4819650"/>
              <a:gd name="connsiteY123" fmla="*/ 4480658 h 5143499"/>
              <a:gd name="connsiteX124" fmla="*/ 4018088 w 4819650"/>
              <a:gd name="connsiteY124" fmla="*/ 4461450 h 5143499"/>
              <a:gd name="connsiteX125" fmla="*/ 4017496 w 4819650"/>
              <a:gd name="connsiteY125" fmla="*/ 4442289 h 5143499"/>
              <a:gd name="connsiteX126" fmla="*/ 3966316 w 4819650"/>
              <a:gd name="connsiteY126" fmla="*/ 4391133 h 5143499"/>
              <a:gd name="connsiteX127" fmla="*/ 3966362 w 4819650"/>
              <a:gd name="connsiteY127" fmla="*/ 4391155 h 5143499"/>
              <a:gd name="connsiteX128" fmla="*/ 3966338 w 4819650"/>
              <a:gd name="connsiteY128" fmla="*/ 4391179 h 5143499"/>
              <a:gd name="connsiteX129" fmla="*/ 3925909 w 4819650"/>
              <a:gd name="connsiteY129" fmla="*/ 4335687 h 5143499"/>
              <a:gd name="connsiteX130" fmla="*/ 3946088 w 4819650"/>
              <a:gd name="connsiteY130" fmla="*/ 4349802 h 5143499"/>
              <a:gd name="connsiteX131" fmla="*/ 3946633 w 4819650"/>
              <a:gd name="connsiteY131" fmla="*/ 4350513 h 5143499"/>
              <a:gd name="connsiteX132" fmla="*/ 3966316 w 4819650"/>
              <a:gd name="connsiteY132" fmla="*/ 4391133 h 5143499"/>
              <a:gd name="connsiteX133" fmla="*/ 3925696 w 4819650"/>
              <a:gd name="connsiteY133" fmla="*/ 4371450 h 5143499"/>
              <a:gd name="connsiteX134" fmla="*/ 3924985 w 4819650"/>
              <a:gd name="connsiteY134" fmla="*/ 4370905 h 5143499"/>
              <a:gd name="connsiteX135" fmla="*/ 3910870 w 4819650"/>
              <a:gd name="connsiteY135" fmla="*/ 4350726 h 5143499"/>
              <a:gd name="connsiteX136" fmla="*/ 3915962 w 4819650"/>
              <a:gd name="connsiteY136" fmla="*/ 4340779 h 5143499"/>
              <a:gd name="connsiteX137" fmla="*/ 3925909 w 4819650"/>
              <a:gd name="connsiteY137" fmla="*/ 4335687 h 5143499"/>
              <a:gd name="connsiteX138" fmla="*/ 4147427 w 4819650"/>
              <a:gd name="connsiteY138" fmla="*/ 4335639 h 5143499"/>
              <a:gd name="connsiteX139" fmla="*/ 4157375 w 4819650"/>
              <a:gd name="connsiteY139" fmla="*/ 4340731 h 5143499"/>
              <a:gd name="connsiteX140" fmla="*/ 4162467 w 4819650"/>
              <a:gd name="connsiteY140" fmla="*/ 4350679 h 5143499"/>
              <a:gd name="connsiteX141" fmla="*/ 4148351 w 4819650"/>
              <a:gd name="connsiteY141" fmla="*/ 4370858 h 5143499"/>
              <a:gd name="connsiteX142" fmla="*/ 4147641 w 4819650"/>
              <a:gd name="connsiteY142" fmla="*/ 4371402 h 5143499"/>
              <a:gd name="connsiteX143" fmla="*/ 4106975 w 4819650"/>
              <a:gd name="connsiteY143" fmla="*/ 4391108 h 5143499"/>
              <a:gd name="connsiteX144" fmla="*/ 4126680 w 4819650"/>
              <a:gd name="connsiteY144" fmla="*/ 4350442 h 5143499"/>
              <a:gd name="connsiteX145" fmla="*/ 4126704 w 4819650"/>
              <a:gd name="connsiteY145" fmla="*/ 4350466 h 5143499"/>
              <a:gd name="connsiteX146" fmla="*/ 4127248 w 4819650"/>
              <a:gd name="connsiteY146" fmla="*/ 4349755 h 5143499"/>
              <a:gd name="connsiteX147" fmla="*/ 4147427 w 4819650"/>
              <a:gd name="connsiteY147" fmla="*/ 4335639 h 5143499"/>
              <a:gd name="connsiteX148" fmla="*/ 3929201 w 4819650"/>
              <a:gd name="connsiteY148" fmla="*/ 4293694 h 5143499"/>
              <a:gd name="connsiteX149" fmla="*/ 3886238 w 4819650"/>
              <a:gd name="connsiteY149" fmla="*/ 4310984 h 5143499"/>
              <a:gd name="connsiteX150" fmla="*/ 3868948 w 4819650"/>
              <a:gd name="connsiteY150" fmla="*/ 4353947 h 5143499"/>
              <a:gd name="connsiteX151" fmla="*/ 3899691 w 4819650"/>
              <a:gd name="connsiteY151" fmla="*/ 4404466 h 5143499"/>
              <a:gd name="connsiteX152" fmla="*/ 3974912 w 4819650"/>
              <a:gd name="connsiteY152" fmla="*/ 4436723 h 5143499"/>
              <a:gd name="connsiteX153" fmla="*/ 3976048 w 4819650"/>
              <a:gd name="connsiteY153" fmla="*/ 4461473 h 5143499"/>
              <a:gd name="connsiteX154" fmla="*/ 3974912 w 4819650"/>
              <a:gd name="connsiteY154" fmla="*/ 4486152 h 5143499"/>
              <a:gd name="connsiteX155" fmla="*/ 3899691 w 4819650"/>
              <a:gd name="connsiteY155" fmla="*/ 4518410 h 5143499"/>
              <a:gd name="connsiteX156" fmla="*/ 3868948 w 4819650"/>
              <a:gd name="connsiteY156" fmla="*/ 4568929 h 5143499"/>
              <a:gd name="connsiteX157" fmla="*/ 3886238 w 4819650"/>
              <a:gd name="connsiteY157" fmla="*/ 4611892 h 5143499"/>
              <a:gd name="connsiteX158" fmla="*/ 3929201 w 4819650"/>
              <a:gd name="connsiteY158" fmla="*/ 4629181 h 5143499"/>
              <a:gd name="connsiteX159" fmla="*/ 3979720 w 4819650"/>
              <a:gd name="connsiteY159" fmla="*/ 4598439 h 5143499"/>
              <a:gd name="connsiteX160" fmla="*/ 4011977 w 4819650"/>
              <a:gd name="connsiteY160" fmla="*/ 4523218 h 5143499"/>
              <a:gd name="connsiteX161" fmla="*/ 4036656 w 4819650"/>
              <a:gd name="connsiteY161" fmla="*/ 4522081 h 5143499"/>
              <a:gd name="connsiteX162" fmla="*/ 4061406 w 4819650"/>
              <a:gd name="connsiteY162" fmla="*/ 4523218 h 5143499"/>
              <a:gd name="connsiteX163" fmla="*/ 4093664 w 4819650"/>
              <a:gd name="connsiteY163" fmla="*/ 4598439 h 5143499"/>
              <a:gd name="connsiteX164" fmla="*/ 4144183 w 4819650"/>
              <a:gd name="connsiteY164" fmla="*/ 4629181 h 5143499"/>
              <a:gd name="connsiteX165" fmla="*/ 4187146 w 4819650"/>
              <a:gd name="connsiteY165" fmla="*/ 4611892 h 5143499"/>
              <a:gd name="connsiteX166" fmla="*/ 4204435 w 4819650"/>
              <a:gd name="connsiteY166" fmla="*/ 4568929 h 5143499"/>
              <a:gd name="connsiteX167" fmla="*/ 4173693 w 4819650"/>
              <a:gd name="connsiteY167" fmla="*/ 4518410 h 5143499"/>
              <a:gd name="connsiteX168" fmla="*/ 4098472 w 4819650"/>
              <a:gd name="connsiteY168" fmla="*/ 4486152 h 5143499"/>
              <a:gd name="connsiteX169" fmla="*/ 4097335 w 4819650"/>
              <a:gd name="connsiteY169" fmla="*/ 4461402 h 5143499"/>
              <a:gd name="connsiteX170" fmla="*/ 4098472 w 4819650"/>
              <a:gd name="connsiteY170" fmla="*/ 4436723 h 5143499"/>
              <a:gd name="connsiteX171" fmla="*/ 4173693 w 4819650"/>
              <a:gd name="connsiteY171" fmla="*/ 4404466 h 5143499"/>
              <a:gd name="connsiteX172" fmla="*/ 4204435 w 4819650"/>
              <a:gd name="connsiteY172" fmla="*/ 4353947 h 5143499"/>
              <a:gd name="connsiteX173" fmla="*/ 4187146 w 4819650"/>
              <a:gd name="connsiteY173" fmla="*/ 4310984 h 5143499"/>
              <a:gd name="connsiteX174" fmla="*/ 4144183 w 4819650"/>
              <a:gd name="connsiteY174" fmla="*/ 4293694 h 5143499"/>
              <a:gd name="connsiteX175" fmla="*/ 4093664 w 4819650"/>
              <a:gd name="connsiteY175" fmla="*/ 4324437 h 5143499"/>
              <a:gd name="connsiteX176" fmla="*/ 4061406 w 4819650"/>
              <a:gd name="connsiteY176" fmla="*/ 4399658 h 5143499"/>
              <a:gd name="connsiteX177" fmla="*/ 4036727 w 4819650"/>
              <a:gd name="connsiteY177" fmla="*/ 4400794 h 5143499"/>
              <a:gd name="connsiteX178" fmla="*/ 4011977 w 4819650"/>
              <a:gd name="connsiteY178" fmla="*/ 4399658 h 5143499"/>
              <a:gd name="connsiteX179" fmla="*/ 3979720 w 4819650"/>
              <a:gd name="connsiteY179" fmla="*/ 4324437 h 5143499"/>
              <a:gd name="connsiteX180" fmla="*/ 3929201 w 4819650"/>
              <a:gd name="connsiteY180" fmla="*/ 4293694 h 5143499"/>
              <a:gd name="connsiteX181" fmla="*/ 2094551 w 4819650"/>
              <a:gd name="connsiteY181" fmla="*/ 0 h 5143499"/>
              <a:gd name="connsiteX182" fmla="*/ 4819650 w 4819650"/>
              <a:gd name="connsiteY182" fmla="*/ 0 h 5143499"/>
              <a:gd name="connsiteX183" fmla="*/ 4819650 w 4819650"/>
              <a:gd name="connsiteY183" fmla="*/ 5143499 h 5143499"/>
              <a:gd name="connsiteX184" fmla="*/ 0 w 4819650"/>
              <a:gd name="connsiteY184" fmla="*/ 5143499 h 5143499"/>
              <a:gd name="connsiteX185" fmla="*/ 0 w 4819650"/>
              <a:gd name="connsiteY185" fmla="*/ 5143498 h 5143499"/>
              <a:gd name="connsiteX186" fmla="*/ 371745 w 4819650"/>
              <a:gd name="connsiteY186" fmla="*/ 5143498 h 5143499"/>
              <a:gd name="connsiteX187" fmla="*/ 1206499 w 4819650"/>
              <a:gd name="connsiteY187" fmla="*/ 1821610 h 5143499"/>
              <a:gd name="connsiteX188" fmla="*/ 2048326 w 4819650"/>
              <a:gd name="connsiteY188" fmla="*/ 58253 h 5143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4819650" h="5143499">
                <a:moveTo>
                  <a:pt x="3742286" y="4731402"/>
                </a:moveTo>
                <a:cubicBezTo>
                  <a:pt x="3754863" y="4731402"/>
                  <a:pt x="3762891" y="4738792"/>
                  <a:pt x="3762891" y="4756413"/>
                </a:cubicBezTo>
                <a:cubicBezTo>
                  <a:pt x="3762891" y="4774365"/>
                  <a:pt x="3754720" y="4781755"/>
                  <a:pt x="3742286" y="4781755"/>
                </a:cubicBezTo>
                <a:cubicBezTo>
                  <a:pt x="3729852" y="4781755"/>
                  <a:pt x="3721823" y="4774034"/>
                  <a:pt x="3721823" y="4756413"/>
                </a:cubicBezTo>
                <a:cubicBezTo>
                  <a:pt x="3721823" y="4738792"/>
                  <a:pt x="3729710" y="4731402"/>
                  <a:pt x="3742286" y="4731402"/>
                </a:cubicBezTo>
                <a:close/>
                <a:moveTo>
                  <a:pt x="3892112" y="4731379"/>
                </a:moveTo>
                <a:cubicBezTo>
                  <a:pt x="3904380" y="4731379"/>
                  <a:pt x="3913356" y="4738768"/>
                  <a:pt x="3913356" y="4756555"/>
                </a:cubicBezTo>
                <a:cubicBezTo>
                  <a:pt x="3913356" y="4774342"/>
                  <a:pt x="3904546" y="4781732"/>
                  <a:pt x="3892112" y="4781732"/>
                </a:cubicBezTo>
                <a:cubicBezTo>
                  <a:pt x="3879677" y="4781732"/>
                  <a:pt x="3870867" y="4774342"/>
                  <a:pt x="3870867" y="4756555"/>
                </a:cubicBezTo>
                <a:cubicBezTo>
                  <a:pt x="3870867" y="4738768"/>
                  <a:pt x="3879677" y="4731379"/>
                  <a:pt x="3892112" y="4731379"/>
                </a:cubicBezTo>
                <a:close/>
                <a:moveTo>
                  <a:pt x="4212654" y="4713284"/>
                </a:moveTo>
                <a:lnTo>
                  <a:pt x="4212654" y="4762855"/>
                </a:lnTo>
                <a:cubicBezTo>
                  <a:pt x="4212654" y="4788671"/>
                  <a:pt x="4225870" y="4801413"/>
                  <a:pt x="4251378" y="4801413"/>
                </a:cubicBezTo>
                <a:cubicBezTo>
                  <a:pt x="4276886" y="4801413"/>
                  <a:pt x="4290101" y="4788671"/>
                  <a:pt x="4290101" y="4762855"/>
                </a:cubicBezTo>
                <a:lnTo>
                  <a:pt x="4290101" y="4713284"/>
                </a:lnTo>
                <a:lnTo>
                  <a:pt x="4290054" y="4713284"/>
                </a:lnTo>
                <a:lnTo>
                  <a:pt x="4269283" y="4713284"/>
                </a:lnTo>
                <a:lnTo>
                  <a:pt x="4269283" y="4762855"/>
                </a:lnTo>
                <a:cubicBezTo>
                  <a:pt x="4269283" y="4777160"/>
                  <a:pt x="4261254" y="4781731"/>
                  <a:pt x="4251354" y="4781731"/>
                </a:cubicBezTo>
                <a:cubicBezTo>
                  <a:pt x="4241454" y="4781731"/>
                  <a:pt x="4233425" y="4777184"/>
                  <a:pt x="4233425" y="4762855"/>
                </a:cubicBezTo>
                <a:lnTo>
                  <a:pt x="4233425" y="4713284"/>
                </a:lnTo>
                <a:close/>
                <a:moveTo>
                  <a:pt x="4031541" y="4713284"/>
                </a:moveTo>
                <a:lnTo>
                  <a:pt x="4031541" y="4799826"/>
                </a:lnTo>
                <a:lnTo>
                  <a:pt x="4052312" y="4799826"/>
                </a:lnTo>
                <a:lnTo>
                  <a:pt x="4052312" y="4713284"/>
                </a:lnTo>
                <a:close/>
                <a:moveTo>
                  <a:pt x="3936473" y="4713284"/>
                </a:moveTo>
                <a:lnTo>
                  <a:pt x="3966836" y="4756247"/>
                </a:lnTo>
                <a:lnTo>
                  <a:pt x="3936473" y="4799850"/>
                </a:lnTo>
                <a:lnTo>
                  <a:pt x="3959447" y="4799850"/>
                </a:lnTo>
                <a:lnTo>
                  <a:pt x="3978181" y="4771689"/>
                </a:lnTo>
                <a:lnTo>
                  <a:pt x="3996915" y="4799850"/>
                </a:lnTo>
                <a:lnTo>
                  <a:pt x="4019889" y="4799850"/>
                </a:lnTo>
                <a:lnTo>
                  <a:pt x="3989668" y="4756247"/>
                </a:lnTo>
                <a:lnTo>
                  <a:pt x="4019889" y="4713284"/>
                </a:lnTo>
                <a:lnTo>
                  <a:pt x="3996749" y="4713284"/>
                </a:lnTo>
                <a:lnTo>
                  <a:pt x="3978181" y="4741137"/>
                </a:lnTo>
                <a:lnTo>
                  <a:pt x="3959612" y="4713284"/>
                </a:lnTo>
                <a:close/>
                <a:moveTo>
                  <a:pt x="4336238" y="4711721"/>
                </a:moveTo>
                <a:cubicBezTo>
                  <a:pt x="4310565" y="4711721"/>
                  <a:pt x="4304596" y="4724155"/>
                  <a:pt x="4304596" y="4737063"/>
                </a:cubicBezTo>
                <a:cubicBezTo>
                  <a:pt x="4304596" y="4751084"/>
                  <a:pt x="4311986" y="4755489"/>
                  <a:pt x="4330080" y="4761932"/>
                </a:cubicBezTo>
                <a:lnTo>
                  <a:pt x="4336073" y="4764134"/>
                </a:lnTo>
                <a:cubicBezTo>
                  <a:pt x="4346470" y="4767900"/>
                  <a:pt x="4351657" y="4769795"/>
                  <a:pt x="4351657" y="4774982"/>
                </a:cubicBezTo>
                <a:cubicBezTo>
                  <a:pt x="4351657" y="4779529"/>
                  <a:pt x="4346944" y="4782845"/>
                  <a:pt x="4337186" y="4782845"/>
                </a:cubicBezTo>
                <a:cubicBezTo>
                  <a:pt x="4327428" y="4782845"/>
                  <a:pt x="4318144" y="4779860"/>
                  <a:pt x="4308220" y="4775763"/>
                </a:cubicBezTo>
                <a:lnTo>
                  <a:pt x="4303341" y="4793858"/>
                </a:lnTo>
                <a:cubicBezTo>
                  <a:pt x="4312767" y="4798429"/>
                  <a:pt x="4325202" y="4801413"/>
                  <a:pt x="4338109" y="4801413"/>
                </a:cubicBezTo>
                <a:cubicBezTo>
                  <a:pt x="4363901" y="4801413"/>
                  <a:pt x="4372404" y="4789287"/>
                  <a:pt x="4372404" y="4774342"/>
                </a:cubicBezTo>
                <a:lnTo>
                  <a:pt x="4372452" y="4774366"/>
                </a:lnTo>
                <a:cubicBezTo>
                  <a:pt x="4372452" y="4760510"/>
                  <a:pt x="4364730" y="4754684"/>
                  <a:pt x="4345688" y="4747768"/>
                </a:cubicBezTo>
                <a:lnTo>
                  <a:pt x="4339388" y="4745400"/>
                </a:lnTo>
                <a:cubicBezTo>
                  <a:pt x="4328233" y="4741303"/>
                  <a:pt x="4325391" y="4740213"/>
                  <a:pt x="4325391" y="4736116"/>
                </a:cubicBezTo>
                <a:cubicBezTo>
                  <a:pt x="4325391" y="4731687"/>
                  <a:pt x="4328849" y="4730124"/>
                  <a:pt x="4336096" y="4730124"/>
                </a:cubicBezTo>
                <a:cubicBezTo>
                  <a:pt x="4344267" y="4730124"/>
                  <a:pt x="4357175" y="4732492"/>
                  <a:pt x="4363783" y="4734221"/>
                </a:cubicBezTo>
                <a:lnTo>
                  <a:pt x="4367715" y="4716434"/>
                </a:lnTo>
                <a:cubicBezTo>
                  <a:pt x="4361580" y="4714397"/>
                  <a:pt x="4347725" y="4711721"/>
                  <a:pt x="4336238" y="4711721"/>
                </a:cubicBezTo>
                <a:close/>
                <a:moveTo>
                  <a:pt x="4107093" y="4711721"/>
                </a:moveTo>
                <a:cubicBezTo>
                  <a:pt x="4086796" y="4711721"/>
                  <a:pt x="4070430" y="4722734"/>
                  <a:pt x="4070430" y="4744760"/>
                </a:cubicBezTo>
                <a:lnTo>
                  <a:pt x="4070430" y="4799850"/>
                </a:lnTo>
                <a:lnTo>
                  <a:pt x="4091201" y="4799850"/>
                </a:lnTo>
                <a:lnTo>
                  <a:pt x="4091201" y="4746182"/>
                </a:lnTo>
                <a:cubicBezTo>
                  <a:pt x="4091201" y="4737347"/>
                  <a:pt x="4094659" y="4731379"/>
                  <a:pt x="4106927" y="4731379"/>
                </a:cubicBezTo>
                <a:cubicBezTo>
                  <a:pt x="4118106" y="4731379"/>
                  <a:pt x="4122985" y="4736258"/>
                  <a:pt x="4122985" y="4746182"/>
                </a:cubicBezTo>
                <a:lnTo>
                  <a:pt x="4122985" y="4799850"/>
                </a:lnTo>
                <a:lnTo>
                  <a:pt x="4143591" y="4799850"/>
                </a:lnTo>
                <a:lnTo>
                  <a:pt x="4143591" y="4746182"/>
                </a:lnTo>
                <a:cubicBezTo>
                  <a:pt x="4143591" y="4737347"/>
                  <a:pt x="4147214" y="4731379"/>
                  <a:pt x="4159648" y="4731379"/>
                </a:cubicBezTo>
                <a:cubicBezTo>
                  <a:pt x="4170496" y="4731379"/>
                  <a:pt x="4175375" y="4736258"/>
                  <a:pt x="4175375" y="4746182"/>
                </a:cubicBezTo>
                <a:lnTo>
                  <a:pt x="4175375" y="4799850"/>
                </a:lnTo>
                <a:lnTo>
                  <a:pt x="4196146" y="4799850"/>
                </a:lnTo>
                <a:lnTo>
                  <a:pt x="4196146" y="4744760"/>
                </a:lnTo>
                <a:cubicBezTo>
                  <a:pt x="4196146" y="4721171"/>
                  <a:pt x="4178856" y="4711721"/>
                  <a:pt x="4159648" y="4711721"/>
                </a:cubicBezTo>
                <a:cubicBezTo>
                  <a:pt x="4150364" y="4711721"/>
                  <a:pt x="4139659" y="4715653"/>
                  <a:pt x="4133525" y="4722426"/>
                </a:cubicBezTo>
                <a:cubicBezTo>
                  <a:pt x="4126917" y="4715653"/>
                  <a:pt x="4116543" y="4711721"/>
                  <a:pt x="4107093" y="4711721"/>
                </a:cubicBezTo>
                <a:close/>
                <a:moveTo>
                  <a:pt x="3892112" y="4711721"/>
                </a:moveTo>
                <a:cubicBezTo>
                  <a:pt x="3868333" y="4711721"/>
                  <a:pt x="3849930" y="4727305"/>
                  <a:pt x="3849930" y="4756413"/>
                </a:cubicBezTo>
                <a:cubicBezTo>
                  <a:pt x="3849930" y="4785521"/>
                  <a:pt x="3868356" y="4801413"/>
                  <a:pt x="3892112" y="4801413"/>
                </a:cubicBezTo>
                <a:cubicBezTo>
                  <a:pt x="3915891" y="4801413"/>
                  <a:pt x="3934293" y="4785213"/>
                  <a:pt x="3934293" y="4756413"/>
                </a:cubicBezTo>
                <a:cubicBezTo>
                  <a:pt x="3934293" y="4727613"/>
                  <a:pt x="3915891" y="4711721"/>
                  <a:pt x="3892112" y="4711721"/>
                </a:cubicBezTo>
                <a:close/>
                <a:moveTo>
                  <a:pt x="3837662" y="4711697"/>
                </a:moveTo>
                <a:cubicBezTo>
                  <a:pt x="3813267" y="4711697"/>
                  <a:pt x="3799412" y="4727755"/>
                  <a:pt x="3799412" y="4749000"/>
                </a:cubicBezTo>
                <a:lnTo>
                  <a:pt x="3799412" y="4799826"/>
                </a:lnTo>
                <a:lnTo>
                  <a:pt x="3820183" y="4799826"/>
                </a:lnTo>
                <a:lnTo>
                  <a:pt x="3820183" y="4750563"/>
                </a:lnTo>
                <a:cubicBezTo>
                  <a:pt x="3820183" y="4739242"/>
                  <a:pt x="3825701" y="4731994"/>
                  <a:pt x="3837662" y="4731994"/>
                </a:cubicBezTo>
                <a:cubicBezTo>
                  <a:pt x="3839083" y="4731994"/>
                  <a:pt x="3841451" y="4732136"/>
                  <a:pt x="3842707" y="4732302"/>
                </a:cubicBezTo>
                <a:lnTo>
                  <a:pt x="3846165" y="4712479"/>
                </a:lnTo>
                <a:cubicBezTo>
                  <a:pt x="3844909" y="4712171"/>
                  <a:pt x="3841759" y="4711697"/>
                  <a:pt x="3837662" y="4711697"/>
                </a:cubicBezTo>
                <a:close/>
                <a:moveTo>
                  <a:pt x="3742286" y="4711697"/>
                </a:moveTo>
                <a:cubicBezTo>
                  <a:pt x="3718673" y="4711697"/>
                  <a:pt x="3701052" y="4727115"/>
                  <a:pt x="3701052" y="4755915"/>
                </a:cubicBezTo>
                <a:lnTo>
                  <a:pt x="3701052" y="4834452"/>
                </a:lnTo>
                <a:lnTo>
                  <a:pt x="3721823" y="4834452"/>
                </a:lnTo>
                <a:lnTo>
                  <a:pt x="3721823" y="4795586"/>
                </a:lnTo>
                <a:cubicBezTo>
                  <a:pt x="3727649" y="4799518"/>
                  <a:pt x="3734565" y="4801413"/>
                  <a:pt x="3742286" y="4801413"/>
                </a:cubicBezTo>
                <a:cubicBezTo>
                  <a:pt x="3766041" y="4801413"/>
                  <a:pt x="3783828" y="4785379"/>
                  <a:pt x="3783828" y="4756413"/>
                </a:cubicBezTo>
                <a:lnTo>
                  <a:pt x="3783828" y="4756389"/>
                </a:lnTo>
                <a:cubicBezTo>
                  <a:pt x="3783828" y="4727589"/>
                  <a:pt x="3765899" y="4711697"/>
                  <a:pt x="3742286" y="4711697"/>
                </a:cubicBezTo>
                <a:close/>
                <a:moveTo>
                  <a:pt x="3966385" y="4531816"/>
                </a:moveTo>
                <a:cubicBezTo>
                  <a:pt x="3961435" y="4548371"/>
                  <a:pt x="3954733" y="4562439"/>
                  <a:pt x="3946680" y="4572481"/>
                </a:cubicBezTo>
                <a:lnTo>
                  <a:pt x="3946656" y="4572458"/>
                </a:lnTo>
                <a:lnTo>
                  <a:pt x="3946112" y="4573168"/>
                </a:lnTo>
                <a:cubicBezTo>
                  <a:pt x="3942085" y="4578521"/>
                  <a:pt x="3932801" y="4586787"/>
                  <a:pt x="3925933" y="4587284"/>
                </a:cubicBezTo>
                <a:cubicBezTo>
                  <a:pt x="3924677" y="4587379"/>
                  <a:pt x="3921409" y="4587616"/>
                  <a:pt x="3915985" y="4582192"/>
                </a:cubicBezTo>
                <a:cubicBezTo>
                  <a:pt x="3910562" y="4576768"/>
                  <a:pt x="3910798" y="4573476"/>
                  <a:pt x="3910893" y="4572244"/>
                </a:cubicBezTo>
                <a:cubicBezTo>
                  <a:pt x="3911367" y="4565376"/>
                  <a:pt x="3919656" y="4556092"/>
                  <a:pt x="3925009" y="4552066"/>
                </a:cubicBezTo>
                <a:lnTo>
                  <a:pt x="3925720" y="4551521"/>
                </a:lnTo>
                <a:cubicBezTo>
                  <a:pt x="3935762" y="4543468"/>
                  <a:pt x="3949830" y="4536766"/>
                  <a:pt x="3966385" y="4531816"/>
                </a:cubicBezTo>
                <a:close/>
                <a:moveTo>
                  <a:pt x="4107045" y="4531815"/>
                </a:moveTo>
                <a:lnTo>
                  <a:pt x="4147664" y="4551497"/>
                </a:lnTo>
                <a:lnTo>
                  <a:pt x="4148375" y="4552042"/>
                </a:lnTo>
                <a:cubicBezTo>
                  <a:pt x="4153727" y="4556068"/>
                  <a:pt x="4161993" y="4565352"/>
                  <a:pt x="4162491" y="4572221"/>
                </a:cubicBezTo>
                <a:cubicBezTo>
                  <a:pt x="4162585" y="4573476"/>
                  <a:pt x="4162822" y="4576744"/>
                  <a:pt x="4157398" y="4582168"/>
                </a:cubicBezTo>
                <a:cubicBezTo>
                  <a:pt x="4151975" y="4587592"/>
                  <a:pt x="4148683" y="4587355"/>
                  <a:pt x="4147451" y="4587260"/>
                </a:cubicBezTo>
                <a:cubicBezTo>
                  <a:pt x="4140583" y="4586787"/>
                  <a:pt x="4131298" y="4578497"/>
                  <a:pt x="4127272" y="4573145"/>
                </a:cubicBezTo>
                <a:lnTo>
                  <a:pt x="4126727" y="4572434"/>
                </a:lnTo>
                <a:close/>
                <a:moveTo>
                  <a:pt x="4107022" y="4531768"/>
                </a:moveTo>
                <a:lnTo>
                  <a:pt x="4107045" y="4531815"/>
                </a:lnTo>
                <a:lnTo>
                  <a:pt x="4106998" y="4531792"/>
                </a:lnTo>
                <a:close/>
                <a:moveTo>
                  <a:pt x="4017496" y="4442289"/>
                </a:moveTo>
                <a:cubicBezTo>
                  <a:pt x="4023796" y="4442668"/>
                  <a:pt x="4030214" y="4442881"/>
                  <a:pt x="4036704" y="4442881"/>
                </a:cubicBezTo>
                <a:cubicBezTo>
                  <a:pt x="4043193" y="4442881"/>
                  <a:pt x="4049564" y="4442644"/>
                  <a:pt x="4055864" y="4442289"/>
                </a:cubicBezTo>
                <a:cubicBezTo>
                  <a:pt x="4055485" y="4448589"/>
                  <a:pt x="4055272" y="4455008"/>
                  <a:pt x="4055272" y="4461497"/>
                </a:cubicBezTo>
                <a:cubicBezTo>
                  <a:pt x="4055272" y="4467987"/>
                  <a:pt x="4055485" y="4474358"/>
                  <a:pt x="4055864" y="4480658"/>
                </a:cubicBezTo>
                <a:cubicBezTo>
                  <a:pt x="4049564" y="4480279"/>
                  <a:pt x="4043146" y="4480066"/>
                  <a:pt x="4036656" y="4480066"/>
                </a:cubicBezTo>
                <a:cubicBezTo>
                  <a:pt x="4030167" y="4480066"/>
                  <a:pt x="4023796" y="4480302"/>
                  <a:pt x="4017496" y="4480658"/>
                </a:cubicBezTo>
                <a:cubicBezTo>
                  <a:pt x="4017875" y="4474358"/>
                  <a:pt x="4018088" y="4467939"/>
                  <a:pt x="4018088" y="4461450"/>
                </a:cubicBezTo>
                <a:cubicBezTo>
                  <a:pt x="4018088" y="4454960"/>
                  <a:pt x="4017875" y="4448589"/>
                  <a:pt x="4017496" y="4442289"/>
                </a:cubicBezTo>
                <a:close/>
                <a:moveTo>
                  <a:pt x="3966316" y="4391133"/>
                </a:moveTo>
                <a:lnTo>
                  <a:pt x="3966362" y="4391155"/>
                </a:lnTo>
                <a:lnTo>
                  <a:pt x="3966338" y="4391179"/>
                </a:lnTo>
                <a:close/>
                <a:moveTo>
                  <a:pt x="3925909" y="4335687"/>
                </a:moveTo>
                <a:cubicBezTo>
                  <a:pt x="3932777" y="4336160"/>
                  <a:pt x="3942062" y="4344450"/>
                  <a:pt x="3946088" y="4349802"/>
                </a:cubicBezTo>
                <a:lnTo>
                  <a:pt x="3946633" y="4350513"/>
                </a:lnTo>
                <a:lnTo>
                  <a:pt x="3966316" y="4391133"/>
                </a:lnTo>
                <a:lnTo>
                  <a:pt x="3925696" y="4371450"/>
                </a:lnTo>
                <a:lnTo>
                  <a:pt x="3924985" y="4370905"/>
                </a:lnTo>
                <a:cubicBezTo>
                  <a:pt x="3919633" y="4366879"/>
                  <a:pt x="3911367" y="4357594"/>
                  <a:pt x="3910870" y="4350726"/>
                </a:cubicBezTo>
                <a:cubicBezTo>
                  <a:pt x="3910775" y="4349471"/>
                  <a:pt x="3910538" y="4346202"/>
                  <a:pt x="3915962" y="4340779"/>
                </a:cubicBezTo>
                <a:cubicBezTo>
                  <a:pt x="3921385" y="4335355"/>
                  <a:pt x="3924677" y="4335592"/>
                  <a:pt x="3925909" y="4335687"/>
                </a:cubicBezTo>
                <a:close/>
                <a:moveTo>
                  <a:pt x="4147427" y="4335639"/>
                </a:moveTo>
                <a:cubicBezTo>
                  <a:pt x="4148683" y="4335544"/>
                  <a:pt x="4151951" y="4335308"/>
                  <a:pt x="4157375" y="4340731"/>
                </a:cubicBezTo>
                <a:cubicBezTo>
                  <a:pt x="4162798" y="4346155"/>
                  <a:pt x="4162562" y="4349447"/>
                  <a:pt x="4162467" y="4350679"/>
                </a:cubicBezTo>
                <a:cubicBezTo>
                  <a:pt x="4161993" y="4357547"/>
                  <a:pt x="4153704" y="4366831"/>
                  <a:pt x="4148351" y="4370858"/>
                </a:cubicBezTo>
                <a:lnTo>
                  <a:pt x="4147641" y="4371402"/>
                </a:lnTo>
                <a:cubicBezTo>
                  <a:pt x="4137598" y="4379455"/>
                  <a:pt x="4123530" y="4386158"/>
                  <a:pt x="4106975" y="4391108"/>
                </a:cubicBezTo>
                <a:cubicBezTo>
                  <a:pt x="4111925" y="4374552"/>
                  <a:pt x="4118627" y="4360484"/>
                  <a:pt x="4126680" y="4350442"/>
                </a:cubicBezTo>
                <a:lnTo>
                  <a:pt x="4126704" y="4350466"/>
                </a:lnTo>
                <a:lnTo>
                  <a:pt x="4127248" y="4349755"/>
                </a:lnTo>
                <a:cubicBezTo>
                  <a:pt x="4131275" y="4344402"/>
                  <a:pt x="4140559" y="4336137"/>
                  <a:pt x="4147427" y="4335639"/>
                </a:cubicBezTo>
                <a:close/>
                <a:moveTo>
                  <a:pt x="3929201" y="4293694"/>
                </a:moveTo>
                <a:cubicBezTo>
                  <a:pt x="3918330" y="4292866"/>
                  <a:pt x="3902035" y="4295187"/>
                  <a:pt x="3886238" y="4310984"/>
                </a:cubicBezTo>
                <a:cubicBezTo>
                  <a:pt x="3870441" y="4326781"/>
                  <a:pt x="3868120" y="4343076"/>
                  <a:pt x="3868948" y="4353947"/>
                </a:cubicBezTo>
                <a:cubicBezTo>
                  <a:pt x="3871056" y="4381681"/>
                  <a:pt x="3895262" y="4401126"/>
                  <a:pt x="3899691" y="4404466"/>
                </a:cubicBezTo>
                <a:cubicBezTo>
                  <a:pt x="3918425" y="4419410"/>
                  <a:pt x="3944477" y="4430423"/>
                  <a:pt x="3974912" y="4436723"/>
                </a:cubicBezTo>
                <a:cubicBezTo>
                  <a:pt x="3975646" y="4444800"/>
                  <a:pt x="3976048" y="4453066"/>
                  <a:pt x="3976048" y="4461473"/>
                </a:cubicBezTo>
                <a:cubicBezTo>
                  <a:pt x="3976048" y="4469858"/>
                  <a:pt x="3975646" y="4478100"/>
                  <a:pt x="3974912" y="4486152"/>
                </a:cubicBezTo>
                <a:cubicBezTo>
                  <a:pt x="3944477" y="4492476"/>
                  <a:pt x="3918401" y="4503489"/>
                  <a:pt x="3899691" y="4518410"/>
                </a:cubicBezTo>
                <a:cubicBezTo>
                  <a:pt x="3895262" y="4521750"/>
                  <a:pt x="3871080" y="4541218"/>
                  <a:pt x="3868948" y="4568929"/>
                </a:cubicBezTo>
                <a:cubicBezTo>
                  <a:pt x="3868120" y="4579800"/>
                  <a:pt x="3870441" y="4596094"/>
                  <a:pt x="3886238" y="4611892"/>
                </a:cubicBezTo>
                <a:cubicBezTo>
                  <a:pt x="3902035" y="4627689"/>
                  <a:pt x="3918330" y="4630010"/>
                  <a:pt x="3929201" y="4629181"/>
                </a:cubicBezTo>
                <a:cubicBezTo>
                  <a:pt x="3956935" y="4627073"/>
                  <a:pt x="3976380" y="4602868"/>
                  <a:pt x="3979720" y="4598439"/>
                </a:cubicBezTo>
                <a:cubicBezTo>
                  <a:pt x="3994664" y="4579705"/>
                  <a:pt x="4005677" y="4553652"/>
                  <a:pt x="4011977" y="4523218"/>
                </a:cubicBezTo>
                <a:cubicBezTo>
                  <a:pt x="4020030" y="4522484"/>
                  <a:pt x="4028296" y="4522105"/>
                  <a:pt x="4036656" y="4522081"/>
                </a:cubicBezTo>
                <a:cubicBezTo>
                  <a:pt x="4045064" y="4522081"/>
                  <a:pt x="4053330" y="4522484"/>
                  <a:pt x="4061406" y="4523218"/>
                </a:cubicBezTo>
                <a:cubicBezTo>
                  <a:pt x="4067730" y="4553652"/>
                  <a:pt x="4078743" y="4579705"/>
                  <a:pt x="4093664" y="4598439"/>
                </a:cubicBezTo>
                <a:cubicBezTo>
                  <a:pt x="4097004" y="4602868"/>
                  <a:pt x="4116472" y="4627050"/>
                  <a:pt x="4144183" y="4629181"/>
                </a:cubicBezTo>
                <a:cubicBezTo>
                  <a:pt x="4155054" y="4630010"/>
                  <a:pt x="4171348" y="4627689"/>
                  <a:pt x="4187146" y="4611892"/>
                </a:cubicBezTo>
                <a:cubicBezTo>
                  <a:pt x="4202943" y="4596094"/>
                  <a:pt x="4205264" y="4579800"/>
                  <a:pt x="4204435" y="4568929"/>
                </a:cubicBezTo>
                <a:cubicBezTo>
                  <a:pt x="4202327" y="4541194"/>
                  <a:pt x="4178122" y="4521750"/>
                  <a:pt x="4173693" y="4518410"/>
                </a:cubicBezTo>
                <a:cubicBezTo>
                  <a:pt x="4154959" y="4503466"/>
                  <a:pt x="4128906" y="4492452"/>
                  <a:pt x="4098472" y="4486152"/>
                </a:cubicBezTo>
                <a:cubicBezTo>
                  <a:pt x="4097738" y="4478076"/>
                  <a:pt x="4097335" y="4469810"/>
                  <a:pt x="4097335" y="4461402"/>
                </a:cubicBezTo>
                <a:cubicBezTo>
                  <a:pt x="4097335" y="4453018"/>
                  <a:pt x="4097738" y="4444776"/>
                  <a:pt x="4098472" y="4436723"/>
                </a:cubicBezTo>
                <a:cubicBezTo>
                  <a:pt x="4128906" y="4430400"/>
                  <a:pt x="4154983" y="4419387"/>
                  <a:pt x="4173693" y="4404466"/>
                </a:cubicBezTo>
                <a:cubicBezTo>
                  <a:pt x="4178122" y="4401126"/>
                  <a:pt x="4202304" y="4381658"/>
                  <a:pt x="4204435" y="4353947"/>
                </a:cubicBezTo>
                <a:cubicBezTo>
                  <a:pt x="4205264" y="4343076"/>
                  <a:pt x="4202943" y="4326781"/>
                  <a:pt x="4187146" y="4310984"/>
                </a:cubicBezTo>
                <a:cubicBezTo>
                  <a:pt x="4171348" y="4295187"/>
                  <a:pt x="4155054" y="4292866"/>
                  <a:pt x="4144183" y="4293694"/>
                </a:cubicBezTo>
                <a:cubicBezTo>
                  <a:pt x="4116448" y="4295802"/>
                  <a:pt x="4097004" y="4320008"/>
                  <a:pt x="4093664" y="4324437"/>
                </a:cubicBezTo>
                <a:cubicBezTo>
                  <a:pt x="4078720" y="4343171"/>
                  <a:pt x="4067706" y="4369223"/>
                  <a:pt x="4061406" y="4399658"/>
                </a:cubicBezTo>
                <a:cubicBezTo>
                  <a:pt x="4053354" y="4400392"/>
                  <a:pt x="4045088" y="4400771"/>
                  <a:pt x="4036727" y="4400794"/>
                </a:cubicBezTo>
                <a:cubicBezTo>
                  <a:pt x="4028319" y="4400794"/>
                  <a:pt x="4020054" y="4400392"/>
                  <a:pt x="4011977" y="4399658"/>
                </a:cubicBezTo>
                <a:cubicBezTo>
                  <a:pt x="4005654" y="4369223"/>
                  <a:pt x="3994641" y="4343171"/>
                  <a:pt x="3979720" y="4324437"/>
                </a:cubicBezTo>
                <a:cubicBezTo>
                  <a:pt x="3976380" y="4320008"/>
                  <a:pt x="3956912" y="4295826"/>
                  <a:pt x="3929201" y="4293694"/>
                </a:cubicBezTo>
                <a:close/>
                <a:moveTo>
                  <a:pt x="2094551" y="0"/>
                </a:moveTo>
                <a:lnTo>
                  <a:pt x="4819650" y="0"/>
                </a:lnTo>
                <a:lnTo>
                  <a:pt x="4819650" y="5143499"/>
                </a:lnTo>
                <a:lnTo>
                  <a:pt x="0" y="5143499"/>
                </a:lnTo>
                <a:lnTo>
                  <a:pt x="0" y="5143498"/>
                </a:lnTo>
                <a:lnTo>
                  <a:pt x="371745" y="5143498"/>
                </a:lnTo>
                <a:lnTo>
                  <a:pt x="1206499" y="1821610"/>
                </a:lnTo>
                <a:cubicBezTo>
                  <a:pt x="1372079" y="1162691"/>
                  <a:pt x="1663360" y="568520"/>
                  <a:pt x="2048326" y="58253"/>
                </a:cubicBezTo>
                <a:close/>
              </a:path>
            </a:pathLst>
          </a:custGeom>
          <a:solidFill>
            <a:schemeClr val="tx1">
              <a:lumMod val="95000"/>
            </a:schemeClr>
          </a:solidFill>
        </p:spPr>
        <p:txBody>
          <a:bodyPr wrap="square">
            <a:noAutofit/>
          </a:bodyPr>
          <a:lstStyle/>
          <a:p>
            <a:r>
              <a:rPr lang="en-US"/>
              <a:t>Click icon to add picture</a:t>
            </a:r>
          </a:p>
        </p:txBody>
      </p:sp>
    </p:spTree>
    <p:extLst>
      <p:ext uri="{BB962C8B-B14F-4D97-AF65-F5344CB8AC3E}">
        <p14:creationId xmlns:p14="http://schemas.microsoft.com/office/powerpoint/2010/main" val="2705641237"/>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Cover - Shape">
    <p:bg>
      <p:bgPr>
        <a:solidFill>
          <a:schemeClr val="bg1"/>
        </a:solidFill>
        <a:effectLst/>
      </p:bgPr>
    </p:bg>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83F3C82D-0141-4635-A4B4-A76F2FD5DEFE}"/>
              </a:ext>
            </a:extLst>
          </p:cNvPr>
          <p:cNvSpPr/>
          <p:nvPr userDrawn="1"/>
        </p:nvSpPr>
        <p:spPr>
          <a:xfrm rot="19718639">
            <a:off x="-1832147" y="-1731232"/>
            <a:ext cx="11568875" cy="7917933"/>
          </a:xfrm>
          <a:custGeom>
            <a:avLst/>
            <a:gdLst>
              <a:gd name="connsiteX0" fmla="*/ 2676442 w 8676656"/>
              <a:gd name="connsiteY0" fmla="*/ 0 h 5938450"/>
              <a:gd name="connsiteX1" fmla="*/ 8676656 w 8676656"/>
              <a:gd name="connsiteY1" fmla="*/ 3656228 h 5938450"/>
              <a:gd name="connsiteX2" fmla="*/ 8640882 w 8676656"/>
              <a:gd name="connsiteY2" fmla="*/ 3795361 h 5938450"/>
              <a:gd name="connsiteX3" fmla="*/ 5727914 w 8676656"/>
              <a:gd name="connsiteY3" fmla="*/ 5938450 h 5938450"/>
              <a:gd name="connsiteX4" fmla="*/ 2537385 w 8676656"/>
              <a:gd name="connsiteY4" fmla="*/ 5938450 h 5938450"/>
              <a:gd name="connsiteX5" fmla="*/ 0 w 8676656"/>
              <a:gd name="connsiteY5" fmla="*/ 4392296 h 5938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76656" h="5938450">
                <a:moveTo>
                  <a:pt x="2676442" y="0"/>
                </a:moveTo>
                <a:lnTo>
                  <a:pt x="8676656" y="3656228"/>
                </a:lnTo>
                <a:lnTo>
                  <a:pt x="8640882" y="3795361"/>
                </a:lnTo>
                <a:cubicBezTo>
                  <a:pt x="8254705" y="5036958"/>
                  <a:pt x="7096587" y="5938450"/>
                  <a:pt x="5727914" y="5938450"/>
                </a:cubicBezTo>
                <a:lnTo>
                  <a:pt x="2537385" y="5938450"/>
                </a:lnTo>
                <a:lnTo>
                  <a:pt x="0" y="4392296"/>
                </a:lnTo>
                <a:close/>
              </a:path>
            </a:pathLst>
          </a:custGeom>
          <a:gradFill flip="none" rotWithShape="1">
            <a:gsLst>
              <a:gs pos="15000">
                <a:schemeClr val="bg1"/>
              </a:gs>
              <a:gs pos="100000">
                <a:schemeClr val="tx2"/>
              </a:gs>
            </a:gsLst>
            <a:lin ang="20400000" scaled="0"/>
            <a:tileRect/>
          </a:gradFill>
          <a:ln>
            <a:noFill/>
          </a:ln>
          <a:effectLst/>
        </p:spPr>
        <p:style>
          <a:lnRef idx="1">
            <a:schemeClr val="accent1"/>
          </a:lnRef>
          <a:fillRef idx="3">
            <a:schemeClr val="accent1"/>
          </a:fillRef>
          <a:effectRef idx="2">
            <a:schemeClr val="accent1"/>
          </a:effectRef>
          <a:fontRef idx="minor">
            <a:schemeClr val="lt1"/>
          </a:fontRef>
        </p:style>
        <p:txBody>
          <a:bodyPr vert="horz" wrap="square" lIns="144000" tIns="144000" rIns="144000" bIns="144000" rtlCol="0" anchor="t" anchorCtr="0">
            <a:noAutofit/>
          </a:bodyPr>
          <a:lstStyle/>
          <a:p>
            <a:pPr algn="ctr" defTabSz="1624517"/>
            <a:endParaRPr lang="en-US" sz="1600" b="1" err="1">
              <a:solidFill>
                <a:schemeClr val="tx1"/>
              </a:solidFill>
              <a:latin typeface="Proximus" panose="00000500000000000000" pitchFamily="2" charset="0"/>
              <a:cs typeface="Proximus"/>
            </a:endParaRPr>
          </a:p>
        </p:txBody>
      </p:sp>
      <p:sp>
        <p:nvSpPr>
          <p:cNvPr id="19" name="Subtitle 2">
            <a:extLst>
              <a:ext uri="{FF2B5EF4-FFF2-40B4-BE49-F238E27FC236}">
                <a16:creationId xmlns:a16="http://schemas.microsoft.com/office/drawing/2014/main" id="{452492B6-602B-45B8-BAD5-0E7699BEEADC}"/>
              </a:ext>
            </a:extLst>
          </p:cNvPr>
          <p:cNvSpPr>
            <a:spLocks noGrp="1"/>
          </p:cNvSpPr>
          <p:nvPr>
            <p:ph type="subTitle" idx="1" hasCustomPrompt="1"/>
          </p:nvPr>
        </p:nvSpPr>
        <p:spPr>
          <a:xfrm>
            <a:off x="613834" y="2624866"/>
            <a:ext cx="10962217" cy="1335741"/>
          </a:xfrm>
        </p:spPr>
        <p:txBody>
          <a:bodyPr/>
          <a:lstStyle>
            <a:lvl1pPr marL="0" indent="0" algn="l">
              <a:lnSpc>
                <a:spcPct val="100000"/>
              </a:lnSpc>
              <a:buNone/>
              <a:defRPr sz="3467">
                <a:solidFill>
                  <a:schemeClr val="tx1"/>
                </a:solidFill>
                <a:latin typeface="Proximus Light" panose="00000500000000000000" pitchFamily="2"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Subtitle</a:t>
            </a:r>
            <a:endParaRPr lang="nl-BE"/>
          </a:p>
        </p:txBody>
      </p:sp>
      <p:sp>
        <p:nvSpPr>
          <p:cNvPr id="20" name="Title 1">
            <a:extLst>
              <a:ext uri="{FF2B5EF4-FFF2-40B4-BE49-F238E27FC236}">
                <a16:creationId xmlns:a16="http://schemas.microsoft.com/office/drawing/2014/main" id="{73425EBE-5738-4E71-AC4D-14C0269C8B84}"/>
              </a:ext>
            </a:extLst>
          </p:cNvPr>
          <p:cNvSpPr>
            <a:spLocks noGrp="1"/>
          </p:cNvSpPr>
          <p:nvPr>
            <p:ph type="title" hasCustomPrompt="1"/>
          </p:nvPr>
        </p:nvSpPr>
        <p:spPr>
          <a:xfrm>
            <a:off x="613834" y="504000"/>
            <a:ext cx="10962217" cy="1748400"/>
          </a:xfrm>
        </p:spPr>
        <p:txBody>
          <a:bodyPr anchor="b">
            <a:noAutofit/>
          </a:bodyPr>
          <a:lstStyle>
            <a:lvl1pPr>
              <a:defRPr sz="5600" b="0">
                <a:solidFill>
                  <a:srgbClr val="FFFFFF"/>
                </a:solidFill>
                <a:latin typeface="Proximus ExtraBold" panose="00000900000000000000" pitchFamily="2" charset="0"/>
              </a:defRPr>
            </a:lvl1pPr>
          </a:lstStyle>
          <a:p>
            <a:r>
              <a:rPr lang="en-US"/>
              <a:t>Click to edit </a:t>
            </a:r>
            <a:br>
              <a:rPr lang="en-US"/>
            </a:br>
            <a:r>
              <a:rPr lang="en-US"/>
              <a:t>presentation title</a:t>
            </a:r>
            <a:endParaRPr lang="nl-BE"/>
          </a:p>
        </p:txBody>
      </p:sp>
      <p:pic>
        <p:nvPicPr>
          <p:cNvPr id="8" name="Graphic 7">
            <a:extLst>
              <a:ext uri="{FF2B5EF4-FFF2-40B4-BE49-F238E27FC236}">
                <a16:creationId xmlns:a16="http://schemas.microsoft.com/office/drawing/2014/main" id="{9CCBAF77-BF9E-4AFF-9B5C-97B4B25ECCE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02898" y="5724528"/>
            <a:ext cx="889207" cy="720725"/>
          </a:xfrm>
          <a:prstGeom prst="rect">
            <a:avLst/>
          </a:prstGeom>
        </p:spPr>
      </p:pic>
      <p:sp>
        <p:nvSpPr>
          <p:cNvPr id="2" name="Date Placeholder 8">
            <a:extLst>
              <a:ext uri="{FF2B5EF4-FFF2-40B4-BE49-F238E27FC236}">
                <a16:creationId xmlns:a16="http://schemas.microsoft.com/office/drawing/2014/main" id="{3B209494-A5CA-210D-6B64-8DDF378F201E}"/>
              </a:ext>
            </a:extLst>
          </p:cNvPr>
          <p:cNvSpPr>
            <a:spLocks noGrp="1"/>
          </p:cNvSpPr>
          <p:nvPr>
            <p:ph type="dt" sz="half" idx="2"/>
          </p:nvPr>
        </p:nvSpPr>
        <p:spPr>
          <a:xfrm>
            <a:off x="613834" y="5760153"/>
            <a:ext cx="2060009" cy="500948"/>
          </a:xfrm>
          <a:prstGeom prst="roundRect">
            <a:avLst>
              <a:gd name="adj" fmla="val 50000"/>
            </a:avLst>
          </a:prstGeom>
          <a:solidFill>
            <a:schemeClr val="tx1"/>
          </a:solidFill>
        </p:spPr>
        <p:txBody>
          <a:bodyPr vert="horz" wrap="square" lIns="72000" tIns="36000" rIns="72000" bIns="36000" rtlCol="0" anchor="ctr">
            <a:spAutoFit/>
          </a:bodyPr>
          <a:lstStyle>
            <a:lvl1pPr algn="l">
              <a:defRPr sz="1600">
                <a:solidFill>
                  <a:schemeClr val="bg1"/>
                </a:solidFill>
              </a:defRPr>
            </a:lvl1pPr>
          </a:lstStyle>
          <a:p>
            <a:endParaRPr lang="en-US"/>
          </a:p>
        </p:txBody>
      </p:sp>
    </p:spTree>
    <p:extLst>
      <p:ext uri="{BB962C8B-B14F-4D97-AF65-F5344CB8AC3E}">
        <p14:creationId xmlns:p14="http://schemas.microsoft.com/office/powerpoint/2010/main" val="3129639418"/>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Chapter - Dark bg">
    <p:bg>
      <p:bgPr>
        <a:blipFill>
          <a:blip r:embed="rId2"/>
          <a:stretch>
            <a:fillRect/>
          </a:stretch>
        </a:blip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13D3065A-4C50-7720-70A9-DE4226DCCDFB}"/>
              </a:ext>
            </a:extLst>
          </p:cNvPr>
          <p:cNvSpPr>
            <a:spLocks noGrp="1"/>
          </p:cNvSpPr>
          <p:nvPr>
            <p:ph type="body" sz="quarter" idx="10" hasCustomPrompt="1"/>
          </p:nvPr>
        </p:nvSpPr>
        <p:spPr>
          <a:xfrm>
            <a:off x="8787573" y="2"/>
            <a:ext cx="3404427" cy="3464295"/>
          </a:xfrm>
          <a:custGeom>
            <a:avLst/>
            <a:gdLst>
              <a:gd name="connsiteX0" fmla="*/ 974239 w 2553320"/>
              <a:gd name="connsiteY0" fmla="*/ 0 h 2598221"/>
              <a:gd name="connsiteX1" fmla="*/ 2553320 w 2553320"/>
              <a:gd name="connsiteY1" fmla="*/ 0 h 2598221"/>
              <a:gd name="connsiteX2" fmla="*/ 2553320 w 2553320"/>
              <a:gd name="connsiteY2" fmla="*/ 1668884 h 2598221"/>
              <a:gd name="connsiteX3" fmla="*/ 1960321 w 2553320"/>
              <a:gd name="connsiteY3" fmla="*/ 2261883 h 2598221"/>
              <a:gd name="connsiteX4" fmla="*/ 336338 w 2553320"/>
              <a:gd name="connsiteY4" fmla="*/ 2261883 h 2598221"/>
              <a:gd name="connsiteX5" fmla="*/ 336338 w 2553320"/>
              <a:gd name="connsiteY5" fmla="*/ 637901 h 2598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53320" h="2598221">
                <a:moveTo>
                  <a:pt x="974239" y="0"/>
                </a:moveTo>
                <a:lnTo>
                  <a:pt x="2553320" y="0"/>
                </a:lnTo>
                <a:lnTo>
                  <a:pt x="2553320" y="1668884"/>
                </a:lnTo>
                <a:lnTo>
                  <a:pt x="1960321" y="2261883"/>
                </a:lnTo>
                <a:cubicBezTo>
                  <a:pt x="1511870" y="2710334"/>
                  <a:pt x="784789" y="2710334"/>
                  <a:pt x="336338" y="2261883"/>
                </a:cubicBezTo>
                <a:cubicBezTo>
                  <a:pt x="-112112" y="1813433"/>
                  <a:pt x="-112112" y="1086352"/>
                  <a:pt x="336338" y="637901"/>
                </a:cubicBezTo>
                <a:close/>
              </a:path>
            </a:pathLst>
          </a:custGeom>
          <a:solidFill>
            <a:schemeClr val="tx1"/>
          </a:solidFill>
        </p:spPr>
        <p:txBody>
          <a:bodyPr wrap="square" anchor="ctr">
            <a:noAutofit/>
          </a:bodyPr>
          <a:lstStyle>
            <a:lvl1pPr marL="0" indent="0" algn="ctr">
              <a:buNone/>
              <a:defRPr sz="9600">
                <a:gradFill>
                  <a:gsLst>
                    <a:gs pos="25000">
                      <a:schemeClr val="bg1"/>
                    </a:gs>
                    <a:gs pos="100000">
                      <a:srgbClr val="D22E67"/>
                    </a:gs>
                  </a:gsLst>
                  <a:lin ang="3000000" scaled="0"/>
                </a:gradFill>
                <a:latin typeface="Proximus ExtraBold" panose="020B0604020202020204" charset="0"/>
              </a:defRPr>
            </a:lvl1pPr>
          </a:lstStyle>
          <a:p>
            <a:pPr lvl="0"/>
            <a:r>
              <a:rPr lang="en-US"/>
              <a:t>xx</a:t>
            </a:r>
          </a:p>
        </p:txBody>
      </p:sp>
      <p:sp>
        <p:nvSpPr>
          <p:cNvPr id="11" name="Title 1">
            <a:extLst>
              <a:ext uri="{FF2B5EF4-FFF2-40B4-BE49-F238E27FC236}">
                <a16:creationId xmlns:a16="http://schemas.microsoft.com/office/drawing/2014/main" id="{A4CB2253-770B-4753-A69C-382181C58DC6}"/>
              </a:ext>
            </a:extLst>
          </p:cNvPr>
          <p:cNvSpPr>
            <a:spLocks noGrp="1"/>
          </p:cNvSpPr>
          <p:nvPr>
            <p:ph type="title" hasCustomPrompt="1"/>
          </p:nvPr>
        </p:nvSpPr>
        <p:spPr>
          <a:xfrm>
            <a:off x="613833" y="504000"/>
            <a:ext cx="7440000" cy="1748400"/>
          </a:xfrm>
        </p:spPr>
        <p:txBody>
          <a:bodyPr anchor="b">
            <a:noAutofit/>
          </a:bodyPr>
          <a:lstStyle>
            <a:lvl1pPr>
              <a:defRPr sz="4800" b="0">
                <a:solidFill>
                  <a:srgbClr val="FFFFFF"/>
                </a:solidFill>
                <a:latin typeface="Proximus ExtraBold" panose="00000900000000000000" pitchFamily="2" charset="0"/>
              </a:defRPr>
            </a:lvl1pPr>
          </a:lstStyle>
          <a:p>
            <a:r>
              <a:rPr lang="en-US"/>
              <a:t>Click to edit </a:t>
            </a:r>
            <a:br>
              <a:rPr lang="en-US"/>
            </a:br>
            <a:r>
              <a:rPr lang="en-US"/>
              <a:t>chapter title</a:t>
            </a:r>
            <a:endParaRPr lang="nl-BE"/>
          </a:p>
        </p:txBody>
      </p:sp>
      <p:sp>
        <p:nvSpPr>
          <p:cNvPr id="16" name="Subtitle 2">
            <a:extLst>
              <a:ext uri="{FF2B5EF4-FFF2-40B4-BE49-F238E27FC236}">
                <a16:creationId xmlns:a16="http://schemas.microsoft.com/office/drawing/2014/main" id="{4FF70604-92E8-4B07-AC0F-3DB475239311}"/>
              </a:ext>
            </a:extLst>
          </p:cNvPr>
          <p:cNvSpPr>
            <a:spLocks noGrp="1"/>
          </p:cNvSpPr>
          <p:nvPr>
            <p:ph type="subTitle" idx="1" hasCustomPrompt="1"/>
          </p:nvPr>
        </p:nvSpPr>
        <p:spPr>
          <a:xfrm>
            <a:off x="613833" y="2624866"/>
            <a:ext cx="7440000" cy="1335741"/>
          </a:xfrm>
        </p:spPr>
        <p:txBody>
          <a:bodyPr/>
          <a:lstStyle>
            <a:lvl1pPr marL="0" indent="0" algn="l">
              <a:lnSpc>
                <a:spcPct val="100000"/>
              </a:lnSpc>
              <a:buNone/>
              <a:defRPr sz="2933">
                <a:solidFill>
                  <a:schemeClr val="tx1"/>
                </a:solidFill>
                <a:latin typeface="Proximus Light" panose="00000500000000000000" pitchFamily="2"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Subtitle</a:t>
            </a:r>
            <a:endParaRPr lang="nl-BE"/>
          </a:p>
        </p:txBody>
      </p:sp>
      <p:pic>
        <p:nvPicPr>
          <p:cNvPr id="6" name="Graphic 5">
            <a:extLst>
              <a:ext uri="{FF2B5EF4-FFF2-40B4-BE49-F238E27FC236}">
                <a16:creationId xmlns:a16="http://schemas.microsoft.com/office/drawing/2014/main" id="{F1D4CE6D-DB6A-415E-9EC1-FDF12573AFEF}"/>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702898" y="5724528"/>
            <a:ext cx="889207" cy="720725"/>
          </a:xfrm>
          <a:prstGeom prst="rect">
            <a:avLst/>
          </a:prstGeom>
        </p:spPr>
      </p:pic>
    </p:spTree>
    <p:extLst>
      <p:ext uri="{BB962C8B-B14F-4D97-AF65-F5344CB8AC3E}">
        <p14:creationId xmlns:p14="http://schemas.microsoft.com/office/powerpoint/2010/main" val="2123533840"/>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Chapter - Light bg">
    <p:bg>
      <p:bgPr>
        <a:blipFill>
          <a:blip r:embed="rId2"/>
          <a:stretch>
            <a:fillRect/>
          </a:stretch>
        </a:blip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4D1C1F15-39D8-412D-8A63-32C1FD0C45E2}"/>
              </a:ext>
            </a:extLst>
          </p:cNvPr>
          <p:cNvSpPr>
            <a:spLocks noGrp="1"/>
          </p:cNvSpPr>
          <p:nvPr>
            <p:ph type="title" hasCustomPrompt="1"/>
          </p:nvPr>
        </p:nvSpPr>
        <p:spPr>
          <a:xfrm>
            <a:off x="613833" y="496713"/>
            <a:ext cx="7440000" cy="1748400"/>
          </a:xfrm>
        </p:spPr>
        <p:txBody>
          <a:bodyPr anchor="b">
            <a:noAutofit/>
          </a:bodyPr>
          <a:lstStyle>
            <a:lvl1pPr>
              <a:defRPr sz="4800" b="0">
                <a:solidFill>
                  <a:schemeClr val="bg1"/>
                </a:solidFill>
                <a:latin typeface="Proximus ExtraBold" panose="00000900000000000000" pitchFamily="2" charset="0"/>
              </a:defRPr>
            </a:lvl1pPr>
          </a:lstStyle>
          <a:p>
            <a:r>
              <a:rPr lang="en-US"/>
              <a:t>Click to edit </a:t>
            </a:r>
            <a:br>
              <a:rPr lang="en-US"/>
            </a:br>
            <a:r>
              <a:rPr lang="en-US"/>
              <a:t>chapter title</a:t>
            </a:r>
            <a:endParaRPr lang="nl-BE"/>
          </a:p>
        </p:txBody>
      </p:sp>
      <p:sp>
        <p:nvSpPr>
          <p:cNvPr id="13" name="Subtitle 2">
            <a:extLst>
              <a:ext uri="{FF2B5EF4-FFF2-40B4-BE49-F238E27FC236}">
                <a16:creationId xmlns:a16="http://schemas.microsoft.com/office/drawing/2014/main" id="{97531072-EECB-42CB-876A-D2C8B26FB265}"/>
              </a:ext>
            </a:extLst>
          </p:cNvPr>
          <p:cNvSpPr>
            <a:spLocks noGrp="1"/>
          </p:cNvSpPr>
          <p:nvPr>
            <p:ph type="subTitle" idx="1" hasCustomPrompt="1"/>
          </p:nvPr>
        </p:nvSpPr>
        <p:spPr>
          <a:xfrm>
            <a:off x="613833" y="2624866"/>
            <a:ext cx="7440000" cy="1335741"/>
          </a:xfrm>
        </p:spPr>
        <p:txBody>
          <a:bodyPr/>
          <a:lstStyle>
            <a:lvl1pPr marL="0" indent="0" algn="l">
              <a:lnSpc>
                <a:spcPct val="100000"/>
              </a:lnSpc>
              <a:buNone/>
              <a:defRPr sz="2933">
                <a:solidFill>
                  <a:schemeClr val="bg1"/>
                </a:solidFill>
                <a:latin typeface="Proximus Light" panose="00000500000000000000" pitchFamily="2"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Subtitle</a:t>
            </a:r>
            <a:endParaRPr lang="nl-BE"/>
          </a:p>
        </p:txBody>
      </p:sp>
      <p:pic>
        <p:nvPicPr>
          <p:cNvPr id="4" name="Graphic 3">
            <a:extLst>
              <a:ext uri="{FF2B5EF4-FFF2-40B4-BE49-F238E27FC236}">
                <a16:creationId xmlns:a16="http://schemas.microsoft.com/office/drawing/2014/main" id="{744C608D-DD01-42D2-828F-3F3AD9E9B4DD}"/>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691915" y="5705474"/>
            <a:ext cx="912709" cy="739775"/>
          </a:xfrm>
          <a:prstGeom prst="rect">
            <a:avLst/>
          </a:prstGeom>
        </p:spPr>
      </p:pic>
      <p:sp>
        <p:nvSpPr>
          <p:cNvPr id="2" name="Text Placeholder 1">
            <a:extLst>
              <a:ext uri="{FF2B5EF4-FFF2-40B4-BE49-F238E27FC236}">
                <a16:creationId xmlns:a16="http://schemas.microsoft.com/office/drawing/2014/main" id="{2A73750A-6229-3EF4-AA8A-016FC0154B02}"/>
              </a:ext>
            </a:extLst>
          </p:cNvPr>
          <p:cNvSpPr>
            <a:spLocks noGrp="1"/>
          </p:cNvSpPr>
          <p:nvPr>
            <p:ph type="body" sz="quarter" idx="10" hasCustomPrompt="1"/>
          </p:nvPr>
        </p:nvSpPr>
        <p:spPr>
          <a:xfrm>
            <a:off x="8787573" y="2"/>
            <a:ext cx="3404427" cy="3464295"/>
          </a:xfrm>
          <a:custGeom>
            <a:avLst/>
            <a:gdLst>
              <a:gd name="connsiteX0" fmla="*/ 974239 w 2553320"/>
              <a:gd name="connsiteY0" fmla="*/ 0 h 2598221"/>
              <a:gd name="connsiteX1" fmla="*/ 2553320 w 2553320"/>
              <a:gd name="connsiteY1" fmla="*/ 0 h 2598221"/>
              <a:gd name="connsiteX2" fmla="*/ 2553320 w 2553320"/>
              <a:gd name="connsiteY2" fmla="*/ 1668884 h 2598221"/>
              <a:gd name="connsiteX3" fmla="*/ 1960321 w 2553320"/>
              <a:gd name="connsiteY3" fmla="*/ 2261883 h 2598221"/>
              <a:gd name="connsiteX4" fmla="*/ 336338 w 2553320"/>
              <a:gd name="connsiteY4" fmla="*/ 2261883 h 2598221"/>
              <a:gd name="connsiteX5" fmla="*/ 336338 w 2553320"/>
              <a:gd name="connsiteY5" fmla="*/ 637901 h 2598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53320" h="2598221">
                <a:moveTo>
                  <a:pt x="974239" y="0"/>
                </a:moveTo>
                <a:lnTo>
                  <a:pt x="2553320" y="0"/>
                </a:lnTo>
                <a:lnTo>
                  <a:pt x="2553320" y="1668884"/>
                </a:lnTo>
                <a:lnTo>
                  <a:pt x="1960321" y="2261883"/>
                </a:lnTo>
                <a:cubicBezTo>
                  <a:pt x="1511870" y="2710334"/>
                  <a:pt x="784789" y="2710334"/>
                  <a:pt x="336338" y="2261883"/>
                </a:cubicBezTo>
                <a:cubicBezTo>
                  <a:pt x="-112112" y="1813433"/>
                  <a:pt x="-112112" y="1086352"/>
                  <a:pt x="336338" y="637901"/>
                </a:cubicBezTo>
                <a:close/>
              </a:path>
            </a:pathLst>
          </a:custGeom>
          <a:gradFill>
            <a:gsLst>
              <a:gs pos="20000">
                <a:schemeClr val="bg1"/>
              </a:gs>
              <a:gs pos="100000">
                <a:srgbClr val="D22E67"/>
              </a:gs>
            </a:gsLst>
            <a:lin ang="7200000" scaled="0"/>
          </a:gradFill>
        </p:spPr>
        <p:txBody>
          <a:bodyPr wrap="square" anchor="ctr">
            <a:noAutofit/>
          </a:bodyPr>
          <a:lstStyle>
            <a:lvl1pPr marL="0" indent="0" algn="ctr">
              <a:buNone/>
              <a:defRPr sz="9600">
                <a:solidFill>
                  <a:schemeClr val="tx1"/>
                </a:solidFill>
                <a:latin typeface="Proximus ExtraBold" panose="020B0604020202020204" charset="0"/>
              </a:defRPr>
            </a:lvl1pPr>
          </a:lstStyle>
          <a:p>
            <a:pPr lvl="0"/>
            <a:r>
              <a:rPr lang="en-US"/>
              <a:t>xx</a:t>
            </a:r>
          </a:p>
        </p:txBody>
      </p:sp>
    </p:spTree>
    <p:extLst>
      <p:ext uri="{BB962C8B-B14F-4D97-AF65-F5344CB8AC3E}">
        <p14:creationId xmlns:p14="http://schemas.microsoft.com/office/powerpoint/2010/main" val="2356422437"/>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preserve="1" userDrawn="1">
  <p:cSld name="Chapter - Purple">
    <p:bg>
      <p:bgPr>
        <a:solidFill>
          <a:schemeClr val="bg1"/>
        </a:solidFill>
        <a:effectLst/>
      </p:bgPr>
    </p:bg>
    <p:spTree>
      <p:nvGrpSpPr>
        <p:cNvPr id="1" name=""/>
        <p:cNvGrpSpPr/>
        <p:nvPr/>
      </p:nvGrpSpPr>
      <p:grpSpPr>
        <a:xfrm>
          <a:off x="0" y="0"/>
          <a:ext cx="0" cy="0"/>
          <a:chOff x="0" y="0"/>
          <a:chExt cx="0" cy="0"/>
        </a:xfrm>
      </p:grpSpPr>
      <p:sp>
        <p:nvSpPr>
          <p:cNvPr id="11" name="Subtitle 2">
            <a:extLst>
              <a:ext uri="{FF2B5EF4-FFF2-40B4-BE49-F238E27FC236}">
                <a16:creationId xmlns:a16="http://schemas.microsoft.com/office/drawing/2014/main" id="{54624A9C-854F-40A2-99B9-039188C411C2}"/>
              </a:ext>
            </a:extLst>
          </p:cNvPr>
          <p:cNvSpPr>
            <a:spLocks noGrp="1"/>
          </p:cNvSpPr>
          <p:nvPr>
            <p:ph type="subTitle" idx="1" hasCustomPrompt="1"/>
          </p:nvPr>
        </p:nvSpPr>
        <p:spPr>
          <a:xfrm>
            <a:off x="613833" y="2460272"/>
            <a:ext cx="7440000" cy="1335741"/>
          </a:xfrm>
        </p:spPr>
        <p:txBody>
          <a:bodyPr/>
          <a:lstStyle>
            <a:lvl1pPr marL="0" indent="0" algn="l">
              <a:lnSpc>
                <a:spcPct val="100000"/>
              </a:lnSpc>
              <a:buNone/>
              <a:defRPr sz="2933">
                <a:solidFill>
                  <a:schemeClr val="tx1"/>
                </a:solidFill>
                <a:latin typeface="Proximus Light" panose="00000500000000000000" pitchFamily="2"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Subtitle</a:t>
            </a:r>
            <a:endParaRPr lang="nl-BE"/>
          </a:p>
        </p:txBody>
      </p:sp>
      <p:sp>
        <p:nvSpPr>
          <p:cNvPr id="12" name="Title 1">
            <a:extLst>
              <a:ext uri="{FF2B5EF4-FFF2-40B4-BE49-F238E27FC236}">
                <a16:creationId xmlns:a16="http://schemas.microsoft.com/office/drawing/2014/main" id="{0F09366F-88D8-4483-A090-F7A61C91C28B}"/>
              </a:ext>
            </a:extLst>
          </p:cNvPr>
          <p:cNvSpPr>
            <a:spLocks noGrp="1"/>
          </p:cNvSpPr>
          <p:nvPr>
            <p:ph type="title" hasCustomPrompt="1"/>
          </p:nvPr>
        </p:nvSpPr>
        <p:spPr>
          <a:xfrm>
            <a:off x="613833" y="504000"/>
            <a:ext cx="7440000" cy="1612083"/>
          </a:xfrm>
        </p:spPr>
        <p:txBody>
          <a:bodyPr anchor="b">
            <a:noAutofit/>
          </a:bodyPr>
          <a:lstStyle>
            <a:lvl1pPr>
              <a:defRPr sz="4800" b="0">
                <a:solidFill>
                  <a:srgbClr val="FFFFFF"/>
                </a:solidFill>
                <a:latin typeface="Proximus ExtraBold" panose="00000900000000000000" pitchFamily="2" charset="0"/>
              </a:defRPr>
            </a:lvl1pPr>
          </a:lstStyle>
          <a:p>
            <a:r>
              <a:rPr lang="en-US"/>
              <a:t>Click to edit </a:t>
            </a:r>
            <a:br>
              <a:rPr lang="en-US"/>
            </a:br>
            <a:r>
              <a:rPr lang="en-US"/>
              <a:t>chapter title</a:t>
            </a:r>
            <a:endParaRPr lang="nl-BE"/>
          </a:p>
        </p:txBody>
      </p:sp>
      <p:pic>
        <p:nvPicPr>
          <p:cNvPr id="5" name="Graphic 4">
            <a:extLst>
              <a:ext uri="{FF2B5EF4-FFF2-40B4-BE49-F238E27FC236}">
                <a16:creationId xmlns:a16="http://schemas.microsoft.com/office/drawing/2014/main" id="{CD35E110-DB14-4A13-AA72-FF0193C1B3D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02898" y="5724528"/>
            <a:ext cx="889207" cy="720725"/>
          </a:xfrm>
          <a:prstGeom prst="rect">
            <a:avLst/>
          </a:prstGeom>
        </p:spPr>
      </p:pic>
      <p:sp>
        <p:nvSpPr>
          <p:cNvPr id="2" name="Text Placeholder 1">
            <a:extLst>
              <a:ext uri="{FF2B5EF4-FFF2-40B4-BE49-F238E27FC236}">
                <a16:creationId xmlns:a16="http://schemas.microsoft.com/office/drawing/2014/main" id="{A13ED057-FB00-C414-4716-D43E229D0A38}"/>
              </a:ext>
            </a:extLst>
          </p:cNvPr>
          <p:cNvSpPr>
            <a:spLocks noGrp="1"/>
          </p:cNvSpPr>
          <p:nvPr>
            <p:ph type="body" sz="quarter" idx="10" hasCustomPrompt="1"/>
          </p:nvPr>
        </p:nvSpPr>
        <p:spPr>
          <a:xfrm>
            <a:off x="8787573" y="2"/>
            <a:ext cx="3404427" cy="3464295"/>
          </a:xfrm>
          <a:custGeom>
            <a:avLst/>
            <a:gdLst>
              <a:gd name="connsiteX0" fmla="*/ 974239 w 2553320"/>
              <a:gd name="connsiteY0" fmla="*/ 0 h 2598221"/>
              <a:gd name="connsiteX1" fmla="*/ 2553320 w 2553320"/>
              <a:gd name="connsiteY1" fmla="*/ 0 h 2598221"/>
              <a:gd name="connsiteX2" fmla="*/ 2553320 w 2553320"/>
              <a:gd name="connsiteY2" fmla="*/ 1668884 h 2598221"/>
              <a:gd name="connsiteX3" fmla="*/ 1960321 w 2553320"/>
              <a:gd name="connsiteY3" fmla="*/ 2261883 h 2598221"/>
              <a:gd name="connsiteX4" fmla="*/ 336338 w 2553320"/>
              <a:gd name="connsiteY4" fmla="*/ 2261883 h 2598221"/>
              <a:gd name="connsiteX5" fmla="*/ 336338 w 2553320"/>
              <a:gd name="connsiteY5" fmla="*/ 637901 h 2598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53320" h="2598221">
                <a:moveTo>
                  <a:pt x="974239" y="0"/>
                </a:moveTo>
                <a:lnTo>
                  <a:pt x="2553320" y="0"/>
                </a:lnTo>
                <a:lnTo>
                  <a:pt x="2553320" y="1668884"/>
                </a:lnTo>
                <a:lnTo>
                  <a:pt x="1960321" y="2261883"/>
                </a:lnTo>
                <a:cubicBezTo>
                  <a:pt x="1511870" y="2710334"/>
                  <a:pt x="784789" y="2710334"/>
                  <a:pt x="336338" y="2261883"/>
                </a:cubicBezTo>
                <a:cubicBezTo>
                  <a:pt x="-112112" y="1813433"/>
                  <a:pt x="-112112" y="1086352"/>
                  <a:pt x="336338" y="637901"/>
                </a:cubicBezTo>
                <a:close/>
              </a:path>
            </a:pathLst>
          </a:custGeom>
          <a:gradFill>
            <a:gsLst>
              <a:gs pos="20000">
                <a:schemeClr val="bg1"/>
              </a:gs>
              <a:gs pos="100000">
                <a:srgbClr val="D22E67"/>
              </a:gs>
            </a:gsLst>
            <a:lin ang="7200000" scaled="0"/>
          </a:gradFill>
        </p:spPr>
        <p:txBody>
          <a:bodyPr wrap="square" anchor="ctr">
            <a:noAutofit/>
          </a:bodyPr>
          <a:lstStyle>
            <a:lvl1pPr marL="0" indent="0" algn="ctr">
              <a:buNone/>
              <a:defRPr sz="9600">
                <a:solidFill>
                  <a:schemeClr val="tx1"/>
                </a:solidFill>
                <a:latin typeface="Proximus ExtraBold" panose="020B0604020202020204" charset="0"/>
              </a:defRPr>
            </a:lvl1pPr>
          </a:lstStyle>
          <a:p>
            <a:pPr lvl="0"/>
            <a:r>
              <a:rPr lang="en-US"/>
              <a:t>xx</a:t>
            </a:r>
          </a:p>
        </p:txBody>
      </p:sp>
    </p:spTree>
    <p:extLst>
      <p:ext uri="{BB962C8B-B14F-4D97-AF65-F5344CB8AC3E}">
        <p14:creationId xmlns:p14="http://schemas.microsoft.com/office/powerpoint/2010/main" val="241994641"/>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showMasterSp="0" preserve="1" userDrawn="1">
  <p:cSld name="Chapter - Gradient">
    <p:bg>
      <p:bgPr>
        <a:gradFill>
          <a:gsLst>
            <a:gs pos="25000">
              <a:schemeClr val="bg1"/>
            </a:gs>
            <a:gs pos="100000">
              <a:srgbClr val="D22E67"/>
            </a:gs>
          </a:gsLst>
          <a:lin ang="3000000" scaled="0"/>
        </a:gradFill>
        <a:effectLst/>
      </p:bgPr>
    </p:bg>
    <p:spTree>
      <p:nvGrpSpPr>
        <p:cNvPr id="1" name=""/>
        <p:cNvGrpSpPr/>
        <p:nvPr/>
      </p:nvGrpSpPr>
      <p:grpSpPr>
        <a:xfrm>
          <a:off x="0" y="0"/>
          <a:ext cx="0" cy="0"/>
          <a:chOff x="0" y="0"/>
          <a:chExt cx="0" cy="0"/>
        </a:xfrm>
      </p:grpSpPr>
      <p:sp>
        <p:nvSpPr>
          <p:cNvPr id="11" name="Subtitle 2">
            <a:extLst>
              <a:ext uri="{FF2B5EF4-FFF2-40B4-BE49-F238E27FC236}">
                <a16:creationId xmlns:a16="http://schemas.microsoft.com/office/drawing/2014/main" id="{54624A9C-854F-40A2-99B9-039188C411C2}"/>
              </a:ext>
            </a:extLst>
          </p:cNvPr>
          <p:cNvSpPr>
            <a:spLocks noGrp="1"/>
          </p:cNvSpPr>
          <p:nvPr>
            <p:ph type="subTitle" idx="1" hasCustomPrompt="1"/>
          </p:nvPr>
        </p:nvSpPr>
        <p:spPr>
          <a:xfrm>
            <a:off x="613833" y="2460272"/>
            <a:ext cx="7440000" cy="1335741"/>
          </a:xfrm>
        </p:spPr>
        <p:txBody>
          <a:bodyPr/>
          <a:lstStyle>
            <a:lvl1pPr marL="0" indent="0" algn="l">
              <a:lnSpc>
                <a:spcPct val="100000"/>
              </a:lnSpc>
              <a:buNone/>
              <a:defRPr sz="2933">
                <a:solidFill>
                  <a:schemeClr val="tx1"/>
                </a:solidFill>
                <a:latin typeface="Proximus Light" panose="00000500000000000000" pitchFamily="2"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Subtitle</a:t>
            </a:r>
            <a:endParaRPr lang="nl-BE"/>
          </a:p>
        </p:txBody>
      </p:sp>
      <p:sp>
        <p:nvSpPr>
          <p:cNvPr id="12" name="Title 1">
            <a:extLst>
              <a:ext uri="{FF2B5EF4-FFF2-40B4-BE49-F238E27FC236}">
                <a16:creationId xmlns:a16="http://schemas.microsoft.com/office/drawing/2014/main" id="{0F09366F-88D8-4483-A090-F7A61C91C28B}"/>
              </a:ext>
            </a:extLst>
          </p:cNvPr>
          <p:cNvSpPr>
            <a:spLocks noGrp="1"/>
          </p:cNvSpPr>
          <p:nvPr>
            <p:ph type="title" hasCustomPrompt="1"/>
          </p:nvPr>
        </p:nvSpPr>
        <p:spPr>
          <a:xfrm>
            <a:off x="613833" y="504000"/>
            <a:ext cx="7440000" cy="1612083"/>
          </a:xfrm>
        </p:spPr>
        <p:txBody>
          <a:bodyPr anchor="b">
            <a:noAutofit/>
          </a:bodyPr>
          <a:lstStyle>
            <a:lvl1pPr>
              <a:defRPr sz="4800" b="0">
                <a:solidFill>
                  <a:srgbClr val="FFFFFF"/>
                </a:solidFill>
                <a:latin typeface="Proximus ExtraBold" panose="00000900000000000000" pitchFamily="2" charset="0"/>
              </a:defRPr>
            </a:lvl1pPr>
          </a:lstStyle>
          <a:p>
            <a:r>
              <a:rPr lang="en-US"/>
              <a:t>Click to edit </a:t>
            </a:r>
            <a:br>
              <a:rPr lang="en-US"/>
            </a:br>
            <a:r>
              <a:rPr lang="en-US"/>
              <a:t>chapter title</a:t>
            </a:r>
            <a:endParaRPr lang="nl-BE"/>
          </a:p>
        </p:txBody>
      </p:sp>
      <p:pic>
        <p:nvPicPr>
          <p:cNvPr id="5" name="Graphic 4">
            <a:extLst>
              <a:ext uri="{FF2B5EF4-FFF2-40B4-BE49-F238E27FC236}">
                <a16:creationId xmlns:a16="http://schemas.microsoft.com/office/drawing/2014/main" id="{CD35E110-DB14-4A13-AA72-FF0193C1B3D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02898" y="5724528"/>
            <a:ext cx="889207" cy="720725"/>
          </a:xfrm>
          <a:prstGeom prst="rect">
            <a:avLst/>
          </a:prstGeom>
        </p:spPr>
      </p:pic>
      <p:sp>
        <p:nvSpPr>
          <p:cNvPr id="2" name="Text Placeholder 1">
            <a:extLst>
              <a:ext uri="{FF2B5EF4-FFF2-40B4-BE49-F238E27FC236}">
                <a16:creationId xmlns:a16="http://schemas.microsoft.com/office/drawing/2014/main" id="{A13ED057-FB00-C414-4716-D43E229D0A38}"/>
              </a:ext>
            </a:extLst>
          </p:cNvPr>
          <p:cNvSpPr>
            <a:spLocks noGrp="1"/>
          </p:cNvSpPr>
          <p:nvPr>
            <p:ph type="body" sz="quarter" idx="10" hasCustomPrompt="1"/>
          </p:nvPr>
        </p:nvSpPr>
        <p:spPr>
          <a:xfrm>
            <a:off x="8787573" y="2"/>
            <a:ext cx="3404427" cy="3464295"/>
          </a:xfrm>
          <a:custGeom>
            <a:avLst/>
            <a:gdLst>
              <a:gd name="connsiteX0" fmla="*/ 974239 w 2553320"/>
              <a:gd name="connsiteY0" fmla="*/ 0 h 2598221"/>
              <a:gd name="connsiteX1" fmla="*/ 2553320 w 2553320"/>
              <a:gd name="connsiteY1" fmla="*/ 0 h 2598221"/>
              <a:gd name="connsiteX2" fmla="*/ 2553320 w 2553320"/>
              <a:gd name="connsiteY2" fmla="*/ 1668884 h 2598221"/>
              <a:gd name="connsiteX3" fmla="*/ 1960321 w 2553320"/>
              <a:gd name="connsiteY3" fmla="*/ 2261883 h 2598221"/>
              <a:gd name="connsiteX4" fmla="*/ 336338 w 2553320"/>
              <a:gd name="connsiteY4" fmla="*/ 2261883 h 2598221"/>
              <a:gd name="connsiteX5" fmla="*/ 336338 w 2553320"/>
              <a:gd name="connsiteY5" fmla="*/ 637901 h 2598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53320" h="2598221">
                <a:moveTo>
                  <a:pt x="974239" y="0"/>
                </a:moveTo>
                <a:lnTo>
                  <a:pt x="2553320" y="0"/>
                </a:lnTo>
                <a:lnTo>
                  <a:pt x="2553320" y="1668884"/>
                </a:lnTo>
                <a:lnTo>
                  <a:pt x="1960321" y="2261883"/>
                </a:lnTo>
                <a:cubicBezTo>
                  <a:pt x="1511870" y="2710334"/>
                  <a:pt x="784789" y="2710334"/>
                  <a:pt x="336338" y="2261883"/>
                </a:cubicBezTo>
                <a:cubicBezTo>
                  <a:pt x="-112112" y="1813433"/>
                  <a:pt x="-112112" y="1086352"/>
                  <a:pt x="336338" y="637901"/>
                </a:cubicBezTo>
                <a:close/>
              </a:path>
            </a:pathLst>
          </a:custGeom>
          <a:solidFill>
            <a:schemeClr val="tx1"/>
          </a:solidFill>
        </p:spPr>
        <p:txBody>
          <a:bodyPr wrap="square" anchor="ctr">
            <a:noAutofit/>
          </a:bodyPr>
          <a:lstStyle>
            <a:lvl1pPr marL="0" indent="0" algn="ctr">
              <a:buNone/>
              <a:defRPr sz="9600">
                <a:gradFill>
                  <a:gsLst>
                    <a:gs pos="20000">
                      <a:schemeClr val="bg1"/>
                    </a:gs>
                    <a:gs pos="100000">
                      <a:srgbClr val="D22E67"/>
                    </a:gs>
                  </a:gsLst>
                  <a:lin ang="3000000" scaled="0"/>
                </a:gradFill>
                <a:latin typeface="Proximus ExtraBold" panose="020B0604020202020204" charset="0"/>
              </a:defRPr>
            </a:lvl1pPr>
          </a:lstStyle>
          <a:p>
            <a:pPr lvl="0"/>
            <a:r>
              <a:rPr lang="en-US"/>
              <a:t>xx</a:t>
            </a:r>
          </a:p>
        </p:txBody>
      </p:sp>
    </p:spTree>
    <p:extLst>
      <p:ext uri="{BB962C8B-B14F-4D97-AF65-F5344CB8AC3E}">
        <p14:creationId xmlns:p14="http://schemas.microsoft.com/office/powerpoint/2010/main" val="12870561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meos">
  <p:cSld name="comeos">
    <p:spTree>
      <p:nvGrpSpPr>
        <p:cNvPr id="1" name="Shape 30"/>
        <p:cNvGrpSpPr/>
        <p:nvPr/>
      </p:nvGrpSpPr>
      <p:grpSpPr>
        <a:xfrm>
          <a:off x="0" y="0"/>
          <a:ext cx="0" cy="0"/>
          <a:chOff x="0" y="0"/>
          <a:chExt cx="0" cy="0"/>
        </a:xfrm>
      </p:grpSpPr>
      <p:sp>
        <p:nvSpPr>
          <p:cNvPr id="31" name="Google Shape;31;p54"/>
          <p:cNvSpPr txBox="1">
            <a:spLocks noGrp="1"/>
          </p:cNvSpPr>
          <p:nvPr>
            <p:ph type="title"/>
          </p:nvPr>
        </p:nvSpPr>
        <p:spPr>
          <a:xfrm>
            <a:off x="1184424" y="365125"/>
            <a:ext cx="10169376" cy="1325563"/>
          </a:xfrm>
          <a:prstGeom prst="rect">
            <a:avLst/>
          </a:prstGeom>
          <a:noFill/>
          <a:ln>
            <a:noFill/>
          </a:ln>
        </p:spPr>
        <p:txBody>
          <a:bodyPr spcFirstLastPara="1" wrap="square" lIns="91425" tIns="45700" rIns="91425" bIns="45700" anchor="ctr" anchorCtr="0">
            <a:normAutofit/>
          </a:bodyPr>
          <a:lstStyle>
            <a:lvl1pPr lvl="0" algn="l">
              <a:lnSpc>
                <a:spcPct val="255555"/>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54"/>
          <p:cNvSpPr txBox="1">
            <a:spLocks noGrp="1"/>
          </p:cNvSpPr>
          <p:nvPr>
            <p:ph type="body" idx="1"/>
          </p:nvPr>
        </p:nvSpPr>
        <p:spPr>
          <a:xfrm>
            <a:off x="1184424" y="1971675"/>
            <a:ext cx="10169376" cy="4205288"/>
          </a:xfrm>
          <a:prstGeom prst="rect">
            <a:avLst/>
          </a:prstGeom>
          <a:noFill/>
          <a:ln>
            <a:noFill/>
          </a:ln>
        </p:spPr>
        <p:txBody>
          <a:bodyPr spcFirstLastPara="1" wrap="square" lIns="91425" tIns="45700" rIns="91425" bIns="45700" anchor="t" anchorCtr="0">
            <a:normAutofit/>
          </a:bodyPr>
          <a:lstStyle>
            <a:lvl1pPr marL="457200" lvl="0" indent="-262890" algn="l">
              <a:lnSpc>
                <a:spcPct val="100000"/>
              </a:lnSpc>
              <a:spcBef>
                <a:spcPts val="1000"/>
              </a:spcBef>
              <a:spcAft>
                <a:spcPts val="0"/>
              </a:spcAft>
              <a:buClr>
                <a:schemeClr val="dk1"/>
              </a:buClr>
              <a:buSzPts val="540"/>
              <a:buChar char="•"/>
              <a:defRPr/>
            </a:lvl1pPr>
            <a:lvl2pPr marL="914400" lvl="1" indent="-262890" algn="l">
              <a:lnSpc>
                <a:spcPct val="100000"/>
              </a:lnSpc>
              <a:spcBef>
                <a:spcPts val="500"/>
              </a:spcBef>
              <a:spcAft>
                <a:spcPts val="0"/>
              </a:spcAft>
              <a:buClr>
                <a:schemeClr val="dk1"/>
              </a:buClr>
              <a:buSzPts val="540"/>
              <a:buChar char="•"/>
              <a:defRPr/>
            </a:lvl2pPr>
            <a:lvl3pPr marL="1371600" lvl="2" indent="-262889" algn="l">
              <a:lnSpc>
                <a:spcPct val="100000"/>
              </a:lnSpc>
              <a:spcBef>
                <a:spcPts val="500"/>
              </a:spcBef>
              <a:spcAft>
                <a:spcPts val="0"/>
              </a:spcAft>
              <a:buClr>
                <a:schemeClr val="dk1"/>
              </a:buClr>
              <a:buSzPts val="540"/>
              <a:buChar char="•"/>
              <a:defRPr/>
            </a:lvl3pPr>
            <a:lvl4pPr marL="1828800" lvl="3" indent="-262889" algn="l">
              <a:lnSpc>
                <a:spcPct val="100000"/>
              </a:lnSpc>
              <a:spcBef>
                <a:spcPts val="500"/>
              </a:spcBef>
              <a:spcAft>
                <a:spcPts val="0"/>
              </a:spcAft>
              <a:buClr>
                <a:schemeClr val="dk1"/>
              </a:buClr>
              <a:buSzPts val="540"/>
              <a:buChar char="•"/>
              <a:defRPr/>
            </a:lvl4pPr>
            <a:lvl5pPr marL="2286000" lvl="4" indent="-262889" algn="l">
              <a:lnSpc>
                <a:spcPct val="100000"/>
              </a:lnSpc>
              <a:spcBef>
                <a:spcPts val="500"/>
              </a:spcBef>
              <a:spcAft>
                <a:spcPts val="0"/>
              </a:spcAft>
              <a:buClr>
                <a:schemeClr val="dk1"/>
              </a:buClr>
              <a:buSzPts val="54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54"/>
          <p:cNvSpPr txBox="1">
            <a:spLocks noGrp="1"/>
          </p:cNvSpPr>
          <p:nvPr>
            <p:ph type="sldNum" idx="12"/>
          </p:nvPr>
        </p:nvSpPr>
        <p:spPr>
          <a:xfrm>
            <a:off x="230646" y="6356350"/>
            <a:ext cx="2743200"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‹N°›</a:t>
            </a:fld>
            <a:endParaRPr/>
          </a:p>
        </p:txBody>
      </p:sp>
      <p:pic>
        <p:nvPicPr>
          <p:cNvPr id="34" name="Google Shape;34;p54"/>
          <p:cNvPicPr preferRelativeResize="0"/>
          <p:nvPr/>
        </p:nvPicPr>
        <p:blipFill rotWithShape="1">
          <a:blip r:embed="rId2">
            <a:alphaModFix/>
          </a:blip>
          <a:srcRect/>
          <a:stretch/>
        </p:blipFill>
        <p:spPr>
          <a:xfrm>
            <a:off x="-239595" y="625321"/>
            <a:ext cx="1174793" cy="755224"/>
          </a:xfrm>
          <a:prstGeom prst="rect">
            <a:avLst/>
          </a:prstGeom>
          <a:noFill/>
          <a:ln>
            <a:noFill/>
          </a:ln>
        </p:spPr>
      </p:pic>
    </p:spTree>
    <p:extLst>
      <p:ext uri="{BB962C8B-B14F-4D97-AF65-F5344CB8AC3E}">
        <p14:creationId xmlns:p14="http://schemas.microsoft.com/office/powerpoint/2010/main" val="2580938935"/>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showMasterSp="0" preserve="1" userDrawn="1">
  <p:cSld name="Chapter - Illustration 1">
    <p:bg>
      <p:bgPr>
        <a:gradFill>
          <a:gsLst>
            <a:gs pos="25000">
              <a:schemeClr val="bg1"/>
            </a:gs>
            <a:gs pos="100000">
              <a:schemeClr val="bg2"/>
            </a:gs>
          </a:gsLst>
          <a:lin ang="3000000" scaled="0"/>
        </a:gradFill>
        <a:effectLst/>
      </p:bgPr>
    </p:bg>
    <p:spTree>
      <p:nvGrpSpPr>
        <p:cNvPr id="1" name=""/>
        <p:cNvGrpSpPr/>
        <p:nvPr/>
      </p:nvGrpSpPr>
      <p:grpSpPr>
        <a:xfrm>
          <a:off x="0" y="0"/>
          <a:ext cx="0" cy="0"/>
          <a:chOff x="0" y="0"/>
          <a:chExt cx="0" cy="0"/>
        </a:xfrm>
      </p:grpSpPr>
      <p:sp>
        <p:nvSpPr>
          <p:cNvPr id="11" name="Subtitle 2">
            <a:extLst>
              <a:ext uri="{FF2B5EF4-FFF2-40B4-BE49-F238E27FC236}">
                <a16:creationId xmlns:a16="http://schemas.microsoft.com/office/drawing/2014/main" id="{54624A9C-854F-40A2-99B9-039188C411C2}"/>
              </a:ext>
            </a:extLst>
          </p:cNvPr>
          <p:cNvSpPr>
            <a:spLocks noGrp="1"/>
          </p:cNvSpPr>
          <p:nvPr>
            <p:ph type="subTitle" idx="1" hasCustomPrompt="1"/>
          </p:nvPr>
        </p:nvSpPr>
        <p:spPr>
          <a:xfrm>
            <a:off x="613833" y="3064344"/>
            <a:ext cx="4673035" cy="1530233"/>
          </a:xfrm>
        </p:spPr>
        <p:txBody>
          <a:bodyPr/>
          <a:lstStyle>
            <a:lvl1pPr marL="0" indent="0" algn="l">
              <a:lnSpc>
                <a:spcPct val="100000"/>
              </a:lnSpc>
              <a:buNone/>
              <a:defRPr sz="2933">
                <a:solidFill>
                  <a:schemeClr val="tx1"/>
                </a:solidFill>
                <a:latin typeface="Proximus Light" panose="00000500000000000000" pitchFamily="2"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Subtitle</a:t>
            </a:r>
            <a:endParaRPr lang="nl-BE"/>
          </a:p>
        </p:txBody>
      </p:sp>
      <p:sp>
        <p:nvSpPr>
          <p:cNvPr id="12" name="Title 1">
            <a:extLst>
              <a:ext uri="{FF2B5EF4-FFF2-40B4-BE49-F238E27FC236}">
                <a16:creationId xmlns:a16="http://schemas.microsoft.com/office/drawing/2014/main" id="{0F09366F-88D8-4483-A090-F7A61C91C28B}"/>
              </a:ext>
            </a:extLst>
          </p:cNvPr>
          <p:cNvSpPr>
            <a:spLocks noGrp="1"/>
          </p:cNvSpPr>
          <p:nvPr>
            <p:ph type="title" hasCustomPrompt="1"/>
          </p:nvPr>
        </p:nvSpPr>
        <p:spPr>
          <a:xfrm>
            <a:off x="613835" y="505885"/>
            <a:ext cx="6182077" cy="2214271"/>
          </a:xfrm>
        </p:spPr>
        <p:txBody>
          <a:bodyPr anchor="b">
            <a:noAutofit/>
          </a:bodyPr>
          <a:lstStyle>
            <a:lvl1pPr>
              <a:defRPr sz="4800" b="0">
                <a:solidFill>
                  <a:srgbClr val="FFFFFF"/>
                </a:solidFill>
                <a:latin typeface="Proximus ExtraBold" panose="00000900000000000000" pitchFamily="2" charset="0"/>
              </a:defRPr>
            </a:lvl1pPr>
          </a:lstStyle>
          <a:p>
            <a:r>
              <a:rPr lang="en-US"/>
              <a:t>Click to edit </a:t>
            </a:r>
            <a:br>
              <a:rPr lang="en-US"/>
            </a:br>
            <a:r>
              <a:rPr lang="en-US"/>
              <a:t>chapter title</a:t>
            </a:r>
            <a:endParaRPr lang="nl-BE"/>
          </a:p>
        </p:txBody>
      </p:sp>
      <p:pic>
        <p:nvPicPr>
          <p:cNvPr id="5" name="Graphic 4">
            <a:extLst>
              <a:ext uri="{FF2B5EF4-FFF2-40B4-BE49-F238E27FC236}">
                <a16:creationId xmlns:a16="http://schemas.microsoft.com/office/drawing/2014/main" id="{CD35E110-DB14-4A13-AA72-FF0193C1B3D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02898" y="5724528"/>
            <a:ext cx="889207" cy="720725"/>
          </a:xfrm>
          <a:prstGeom prst="rect">
            <a:avLst/>
          </a:prstGeom>
        </p:spPr>
      </p:pic>
      <p:pic>
        <p:nvPicPr>
          <p:cNvPr id="2" name="Graphic 1">
            <a:extLst>
              <a:ext uri="{FF2B5EF4-FFF2-40B4-BE49-F238E27FC236}">
                <a16:creationId xmlns:a16="http://schemas.microsoft.com/office/drawing/2014/main" id="{46333D4F-5D02-DCDE-F7B0-2ECA272BB486}"/>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1" t="-1139" r="5844"/>
          <a:stretch/>
        </p:blipFill>
        <p:spPr>
          <a:xfrm>
            <a:off x="5286868" y="333909"/>
            <a:ext cx="6905133" cy="5750983"/>
          </a:xfrm>
          <a:prstGeom prst="rect">
            <a:avLst/>
          </a:prstGeom>
        </p:spPr>
      </p:pic>
    </p:spTree>
    <p:extLst>
      <p:ext uri="{BB962C8B-B14F-4D97-AF65-F5344CB8AC3E}">
        <p14:creationId xmlns:p14="http://schemas.microsoft.com/office/powerpoint/2010/main" val="2055008476"/>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showMasterSp="0" preserve="1" userDrawn="1">
  <p:cSld name="Chapter - Illustration 2">
    <p:bg>
      <p:bgPr>
        <a:gradFill>
          <a:gsLst>
            <a:gs pos="25000">
              <a:schemeClr val="bg1"/>
            </a:gs>
            <a:gs pos="100000">
              <a:srgbClr val="D12E67"/>
            </a:gs>
          </a:gsLst>
          <a:lin ang="3000000" scaled="0"/>
        </a:gradFill>
        <a:effectLst/>
      </p:bgPr>
    </p:bg>
    <p:spTree>
      <p:nvGrpSpPr>
        <p:cNvPr id="1" name=""/>
        <p:cNvGrpSpPr/>
        <p:nvPr/>
      </p:nvGrpSpPr>
      <p:grpSpPr>
        <a:xfrm>
          <a:off x="0" y="0"/>
          <a:ext cx="0" cy="0"/>
          <a:chOff x="0" y="0"/>
          <a:chExt cx="0" cy="0"/>
        </a:xfrm>
      </p:grpSpPr>
      <p:pic>
        <p:nvPicPr>
          <p:cNvPr id="70" name="Graphic 69">
            <a:extLst>
              <a:ext uri="{FF2B5EF4-FFF2-40B4-BE49-F238E27FC236}">
                <a16:creationId xmlns:a16="http://schemas.microsoft.com/office/drawing/2014/main" id="{ADBF8575-D13C-292D-662F-9F9FA797F75D}"/>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 r="39144" b="15694"/>
          <a:stretch/>
        </p:blipFill>
        <p:spPr>
          <a:xfrm>
            <a:off x="2925234" y="1579034"/>
            <a:ext cx="9266767" cy="5278967"/>
          </a:xfrm>
          <a:prstGeom prst="rect">
            <a:avLst/>
          </a:prstGeom>
        </p:spPr>
      </p:pic>
      <p:sp>
        <p:nvSpPr>
          <p:cNvPr id="11" name="Subtitle 2">
            <a:extLst>
              <a:ext uri="{FF2B5EF4-FFF2-40B4-BE49-F238E27FC236}">
                <a16:creationId xmlns:a16="http://schemas.microsoft.com/office/drawing/2014/main" id="{54624A9C-854F-40A2-99B9-039188C411C2}"/>
              </a:ext>
            </a:extLst>
          </p:cNvPr>
          <p:cNvSpPr>
            <a:spLocks noGrp="1"/>
          </p:cNvSpPr>
          <p:nvPr>
            <p:ph type="subTitle" idx="1" hasCustomPrompt="1"/>
          </p:nvPr>
        </p:nvSpPr>
        <p:spPr>
          <a:xfrm>
            <a:off x="613833" y="3064344"/>
            <a:ext cx="4673035" cy="1530233"/>
          </a:xfrm>
        </p:spPr>
        <p:txBody>
          <a:bodyPr/>
          <a:lstStyle>
            <a:lvl1pPr marL="0" indent="0" algn="l">
              <a:lnSpc>
                <a:spcPct val="100000"/>
              </a:lnSpc>
              <a:buNone/>
              <a:defRPr sz="2933">
                <a:solidFill>
                  <a:schemeClr val="tx1"/>
                </a:solidFill>
                <a:latin typeface="Proximus Light" panose="00000500000000000000" pitchFamily="2"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Subtitle</a:t>
            </a:r>
            <a:endParaRPr lang="nl-BE"/>
          </a:p>
        </p:txBody>
      </p:sp>
      <p:sp>
        <p:nvSpPr>
          <p:cNvPr id="12" name="Title 1">
            <a:extLst>
              <a:ext uri="{FF2B5EF4-FFF2-40B4-BE49-F238E27FC236}">
                <a16:creationId xmlns:a16="http://schemas.microsoft.com/office/drawing/2014/main" id="{0F09366F-88D8-4483-A090-F7A61C91C28B}"/>
              </a:ext>
            </a:extLst>
          </p:cNvPr>
          <p:cNvSpPr>
            <a:spLocks noGrp="1"/>
          </p:cNvSpPr>
          <p:nvPr>
            <p:ph type="title" hasCustomPrompt="1"/>
          </p:nvPr>
        </p:nvSpPr>
        <p:spPr>
          <a:xfrm>
            <a:off x="613835" y="505885"/>
            <a:ext cx="6182077" cy="2214271"/>
          </a:xfrm>
        </p:spPr>
        <p:txBody>
          <a:bodyPr anchor="b">
            <a:noAutofit/>
          </a:bodyPr>
          <a:lstStyle>
            <a:lvl1pPr>
              <a:defRPr sz="4800" b="0">
                <a:solidFill>
                  <a:srgbClr val="FFFFFF"/>
                </a:solidFill>
                <a:latin typeface="Proximus ExtraBold" panose="00000900000000000000" pitchFamily="2" charset="0"/>
              </a:defRPr>
            </a:lvl1pPr>
          </a:lstStyle>
          <a:p>
            <a:r>
              <a:rPr lang="en-US"/>
              <a:t>Click to edit </a:t>
            </a:r>
            <a:br>
              <a:rPr lang="en-US"/>
            </a:br>
            <a:r>
              <a:rPr lang="en-US"/>
              <a:t>chapter title</a:t>
            </a:r>
            <a:endParaRPr lang="nl-BE"/>
          </a:p>
        </p:txBody>
      </p:sp>
      <p:pic>
        <p:nvPicPr>
          <p:cNvPr id="5" name="Graphic 4">
            <a:extLst>
              <a:ext uri="{FF2B5EF4-FFF2-40B4-BE49-F238E27FC236}">
                <a16:creationId xmlns:a16="http://schemas.microsoft.com/office/drawing/2014/main" id="{CD35E110-DB14-4A13-AA72-FF0193C1B3DE}"/>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702898" y="5724528"/>
            <a:ext cx="889207" cy="720725"/>
          </a:xfrm>
          <a:prstGeom prst="rect">
            <a:avLst/>
          </a:prstGeom>
        </p:spPr>
      </p:pic>
    </p:spTree>
    <p:extLst>
      <p:ext uri="{BB962C8B-B14F-4D97-AF65-F5344CB8AC3E}">
        <p14:creationId xmlns:p14="http://schemas.microsoft.com/office/powerpoint/2010/main" val="3808244082"/>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showMasterSp="0" preserve="1" userDrawn="1">
  <p:cSld name="Chapter - Illustration 3">
    <p:bg>
      <p:bgPr>
        <a:gradFill>
          <a:gsLst>
            <a:gs pos="25000">
              <a:schemeClr val="bg1"/>
            </a:gs>
            <a:gs pos="100000">
              <a:schemeClr val="accent4"/>
            </a:gs>
          </a:gsLst>
          <a:lin ang="3000000" scaled="0"/>
        </a:gradFill>
        <a:effectLst/>
      </p:bgPr>
    </p:bg>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10C2C515-BD5B-1EA9-81D6-9F705E41FA66}"/>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7294354" y="343905"/>
            <a:ext cx="4897647" cy="6514096"/>
          </a:xfrm>
          <a:prstGeom prst="rect">
            <a:avLst/>
          </a:prstGeom>
        </p:spPr>
      </p:pic>
      <p:sp>
        <p:nvSpPr>
          <p:cNvPr id="11" name="Subtitle 2">
            <a:extLst>
              <a:ext uri="{FF2B5EF4-FFF2-40B4-BE49-F238E27FC236}">
                <a16:creationId xmlns:a16="http://schemas.microsoft.com/office/drawing/2014/main" id="{54624A9C-854F-40A2-99B9-039188C411C2}"/>
              </a:ext>
            </a:extLst>
          </p:cNvPr>
          <p:cNvSpPr>
            <a:spLocks noGrp="1"/>
          </p:cNvSpPr>
          <p:nvPr>
            <p:ph type="subTitle" idx="1" hasCustomPrompt="1"/>
          </p:nvPr>
        </p:nvSpPr>
        <p:spPr>
          <a:xfrm>
            <a:off x="613833" y="3064344"/>
            <a:ext cx="6182076" cy="1530233"/>
          </a:xfrm>
        </p:spPr>
        <p:txBody>
          <a:bodyPr/>
          <a:lstStyle>
            <a:lvl1pPr marL="0" indent="0" algn="l">
              <a:lnSpc>
                <a:spcPct val="100000"/>
              </a:lnSpc>
              <a:buNone/>
              <a:defRPr sz="2933">
                <a:solidFill>
                  <a:schemeClr val="tx1"/>
                </a:solidFill>
                <a:latin typeface="Proximus Light" panose="00000500000000000000" pitchFamily="2"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Subtitle</a:t>
            </a:r>
            <a:endParaRPr lang="nl-BE"/>
          </a:p>
        </p:txBody>
      </p:sp>
      <p:sp>
        <p:nvSpPr>
          <p:cNvPr id="12" name="Title 1">
            <a:extLst>
              <a:ext uri="{FF2B5EF4-FFF2-40B4-BE49-F238E27FC236}">
                <a16:creationId xmlns:a16="http://schemas.microsoft.com/office/drawing/2014/main" id="{0F09366F-88D8-4483-A090-F7A61C91C28B}"/>
              </a:ext>
            </a:extLst>
          </p:cNvPr>
          <p:cNvSpPr>
            <a:spLocks noGrp="1"/>
          </p:cNvSpPr>
          <p:nvPr>
            <p:ph type="title" hasCustomPrompt="1"/>
          </p:nvPr>
        </p:nvSpPr>
        <p:spPr>
          <a:xfrm>
            <a:off x="613835" y="505885"/>
            <a:ext cx="6182077" cy="2214271"/>
          </a:xfrm>
        </p:spPr>
        <p:txBody>
          <a:bodyPr anchor="b">
            <a:noAutofit/>
          </a:bodyPr>
          <a:lstStyle>
            <a:lvl1pPr>
              <a:defRPr sz="4800" b="0">
                <a:solidFill>
                  <a:srgbClr val="FFFFFF"/>
                </a:solidFill>
                <a:latin typeface="Proximus ExtraBold" panose="00000900000000000000" pitchFamily="2" charset="0"/>
              </a:defRPr>
            </a:lvl1pPr>
          </a:lstStyle>
          <a:p>
            <a:r>
              <a:rPr lang="en-US"/>
              <a:t>Click to edit </a:t>
            </a:r>
            <a:br>
              <a:rPr lang="en-US"/>
            </a:br>
            <a:r>
              <a:rPr lang="en-US"/>
              <a:t>chapter title</a:t>
            </a:r>
            <a:endParaRPr lang="nl-BE"/>
          </a:p>
        </p:txBody>
      </p:sp>
      <p:pic>
        <p:nvPicPr>
          <p:cNvPr id="5" name="Graphic 4">
            <a:extLst>
              <a:ext uri="{FF2B5EF4-FFF2-40B4-BE49-F238E27FC236}">
                <a16:creationId xmlns:a16="http://schemas.microsoft.com/office/drawing/2014/main" id="{CD35E110-DB14-4A13-AA72-FF0193C1B3DE}"/>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702898" y="5724528"/>
            <a:ext cx="889207" cy="720725"/>
          </a:xfrm>
          <a:prstGeom prst="rect">
            <a:avLst/>
          </a:prstGeom>
        </p:spPr>
      </p:pic>
    </p:spTree>
    <p:extLst>
      <p:ext uri="{BB962C8B-B14F-4D97-AF65-F5344CB8AC3E}">
        <p14:creationId xmlns:p14="http://schemas.microsoft.com/office/powerpoint/2010/main" val="4220122996"/>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showMasterSp="0" preserve="1" userDrawn="1">
  <p:cSld name="Chapter - Illustration 4">
    <p:bg>
      <p:bgPr>
        <a:gradFill>
          <a:gsLst>
            <a:gs pos="25000">
              <a:schemeClr val="bg1"/>
            </a:gs>
            <a:gs pos="100000">
              <a:srgbClr val="EAC883"/>
            </a:gs>
          </a:gsLst>
          <a:lin ang="3000000" scaled="0"/>
        </a:grad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322754B0-B2D7-9557-F5B0-DF92C09F740E}"/>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9478" b="16358"/>
          <a:stretch/>
        </p:blipFill>
        <p:spPr>
          <a:xfrm>
            <a:off x="6172202" y="742947"/>
            <a:ext cx="6019799" cy="6115053"/>
          </a:xfrm>
          <a:prstGeom prst="rect">
            <a:avLst/>
          </a:prstGeom>
        </p:spPr>
      </p:pic>
      <p:sp>
        <p:nvSpPr>
          <p:cNvPr id="11" name="Subtitle 2">
            <a:extLst>
              <a:ext uri="{FF2B5EF4-FFF2-40B4-BE49-F238E27FC236}">
                <a16:creationId xmlns:a16="http://schemas.microsoft.com/office/drawing/2014/main" id="{54624A9C-854F-40A2-99B9-039188C411C2}"/>
              </a:ext>
            </a:extLst>
          </p:cNvPr>
          <p:cNvSpPr>
            <a:spLocks noGrp="1"/>
          </p:cNvSpPr>
          <p:nvPr>
            <p:ph type="subTitle" idx="1" hasCustomPrompt="1"/>
          </p:nvPr>
        </p:nvSpPr>
        <p:spPr>
          <a:xfrm>
            <a:off x="613833" y="3064344"/>
            <a:ext cx="5151968" cy="1530233"/>
          </a:xfrm>
        </p:spPr>
        <p:txBody>
          <a:bodyPr/>
          <a:lstStyle>
            <a:lvl1pPr marL="0" indent="0" algn="l">
              <a:lnSpc>
                <a:spcPct val="100000"/>
              </a:lnSpc>
              <a:buNone/>
              <a:defRPr sz="2933">
                <a:solidFill>
                  <a:schemeClr val="tx1"/>
                </a:solidFill>
                <a:latin typeface="Proximus Light" panose="00000500000000000000" pitchFamily="2"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Subtitle</a:t>
            </a:r>
            <a:endParaRPr lang="nl-BE"/>
          </a:p>
        </p:txBody>
      </p:sp>
      <p:sp>
        <p:nvSpPr>
          <p:cNvPr id="12" name="Title 1">
            <a:extLst>
              <a:ext uri="{FF2B5EF4-FFF2-40B4-BE49-F238E27FC236}">
                <a16:creationId xmlns:a16="http://schemas.microsoft.com/office/drawing/2014/main" id="{0F09366F-88D8-4483-A090-F7A61C91C28B}"/>
              </a:ext>
            </a:extLst>
          </p:cNvPr>
          <p:cNvSpPr>
            <a:spLocks noGrp="1"/>
          </p:cNvSpPr>
          <p:nvPr>
            <p:ph type="title" hasCustomPrompt="1"/>
          </p:nvPr>
        </p:nvSpPr>
        <p:spPr>
          <a:xfrm>
            <a:off x="613835" y="505885"/>
            <a:ext cx="5151967" cy="2214271"/>
          </a:xfrm>
        </p:spPr>
        <p:txBody>
          <a:bodyPr anchor="b">
            <a:noAutofit/>
          </a:bodyPr>
          <a:lstStyle>
            <a:lvl1pPr>
              <a:defRPr sz="4800" b="0">
                <a:solidFill>
                  <a:srgbClr val="FFFFFF"/>
                </a:solidFill>
                <a:latin typeface="Proximus ExtraBold" panose="00000900000000000000" pitchFamily="2" charset="0"/>
              </a:defRPr>
            </a:lvl1pPr>
          </a:lstStyle>
          <a:p>
            <a:r>
              <a:rPr lang="en-US"/>
              <a:t>Click to edit </a:t>
            </a:r>
            <a:br>
              <a:rPr lang="en-US"/>
            </a:br>
            <a:r>
              <a:rPr lang="en-US"/>
              <a:t>chapter title</a:t>
            </a:r>
            <a:endParaRPr lang="nl-BE"/>
          </a:p>
        </p:txBody>
      </p:sp>
      <p:pic>
        <p:nvPicPr>
          <p:cNvPr id="5" name="Graphic 4">
            <a:extLst>
              <a:ext uri="{FF2B5EF4-FFF2-40B4-BE49-F238E27FC236}">
                <a16:creationId xmlns:a16="http://schemas.microsoft.com/office/drawing/2014/main" id="{CD35E110-DB14-4A13-AA72-FF0193C1B3DE}"/>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702898" y="5724528"/>
            <a:ext cx="889207" cy="720725"/>
          </a:xfrm>
          <a:prstGeom prst="rect">
            <a:avLst/>
          </a:prstGeom>
        </p:spPr>
      </p:pic>
    </p:spTree>
    <p:extLst>
      <p:ext uri="{BB962C8B-B14F-4D97-AF65-F5344CB8AC3E}">
        <p14:creationId xmlns:p14="http://schemas.microsoft.com/office/powerpoint/2010/main" val="1913999630"/>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showMasterSp="0" preserve="1" userDrawn="1">
  <p:cSld name="Chapter - Illustration 5">
    <p:bg>
      <p:bgPr>
        <a:gradFill>
          <a:gsLst>
            <a:gs pos="25000">
              <a:schemeClr val="bg1"/>
            </a:gs>
            <a:gs pos="100000">
              <a:schemeClr val="accent4"/>
            </a:gs>
          </a:gsLst>
          <a:lin ang="3000000" scaled="0"/>
        </a:grad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08FB6E1E-547D-C7F4-1A82-6164989D32FA}"/>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37812" b="34002"/>
          <a:stretch/>
        </p:blipFill>
        <p:spPr>
          <a:xfrm>
            <a:off x="3465688" y="1669426"/>
            <a:ext cx="8726313" cy="5188575"/>
          </a:xfrm>
          <a:prstGeom prst="rect">
            <a:avLst/>
          </a:prstGeom>
        </p:spPr>
      </p:pic>
      <p:sp>
        <p:nvSpPr>
          <p:cNvPr id="11" name="Subtitle 2">
            <a:extLst>
              <a:ext uri="{FF2B5EF4-FFF2-40B4-BE49-F238E27FC236}">
                <a16:creationId xmlns:a16="http://schemas.microsoft.com/office/drawing/2014/main" id="{54624A9C-854F-40A2-99B9-039188C411C2}"/>
              </a:ext>
            </a:extLst>
          </p:cNvPr>
          <p:cNvSpPr>
            <a:spLocks noGrp="1"/>
          </p:cNvSpPr>
          <p:nvPr>
            <p:ph type="subTitle" idx="1" hasCustomPrompt="1"/>
          </p:nvPr>
        </p:nvSpPr>
        <p:spPr>
          <a:xfrm>
            <a:off x="613833" y="3064343"/>
            <a:ext cx="3100211" cy="2214271"/>
          </a:xfrm>
        </p:spPr>
        <p:txBody>
          <a:bodyPr/>
          <a:lstStyle>
            <a:lvl1pPr marL="0" indent="0" algn="l">
              <a:lnSpc>
                <a:spcPct val="100000"/>
              </a:lnSpc>
              <a:buNone/>
              <a:defRPr sz="2933">
                <a:solidFill>
                  <a:schemeClr val="tx1"/>
                </a:solidFill>
                <a:latin typeface="Proximus Light" panose="00000500000000000000" pitchFamily="2"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Subtitle</a:t>
            </a:r>
            <a:endParaRPr lang="nl-BE"/>
          </a:p>
        </p:txBody>
      </p:sp>
      <p:sp>
        <p:nvSpPr>
          <p:cNvPr id="12" name="Title 1">
            <a:extLst>
              <a:ext uri="{FF2B5EF4-FFF2-40B4-BE49-F238E27FC236}">
                <a16:creationId xmlns:a16="http://schemas.microsoft.com/office/drawing/2014/main" id="{0F09366F-88D8-4483-A090-F7A61C91C28B}"/>
              </a:ext>
            </a:extLst>
          </p:cNvPr>
          <p:cNvSpPr>
            <a:spLocks noGrp="1"/>
          </p:cNvSpPr>
          <p:nvPr>
            <p:ph type="title" hasCustomPrompt="1"/>
          </p:nvPr>
        </p:nvSpPr>
        <p:spPr>
          <a:xfrm>
            <a:off x="613834" y="505885"/>
            <a:ext cx="7051321" cy="2214271"/>
          </a:xfrm>
        </p:spPr>
        <p:txBody>
          <a:bodyPr anchor="b">
            <a:noAutofit/>
          </a:bodyPr>
          <a:lstStyle>
            <a:lvl1pPr>
              <a:defRPr sz="4800" b="0">
                <a:solidFill>
                  <a:srgbClr val="FFFFFF"/>
                </a:solidFill>
                <a:latin typeface="Proximus ExtraBold" panose="00000900000000000000" pitchFamily="2" charset="0"/>
              </a:defRPr>
            </a:lvl1pPr>
          </a:lstStyle>
          <a:p>
            <a:r>
              <a:rPr lang="en-US"/>
              <a:t>Click to edit </a:t>
            </a:r>
            <a:br>
              <a:rPr lang="en-US"/>
            </a:br>
            <a:r>
              <a:rPr lang="en-US"/>
              <a:t>chapter title</a:t>
            </a:r>
            <a:endParaRPr lang="nl-BE"/>
          </a:p>
        </p:txBody>
      </p:sp>
      <p:pic>
        <p:nvPicPr>
          <p:cNvPr id="5" name="Graphic 4">
            <a:extLst>
              <a:ext uri="{FF2B5EF4-FFF2-40B4-BE49-F238E27FC236}">
                <a16:creationId xmlns:a16="http://schemas.microsoft.com/office/drawing/2014/main" id="{CD35E110-DB14-4A13-AA72-FF0193C1B3DE}"/>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702898" y="5724528"/>
            <a:ext cx="889207" cy="720725"/>
          </a:xfrm>
          <a:prstGeom prst="rect">
            <a:avLst/>
          </a:prstGeom>
        </p:spPr>
      </p:pic>
    </p:spTree>
    <p:extLst>
      <p:ext uri="{BB962C8B-B14F-4D97-AF65-F5344CB8AC3E}">
        <p14:creationId xmlns:p14="http://schemas.microsoft.com/office/powerpoint/2010/main" val="705788910"/>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showMasterSp="0" preserve="1" userDrawn="1">
  <p:cSld name="Chapter - Illustration 6">
    <p:bg>
      <p:bgPr>
        <a:gradFill>
          <a:gsLst>
            <a:gs pos="25000">
              <a:schemeClr val="bg1"/>
            </a:gs>
            <a:gs pos="100000">
              <a:schemeClr val="accent5"/>
            </a:gs>
          </a:gsLst>
          <a:lin ang="3000000" scaled="0"/>
        </a:gra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BF8378EB-DAE3-4981-AF59-0C39556517E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1" r="8768" b="5820"/>
          <a:stretch/>
        </p:blipFill>
        <p:spPr>
          <a:xfrm>
            <a:off x="3046829" y="2462401"/>
            <a:ext cx="9145171" cy="4395599"/>
          </a:xfrm>
          <a:prstGeom prst="rect">
            <a:avLst/>
          </a:prstGeom>
        </p:spPr>
      </p:pic>
      <p:sp>
        <p:nvSpPr>
          <p:cNvPr id="11" name="Subtitle 2">
            <a:extLst>
              <a:ext uri="{FF2B5EF4-FFF2-40B4-BE49-F238E27FC236}">
                <a16:creationId xmlns:a16="http://schemas.microsoft.com/office/drawing/2014/main" id="{54624A9C-854F-40A2-99B9-039188C411C2}"/>
              </a:ext>
            </a:extLst>
          </p:cNvPr>
          <p:cNvSpPr>
            <a:spLocks noGrp="1"/>
          </p:cNvSpPr>
          <p:nvPr>
            <p:ph type="subTitle" idx="1" hasCustomPrompt="1"/>
          </p:nvPr>
        </p:nvSpPr>
        <p:spPr>
          <a:xfrm>
            <a:off x="613834" y="2462401"/>
            <a:ext cx="4381500" cy="2214271"/>
          </a:xfrm>
        </p:spPr>
        <p:txBody>
          <a:bodyPr/>
          <a:lstStyle>
            <a:lvl1pPr marL="0" indent="0" algn="l">
              <a:lnSpc>
                <a:spcPct val="100000"/>
              </a:lnSpc>
              <a:buNone/>
              <a:defRPr sz="2933">
                <a:solidFill>
                  <a:schemeClr val="tx1"/>
                </a:solidFill>
                <a:latin typeface="Proximus Light" panose="00000500000000000000" pitchFamily="2"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Subtitle</a:t>
            </a:r>
            <a:endParaRPr lang="nl-BE"/>
          </a:p>
        </p:txBody>
      </p:sp>
      <p:sp>
        <p:nvSpPr>
          <p:cNvPr id="12" name="Title 1">
            <a:extLst>
              <a:ext uri="{FF2B5EF4-FFF2-40B4-BE49-F238E27FC236}">
                <a16:creationId xmlns:a16="http://schemas.microsoft.com/office/drawing/2014/main" id="{0F09366F-88D8-4483-A090-F7A61C91C28B}"/>
              </a:ext>
            </a:extLst>
          </p:cNvPr>
          <p:cNvSpPr>
            <a:spLocks noGrp="1"/>
          </p:cNvSpPr>
          <p:nvPr>
            <p:ph type="title" hasCustomPrompt="1"/>
          </p:nvPr>
        </p:nvSpPr>
        <p:spPr>
          <a:xfrm>
            <a:off x="613834" y="505883"/>
            <a:ext cx="10960100" cy="1612800"/>
          </a:xfrm>
        </p:spPr>
        <p:txBody>
          <a:bodyPr anchor="b">
            <a:noAutofit/>
          </a:bodyPr>
          <a:lstStyle>
            <a:lvl1pPr>
              <a:defRPr sz="4800" b="0">
                <a:solidFill>
                  <a:srgbClr val="FFFFFF"/>
                </a:solidFill>
                <a:latin typeface="Proximus ExtraBold" panose="00000900000000000000" pitchFamily="2" charset="0"/>
              </a:defRPr>
            </a:lvl1pPr>
          </a:lstStyle>
          <a:p>
            <a:r>
              <a:rPr lang="en-US"/>
              <a:t>Click to edit </a:t>
            </a:r>
            <a:br>
              <a:rPr lang="en-US"/>
            </a:br>
            <a:r>
              <a:rPr lang="en-US"/>
              <a:t>chapter title</a:t>
            </a:r>
            <a:endParaRPr lang="nl-BE"/>
          </a:p>
        </p:txBody>
      </p:sp>
      <p:pic>
        <p:nvPicPr>
          <p:cNvPr id="5" name="Graphic 4">
            <a:extLst>
              <a:ext uri="{FF2B5EF4-FFF2-40B4-BE49-F238E27FC236}">
                <a16:creationId xmlns:a16="http://schemas.microsoft.com/office/drawing/2014/main" id="{CD35E110-DB14-4A13-AA72-FF0193C1B3DE}"/>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702898" y="5724528"/>
            <a:ext cx="889207" cy="720725"/>
          </a:xfrm>
          <a:prstGeom prst="rect">
            <a:avLst/>
          </a:prstGeom>
        </p:spPr>
      </p:pic>
    </p:spTree>
    <p:extLst>
      <p:ext uri="{BB962C8B-B14F-4D97-AF65-F5344CB8AC3E}">
        <p14:creationId xmlns:p14="http://schemas.microsoft.com/office/powerpoint/2010/main" val="3856772307"/>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Subchapter - White">
    <p:bg>
      <p:bgPr>
        <a:solidFill>
          <a:schemeClr val="tx1"/>
        </a:solidFill>
        <a:effectLst/>
      </p:bgPr>
    </p:bg>
    <p:spTree>
      <p:nvGrpSpPr>
        <p:cNvPr id="1" name=""/>
        <p:cNvGrpSpPr/>
        <p:nvPr/>
      </p:nvGrpSpPr>
      <p:grpSpPr>
        <a:xfrm>
          <a:off x="0" y="0"/>
          <a:ext cx="0" cy="0"/>
          <a:chOff x="0" y="0"/>
          <a:chExt cx="0" cy="0"/>
        </a:xfrm>
      </p:grpSpPr>
      <p:sp>
        <p:nvSpPr>
          <p:cNvPr id="11" name="Subtitle 2">
            <a:extLst>
              <a:ext uri="{FF2B5EF4-FFF2-40B4-BE49-F238E27FC236}">
                <a16:creationId xmlns:a16="http://schemas.microsoft.com/office/drawing/2014/main" id="{54624A9C-854F-40A2-99B9-039188C411C2}"/>
              </a:ext>
            </a:extLst>
          </p:cNvPr>
          <p:cNvSpPr>
            <a:spLocks noGrp="1"/>
          </p:cNvSpPr>
          <p:nvPr>
            <p:ph type="subTitle" idx="1" hasCustomPrompt="1"/>
          </p:nvPr>
        </p:nvSpPr>
        <p:spPr>
          <a:xfrm>
            <a:off x="613834" y="2460272"/>
            <a:ext cx="8225367" cy="1335741"/>
          </a:xfrm>
        </p:spPr>
        <p:txBody>
          <a:bodyPr/>
          <a:lstStyle>
            <a:lvl1pPr marL="0" indent="0" algn="l">
              <a:lnSpc>
                <a:spcPct val="100000"/>
              </a:lnSpc>
              <a:buNone/>
              <a:defRPr sz="2667">
                <a:solidFill>
                  <a:schemeClr val="bg1"/>
                </a:solidFill>
                <a:latin typeface="+mj-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Subtitle</a:t>
            </a:r>
            <a:endParaRPr lang="nl-BE"/>
          </a:p>
        </p:txBody>
      </p:sp>
      <p:sp>
        <p:nvSpPr>
          <p:cNvPr id="12" name="Title 1">
            <a:extLst>
              <a:ext uri="{FF2B5EF4-FFF2-40B4-BE49-F238E27FC236}">
                <a16:creationId xmlns:a16="http://schemas.microsoft.com/office/drawing/2014/main" id="{0F09366F-88D8-4483-A090-F7A61C91C28B}"/>
              </a:ext>
            </a:extLst>
          </p:cNvPr>
          <p:cNvSpPr>
            <a:spLocks noGrp="1"/>
          </p:cNvSpPr>
          <p:nvPr>
            <p:ph type="title" hasCustomPrompt="1"/>
          </p:nvPr>
        </p:nvSpPr>
        <p:spPr>
          <a:xfrm>
            <a:off x="613834" y="504000"/>
            <a:ext cx="8225367" cy="1612083"/>
          </a:xfrm>
        </p:spPr>
        <p:txBody>
          <a:bodyPr anchor="b">
            <a:noAutofit/>
          </a:bodyPr>
          <a:lstStyle>
            <a:lvl1pPr>
              <a:defRPr sz="4267" b="0">
                <a:solidFill>
                  <a:schemeClr val="bg1"/>
                </a:solidFill>
                <a:latin typeface="Proximus Light" panose="020B0604020202020204" charset="0"/>
              </a:defRPr>
            </a:lvl1pPr>
          </a:lstStyle>
          <a:p>
            <a:r>
              <a:rPr lang="en-US"/>
              <a:t>Click to edit </a:t>
            </a:r>
            <a:br>
              <a:rPr lang="en-US"/>
            </a:br>
            <a:r>
              <a:rPr lang="en-US"/>
              <a:t>subchapter title</a:t>
            </a:r>
            <a:endParaRPr lang="nl-BE"/>
          </a:p>
        </p:txBody>
      </p:sp>
      <p:pic>
        <p:nvPicPr>
          <p:cNvPr id="2" name="Graphic 1">
            <a:extLst>
              <a:ext uri="{FF2B5EF4-FFF2-40B4-BE49-F238E27FC236}">
                <a16:creationId xmlns:a16="http://schemas.microsoft.com/office/drawing/2014/main" id="{E679911C-93F9-B87D-B3FA-11770F8ED22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702898" y="5724528"/>
            <a:ext cx="890679" cy="720725"/>
          </a:xfrm>
          <a:prstGeom prst="rect">
            <a:avLst/>
          </a:prstGeom>
        </p:spPr>
      </p:pic>
      <p:sp>
        <p:nvSpPr>
          <p:cNvPr id="3" name="Text Placeholder 2">
            <a:extLst>
              <a:ext uri="{FF2B5EF4-FFF2-40B4-BE49-F238E27FC236}">
                <a16:creationId xmlns:a16="http://schemas.microsoft.com/office/drawing/2014/main" id="{52EFA49A-5254-AD86-1692-AD2FEDB27285}"/>
              </a:ext>
            </a:extLst>
          </p:cNvPr>
          <p:cNvSpPr>
            <a:spLocks noGrp="1"/>
          </p:cNvSpPr>
          <p:nvPr>
            <p:ph type="body" sz="quarter" idx="10" hasCustomPrompt="1"/>
          </p:nvPr>
        </p:nvSpPr>
        <p:spPr>
          <a:xfrm>
            <a:off x="9398000" y="2"/>
            <a:ext cx="2794000" cy="2843133"/>
          </a:xfrm>
          <a:custGeom>
            <a:avLst/>
            <a:gdLst>
              <a:gd name="connsiteX0" fmla="*/ 974239 w 2553320"/>
              <a:gd name="connsiteY0" fmla="*/ 0 h 2598221"/>
              <a:gd name="connsiteX1" fmla="*/ 2553320 w 2553320"/>
              <a:gd name="connsiteY1" fmla="*/ 0 h 2598221"/>
              <a:gd name="connsiteX2" fmla="*/ 2553320 w 2553320"/>
              <a:gd name="connsiteY2" fmla="*/ 1668884 h 2598221"/>
              <a:gd name="connsiteX3" fmla="*/ 1960321 w 2553320"/>
              <a:gd name="connsiteY3" fmla="*/ 2261883 h 2598221"/>
              <a:gd name="connsiteX4" fmla="*/ 336338 w 2553320"/>
              <a:gd name="connsiteY4" fmla="*/ 2261883 h 2598221"/>
              <a:gd name="connsiteX5" fmla="*/ 336338 w 2553320"/>
              <a:gd name="connsiteY5" fmla="*/ 637901 h 2598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53320" h="2598221">
                <a:moveTo>
                  <a:pt x="974239" y="0"/>
                </a:moveTo>
                <a:lnTo>
                  <a:pt x="2553320" y="0"/>
                </a:lnTo>
                <a:lnTo>
                  <a:pt x="2553320" y="1668884"/>
                </a:lnTo>
                <a:lnTo>
                  <a:pt x="1960321" y="2261883"/>
                </a:lnTo>
                <a:cubicBezTo>
                  <a:pt x="1511870" y="2710334"/>
                  <a:pt x="784789" y="2710334"/>
                  <a:pt x="336338" y="2261883"/>
                </a:cubicBezTo>
                <a:cubicBezTo>
                  <a:pt x="-112112" y="1813433"/>
                  <a:pt x="-112112" y="1086352"/>
                  <a:pt x="336338" y="637901"/>
                </a:cubicBezTo>
                <a:close/>
              </a:path>
            </a:pathLst>
          </a:custGeom>
          <a:gradFill>
            <a:gsLst>
              <a:gs pos="20000">
                <a:schemeClr val="bg1"/>
              </a:gs>
              <a:gs pos="100000">
                <a:srgbClr val="D22E67"/>
              </a:gs>
            </a:gsLst>
            <a:lin ang="7200000" scaled="0"/>
          </a:gradFill>
        </p:spPr>
        <p:txBody>
          <a:bodyPr wrap="square" anchor="ctr">
            <a:noAutofit/>
          </a:bodyPr>
          <a:lstStyle>
            <a:lvl1pPr marL="0" indent="0" algn="ctr">
              <a:buNone/>
              <a:defRPr sz="8000">
                <a:solidFill>
                  <a:schemeClr val="tx1"/>
                </a:solidFill>
                <a:latin typeface="Proximus Light" panose="020B0604020202020204" charset="0"/>
              </a:defRPr>
            </a:lvl1pPr>
          </a:lstStyle>
          <a:p>
            <a:pPr lvl="0"/>
            <a:r>
              <a:rPr lang="en-US"/>
              <a:t>xx</a:t>
            </a:r>
          </a:p>
        </p:txBody>
      </p:sp>
    </p:spTree>
    <p:extLst>
      <p:ext uri="{BB962C8B-B14F-4D97-AF65-F5344CB8AC3E}">
        <p14:creationId xmlns:p14="http://schemas.microsoft.com/office/powerpoint/2010/main" val="3242273039"/>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Content slide - white bg - bullet menu">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chor="t"/>
          <a:lstStyle>
            <a:lvl1pPr>
              <a:defRPr b="1"/>
            </a:lvl1pPr>
          </a:lstStyle>
          <a:p>
            <a:r>
              <a:rPr lang="en-US"/>
              <a:t>Click to edit slide title</a:t>
            </a:r>
            <a:endParaRPr lang="nl-BE"/>
          </a:p>
        </p:txBody>
      </p:sp>
      <p:sp>
        <p:nvSpPr>
          <p:cNvPr id="11" name="Text Placeholder 2">
            <a:extLst>
              <a:ext uri="{FF2B5EF4-FFF2-40B4-BE49-F238E27FC236}">
                <a16:creationId xmlns:a16="http://schemas.microsoft.com/office/drawing/2014/main" id="{10193D06-FB5B-42EC-9101-F77EE2C16642}"/>
              </a:ext>
            </a:extLst>
          </p:cNvPr>
          <p:cNvSpPr>
            <a:spLocks noGrp="1"/>
          </p:cNvSpPr>
          <p:nvPr>
            <p:ph idx="1"/>
          </p:nvPr>
        </p:nvSpPr>
        <p:spPr>
          <a:xfrm>
            <a:off x="613835" y="1382400"/>
            <a:ext cx="10962216" cy="4690317"/>
          </a:xfrm>
          <a:prstGeom prst="rect">
            <a:avLst/>
          </a:prstGeom>
        </p:spPr>
        <p:txBody>
          <a:bodyPr vert="horz" lIns="0" tIns="0" rIns="0" bIns="0" numCol="1" spcCol="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a:p>
        </p:txBody>
      </p:sp>
    </p:spTree>
    <p:extLst>
      <p:ext uri="{BB962C8B-B14F-4D97-AF65-F5344CB8AC3E}">
        <p14:creationId xmlns:p14="http://schemas.microsoft.com/office/powerpoint/2010/main" val="2068087688"/>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Content slide - white bg - Subtitle - bullet menu">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13837" y="503769"/>
            <a:ext cx="10962217" cy="533399"/>
          </a:xfrm>
        </p:spPr>
        <p:txBody>
          <a:bodyPr anchor="t"/>
          <a:lstStyle>
            <a:lvl1pPr>
              <a:defRPr b="1"/>
            </a:lvl1pPr>
          </a:lstStyle>
          <a:p>
            <a:r>
              <a:rPr lang="en-US"/>
              <a:t>Click to edit slide title</a:t>
            </a:r>
            <a:endParaRPr lang="nl-BE"/>
          </a:p>
        </p:txBody>
      </p:sp>
      <p:sp>
        <p:nvSpPr>
          <p:cNvPr id="11" name="Text Placeholder 2">
            <a:extLst>
              <a:ext uri="{FF2B5EF4-FFF2-40B4-BE49-F238E27FC236}">
                <a16:creationId xmlns:a16="http://schemas.microsoft.com/office/drawing/2014/main" id="{10193D06-FB5B-42EC-9101-F77EE2C16642}"/>
              </a:ext>
            </a:extLst>
          </p:cNvPr>
          <p:cNvSpPr>
            <a:spLocks noGrp="1"/>
          </p:cNvSpPr>
          <p:nvPr>
            <p:ph idx="1" hasCustomPrompt="1"/>
          </p:nvPr>
        </p:nvSpPr>
        <p:spPr>
          <a:xfrm>
            <a:off x="613835" y="2057400"/>
            <a:ext cx="10962216" cy="4015317"/>
          </a:xfrm>
          <a:prstGeom prst="rect">
            <a:avLst/>
          </a:prstGeom>
        </p:spPr>
        <p:txBody>
          <a:bodyPr vert="horz" lIns="0" tIns="0" rIns="0" bIns="0" numCol="1" spcCol="0" rtlCol="0" anchor="t" anchorCtr="0">
            <a:noAutofit/>
          </a:bodyPr>
          <a:lstStyle>
            <a:lvl2pPr marL="479988" indent="-235194">
              <a:spcBef>
                <a:spcPts val="800"/>
              </a:spcBef>
              <a:defRPr/>
            </a:lvl2pPr>
            <a:lvl3pPr>
              <a:spcBef>
                <a:spcPts val="800"/>
              </a:spcBef>
              <a:defRPr/>
            </a:lvl3pPr>
            <a:lvl4pPr>
              <a:spcBef>
                <a:spcPts val="1600"/>
              </a:spcBef>
              <a:defRPr/>
            </a:lvl4pPr>
            <a:lvl5pPr>
              <a:spcBef>
                <a:spcPts val="2400"/>
              </a:spcBef>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6" name="Text Placeholder 5">
            <a:extLst>
              <a:ext uri="{FF2B5EF4-FFF2-40B4-BE49-F238E27FC236}">
                <a16:creationId xmlns:a16="http://schemas.microsoft.com/office/drawing/2014/main" id="{3CFA2924-4BFC-CB4A-33EA-AFA2F3E1085E}"/>
              </a:ext>
            </a:extLst>
          </p:cNvPr>
          <p:cNvSpPr>
            <a:spLocks noGrp="1"/>
          </p:cNvSpPr>
          <p:nvPr>
            <p:ph type="body" sz="quarter" idx="12"/>
          </p:nvPr>
        </p:nvSpPr>
        <p:spPr>
          <a:xfrm>
            <a:off x="624417" y="1138501"/>
            <a:ext cx="10962216" cy="393967"/>
          </a:xfrm>
        </p:spPr>
        <p:txBody>
          <a:bodyPr/>
          <a:lstStyle>
            <a:lvl1pPr marL="0" indent="0">
              <a:buNone/>
              <a:defRPr sz="2133">
                <a:solidFill>
                  <a:schemeClr val="bg1"/>
                </a:solidFill>
                <a:latin typeface="Proximus Light" panose="020B0604020202020204" charset="0"/>
              </a:defRPr>
            </a:lvl1pPr>
          </a:lstStyle>
          <a:p>
            <a:pPr lvl="0"/>
            <a:r>
              <a:rPr lang="en-US"/>
              <a:t>Click to edit Master text styles</a:t>
            </a:r>
          </a:p>
        </p:txBody>
      </p:sp>
    </p:spTree>
    <p:extLst>
      <p:ext uri="{BB962C8B-B14F-4D97-AF65-F5344CB8AC3E}">
        <p14:creationId xmlns:p14="http://schemas.microsoft.com/office/powerpoint/2010/main" val="2357618666"/>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Content slide - white bg - 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chor="t"/>
          <a:lstStyle>
            <a:lvl1pPr>
              <a:defRPr b="1"/>
            </a:lvl1pPr>
          </a:lstStyle>
          <a:p>
            <a:r>
              <a:rPr lang="en-US"/>
              <a:t>Click to edit slide title</a:t>
            </a:r>
            <a:endParaRPr lang="nl-BE"/>
          </a:p>
        </p:txBody>
      </p:sp>
    </p:spTree>
    <p:extLst>
      <p:ext uri="{BB962C8B-B14F-4D97-AF65-F5344CB8AC3E}">
        <p14:creationId xmlns:p14="http://schemas.microsoft.com/office/powerpoint/2010/main" val="2946531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rgbClr val="CFCAD7"/>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45BABD-EF1A-BF4B-6F24-02378B451D7F}"/>
              </a:ext>
            </a:extLst>
          </p:cNvPr>
          <p:cNvSpPr>
            <a:spLocks noGrp="1"/>
          </p:cNvSpPr>
          <p:nvPr>
            <p:ph type="title"/>
          </p:nvPr>
        </p:nvSpPr>
        <p:spPr>
          <a:xfrm>
            <a:off x="293511" y="365125"/>
            <a:ext cx="11604978" cy="1325563"/>
          </a:xfrm>
        </p:spPr>
        <p:txBody>
          <a:bodyPr/>
          <a:lstStyle/>
          <a:p>
            <a:r>
              <a:rPr lang="en-GB"/>
              <a:t>Click to edit Master title style</a:t>
            </a:r>
            <a:endParaRPr lang="nl-NL"/>
          </a:p>
        </p:txBody>
      </p:sp>
      <p:sp>
        <p:nvSpPr>
          <p:cNvPr id="3" name="Content Placeholder 2">
            <a:extLst>
              <a:ext uri="{FF2B5EF4-FFF2-40B4-BE49-F238E27FC236}">
                <a16:creationId xmlns:a16="http://schemas.microsoft.com/office/drawing/2014/main" id="{28400257-90EF-CA23-D7E8-28D61A9B126D}"/>
              </a:ext>
            </a:extLst>
          </p:cNvPr>
          <p:cNvSpPr>
            <a:spLocks noGrp="1"/>
          </p:cNvSpPr>
          <p:nvPr>
            <p:ph idx="1"/>
          </p:nvPr>
        </p:nvSpPr>
        <p:spPr>
          <a:xfrm>
            <a:off x="293511" y="1825625"/>
            <a:ext cx="11604978"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nl-NL"/>
          </a:p>
        </p:txBody>
      </p:sp>
      <p:sp>
        <p:nvSpPr>
          <p:cNvPr id="4" name="Date Placeholder 3">
            <a:extLst>
              <a:ext uri="{FF2B5EF4-FFF2-40B4-BE49-F238E27FC236}">
                <a16:creationId xmlns:a16="http://schemas.microsoft.com/office/drawing/2014/main" id="{6B6248D3-A19A-B2C8-92FE-8F0E00AC8767}"/>
              </a:ext>
            </a:extLst>
          </p:cNvPr>
          <p:cNvSpPr>
            <a:spLocks noGrp="1"/>
          </p:cNvSpPr>
          <p:nvPr>
            <p:ph type="dt" sz="half" idx="10"/>
          </p:nvPr>
        </p:nvSpPr>
        <p:spPr>
          <a:xfrm>
            <a:off x="293511" y="6356350"/>
            <a:ext cx="3287889" cy="365125"/>
          </a:xfrm>
        </p:spPr>
        <p:txBody>
          <a:bodyPr/>
          <a:lstStyle/>
          <a:p>
            <a:fld id="{D0FDAF74-C18C-D14E-97E4-BB237606CAFC}" type="datetimeFigureOut">
              <a:rPr lang="nl-NL" smtClean="0"/>
              <a:t>8-10-2025</a:t>
            </a:fld>
            <a:endParaRPr lang="nl-NL"/>
          </a:p>
        </p:txBody>
      </p:sp>
      <p:sp>
        <p:nvSpPr>
          <p:cNvPr id="5" name="Footer Placeholder 4">
            <a:extLst>
              <a:ext uri="{FF2B5EF4-FFF2-40B4-BE49-F238E27FC236}">
                <a16:creationId xmlns:a16="http://schemas.microsoft.com/office/drawing/2014/main" id="{C787B544-9F40-E9B6-DB54-1D5BD5BB8F9E}"/>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9D26AC15-A5E4-BBAD-D674-8E93595C469D}"/>
              </a:ext>
            </a:extLst>
          </p:cNvPr>
          <p:cNvSpPr>
            <a:spLocks noGrp="1"/>
          </p:cNvSpPr>
          <p:nvPr>
            <p:ph type="sldNum" sz="quarter" idx="12"/>
          </p:nvPr>
        </p:nvSpPr>
        <p:spPr>
          <a:xfrm>
            <a:off x="9155289" y="6356350"/>
            <a:ext cx="2743200" cy="365125"/>
          </a:xfrm>
        </p:spPr>
        <p:txBody>
          <a:bodyPr/>
          <a:lstStyle/>
          <a:p>
            <a:fld id="{ADDAA34C-5483-1348-9317-F743A49B0AFE}" type="slidenum">
              <a:rPr lang="nl-NL" smtClean="0"/>
              <a:t>‹N°›</a:t>
            </a:fld>
            <a:endParaRPr lang="nl-NL"/>
          </a:p>
        </p:txBody>
      </p:sp>
    </p:spTree>
    <p:extLst>
      <p:ext uri="{BB962C8B-B14F-4D97-AF65-F5344CB8AC3E}">
        <p14:creationId xmlns:p14="http://schemas.microsoft.com/office/powerpoint/2010/main" val="7531569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F0F0F1"/>
          </a:solidFill>
          <a:ln/>
        </p:spPr>
      </p:sp>
      <p:sp>
        <p:nvSpPr>
          <p:cNvPr id="3" name="Shape 1"/>
          <p:cNvSpPr/>
          <p:nvPr/>
        </p:nvSpPr>
        <p:spPr>
          <a:xfrm>
            <a:off x="0" y="0"/>
            <a:ext cx="12192000" cy="6858000"/>
          </a:xfrm>
          <a:prstGeom prst="rect">
            <a:avLst/>
          </a:prstGeom>
          <a:solidFill>
            <a:srgbClr val="FFFFFF"/>
          </a:solidFill>
          <a:ln/>
        </p:spPr>
      </p:sp>
    </p:spTree>
    <p:extLst>
      <p:ext uri="{BB962C8B-B14F-4D97-AF65-F5344CB8AC3E}">
        <p14:creationId xmlns:p14="http://schemas.microsoft.com/office/powerpoint/2010/main" val="3214651865"/>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Content slide - white bg - Title and sub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13837" y="503769"/>
            <a:ext cx="10962217" cy="533399"/>
          </a:xfrm>
        </p:spPr>
        <p:txBody>
          <a:bodyPr anchor="t"/>
          <a:lstStyle>
            <a:lvl1pPr>
              <a:defRPr b="1"/>
            </a:lvl1pPr>
          </a:lstStyle>
          <a:p>
            <a:r>
              <a:rPr lang="en-US"/>
              <a:t>Click to edit slide title</a:t>
            </a:r>
            <a:endParaRPr lang="nl-BE"/>
          </a:p>
        </p:txBody>
      </p:sp>
      <p:sp>
        <p:nvSpPr>
          <p:cNvPr id="6" name="Text Placeholder 5">
            <a:extLst>
              <a:ext uri="{FF2B5EF4-FFF2-40B4-BE49-F238E27FC236}">
                <a16:creationId xmlns:a16="http://schemas.microsoft.com/office/drawing/2014/main" id="{3CFA2924-4BFC-CB4A-33EA-AFA2F3E1085E}"/>
              </a:ext>
            </a:extLst>
          </p:cNvPr>
          <p:cNvSpPr>
            <a:spLocks noGrp="1"/>
          </p:cNvSpPr>
          <p:nvPr>
            <p:ph type="body" sz="quarter" idx="12"/>
          </p:nvPr>
        </p:nvSpPr>
        <p:spPr>
          <a:xfrm>
            <a:off x="624417" y="1138501"/>
            <a:ext cx="10962216" cy="393967"/>
          </a:xfrm>
        </p:spPr>
        <p:txBody>
          <a:bodyPr/>
          <a:lstStyle>
            <a:lvl1pPr marL="0" indent="0">
              <a:buNone/>
              <a:defRPr sz="2133">
                <a:solidFill>
                  <a:schemeClr val="bg1"/>
                </a:solidFill>
                <a:latin typeface="Proximus Light" panose="020B0604020202020204" charset="0"/>
              </a:defRPr>
            </a:lvl1pPr>
          </a:lstStyle>
          <a:p>
            <a:pPr lvl="0"/>
            <a:r>
              <a:rPr lang="en-US"/>
              <a:t>Click to edit Master text styles</a:t>
            </a:r>
          </a:p>
        </p:txBody>
      </p:sp>
    </p:spTree>
    <p:extLst>
      <p:ext uri="{BB962C8B-B14F-4D97-AF65-F5344CB8AC3E}">
        <p14:creationId xmlns:p14="http://schemas.microsoft.com/office/powerpoint/2010/main" val="743745191"/>
      </p:ext>
    </p:extLst>
  </p:cSld>
  <p:clrMapOvr>
    <a:masterClrMapping/>
  </p:clrMapOvr>
  <p:extLst>
    <p:ext uri="{DCECCB84-F9BA-43D5-87BE-67443E8EF086}">
      <p15:sldGuideLst xmlns:p15="http://schemas.microsoft.com/office/powerpoint/2012/main">
        <p15:guide id="1" orient="horz" pos="1283" userDrawn="1">
          <p15:clr>
            <a:srgbClr val="FBAE40"/>
          </p15:clr>
        </p15:guide>
      </p15:sldGuideLst>
    </p:ext>
  </p:extLst>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Content slide - colour bg - bullet menu">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chor="t"/>
          <a:lstStyle>
            <a:lvl1pPr>
              <a:defRPr b="1">
                <a:solidFill>
                  <a:schemeClr val="tx1"/>
                </a:solidFill>
              </a:defRPr>
            </a:lvl1pPr>
          </a:lstStyle>
          <a:p>
            <a:r>
              <a:rPr lang="en-US"/>
              <a:t>Click to edit slide title</a:t>
            </a:r>
            <a:endParaRPr lang="nl-BE"/>
          </a:p>
        </p:txBody>
      </p:sp>
      <p:sp>
        <p:nvSpPr>
          <p:cNvPr id="6" name="Text Placeholder 5">
            <a:extLst>
              <a:ext uri="{FF2B5EF4-FFF2-40B4-BE49-F238E27FC236}">
                <a16:creationId xmlns:a16="http://schemas.microsoft.com/office/drawing/2014/main" id="{D62362CE-1A7B-CA66-FD9A-16C348131664}"/>
              </a:ext>
            </a:extLst>
          </p:cNvPr>
          <p:cNvSpPr>
            <a:spLocks noGrp="1"/>
          </p:cNvSpPr>
          <p:nvPr>
            <p:ph type="body" sz="quarter" idx="10"/>
          </p:nvPr>
        </p:nvSpPr>
        <p:spPr>
          <a:xfrm>
            <a:off x="613834" y="1384301"/>
            <a:ext cx="10964333" cy="4688417"/>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17057409"/>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Content slide - colour bg - Subtitle - bullet menu">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13837" y="503769"/>
            <a:ext cx="10962217" cy="533399"/>
          </a:xfrm>
        </p:spPr>
        <p:txBody>
          <a:bodyPr anchor="t"/>
          <a:lstStyle>
            <a:lvl1pPr>
              <a:defRPr b="1">
                <a:solidFill>
                  <a:schemeClr val="tx1"/>
                </a:solidFill>
              </a:defRPr>
            </a:lvl1pPr>
          </a:lstStyle>
          <a:p>
            <a:r>
              <a:rPr lang="en-US"/>
              <a:t>Click to edit slide title</a:t>
            </a:r>
            <a:endParaRPr lang="nl-BE"/>
          </a:p>
        </p:txBody>
      </p:sp>
      <p:sp>
        <p:nvSpPr>
          <p:cNvPr id="6" name="Text Placeholder 5">
            <a:extLst>
              <a:ext uri="{FF2B5EF4-FFF2-40B4-BE49-F238E27FC236}">
                <a16:creationId xmlns:a16="http://schemas.microsoft.com/office/drawing/2014/main" id="{3CFA2924-4BFC-CB4A-33EA-AFA2F3E1085E}"/>
              </a:ext>
            </a:extLst>
          </p:cNvPr>
          <p:cNvSpPr>
            <a:spLocks noGrp="1"/>
          </p:cNvSpPr>
          <p:nvPr>
            <p:ph type="body" sz="quarter" idx="12"/>
          </p:nvPr>
        </p:nvSpPr>
        <p:spPr>
          <a:xfrm>
            <a:off x="624417" y="1138501"/>
            <a:ext cx="10962216" cy="393967"/>
          </a:xfrm>
        </p:spPr>
        <p:txBody>
          <a:bodyPr/>
          <a:lstStyle>
            <a:lvl1pPr marL="0" indent="0">
              <a:buNone/>
              <a:defRPr sz="2133">
                <a:solidFill>
                  <a:schemeClr val="tx1"/>
                </a:solidFill>
                <a:latin typeface="Proximus Light" panose="020B0604020202020204" charset="0"/>
              </a:defRPr>
            </a:lvl1pPr>
          </a:lstStyle>
          <a:p>
            <a:pPr lvl="0"/>
            <a:r>
              <a:rPr lang="en-US"/>
              <a:t>Click to edit Master text styles</a:t>
            </a:r>
          </a:p>
        </p:txBody>
      </p:sp>
      <p:sp>
        <p:nvSpPr>
          <p:cNvPr id="3" name="Text Placeholder 2">
            <a:extLst>
              <a:ext uri="{FF2B5EF4-FFF2-40B4-BE49-F238E27FC236}">
                <a16:creationId xmlns:a16="http://schemas.microsoft.com/office/drawing/2014/main" id="{BA56E9AC-E3FD-B3FD-6B19-4FD87C1EAE48}"/>
              </a:ext>
            </a:extLst>
          </p:cNvPr>
          <p:cNvSpPr>
            <a:spLocks noGrp="1"/>
          </p:cNvSpPr>
          <p:nvPr>
            <p:ph idx="1" hasCustomPrompt="1"/>
          </p:nvPr>
        </p:nvSpPr>
        <p:spPr>
          <a:xfrm>
            <a:off x="613835" y="2057400"/>
            <a:ext cx="10962216" cy="4015317"/>
          </a:xfrm>
          <a:prstGeom prst="rect">
            <a:avLst/>
          </a:prstGeom>
        </p:spPr>
        <p:txBody>
          <a:bodyPr vert="horz" lIns="0" tIns="0" rIns="0" bIns="0" numCol="1" spcCol="0" rtlCol="0" anchor="t" anchorCtr="0">
            <a:noAutofit/>
          </a:bodyPr>
          <a:lstStyle>
            <a:lvl1pPr>
              <a:buClr>
                <a:schemeClr val="tx1"/>
              </a:buClr>
              <a:defRPr>
                <a:solidFill>
                  <a:schemeClr val="tx1"/>
                </a:solidFill>
              </a:defRPr>
            </a:lvl1pPr>
            <a:lvl2pPr marL="479988" indent="-235194">
              <a:spcBef>
                <a:spcPts val="800"/>
              </a:spcBef>
              <a:buClr>
                <a:schemeClr val="tx1"/>
              </a:buClr>
              <a:defRPr>
                <a:solidFill>
                  <a:schemeClr val="tx1"/>
                </a:solidFill>
              </a:defRPr>
            </a:lvl2pPr>
            <a:lvl3pPr>
              <a:spcBef>
                <a:spcPts val="800"/>
              </a:spcBef>
              <a:buClr>
                <a:schemeClr val="tx1"/>
              </a:buClr>
              <a:defRPr>
                <a:solidFill>
                  <a:schemeClr val="tx1"/>
                </a:solidFill>
              </a:defRPr>
            </a:lvl3pPr>
            <a:lvl4pPr>
              <a:spcBef>
                <a:spcPts val="1600"/>
              </a:spcBef>
              <a:buClr>
                <a:schemeClr val="tx1"/>
              </a:buClr>
              <a:defRPr>
                <a:solidFill>
                  <a:schemeClr val="tx1"/>
                </a:solidFill>
              </a:defRPr>
            </a:lvl4pPr>
            <a:lvl5pPr>
              <a:spcBef>
                <a:spcPts val="2400"/>
              </a:spcBef>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BE"/>
          </a:p>
        </p:txBody>
      </p:sp>
    </p:spTree>
    <p:extLst>
      <p:ext uri="{BB962C8B-B14F-4D97-AF65-F5344CB8AC3E}">
        <p14:creationId xmlns:p14="http://schemas.microsoft.com/office/powerpoint/2010/main" val="3879377284"/>
      </p:ext>
    </p:extLst>
  </p:cSld>
  <p:clrMapOvr>
    <a:masterClrMapping/>
  </p:clrMapOvr>
  <p:extLst>
    <p:ext uri="{DCECCB84-F9BA-43D5-87BE-67443E8EF086}">
      <p15:sldGuideLst xmlns:p15="http://schemas.microsoft.com/office/powerpoint/2012/main">
        <p15:guide id="1" orient="horz" pos="1283" userDrawn="1">
          <p15:clr>
            <a:srgbClr val="FBAE40"/>
          </p15:clr>
        </p15:guide>
      </p15:sldGuideLst>
    </p:ext>
  </p:extLst>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Content slide - colour bg - Title only">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chor="t"/>
          <a:lstStyle>
            <a:lvl1pPr>
              <a:defRPr b="1">
                <a:solidFill>
                  <a:schemeClr val="tx1"/>
                </a:solidFill>
              </a:defRPr>
            </a:lvl1pPr>
          </a:lstStyle>
          <a:p>
            <a:r>
              <a:rPr lang="en-US"/>
              <a:t>Click to edit slide title</a:t>
            </a:r>
            <a:endParaRPr lang="nl-BE"/>
          </a:p>
        </p:txBody>
      </p:sp>
    </p:spTree>
    <p:extLst>
      <p:ext uri="{BB962C8B-B14F-4D97-AF65-F5344CB8AC3E}">
        <p14:creationId xmlns:p14="http://schemas.microsoft.com/office/powerpoint/2010/main" val="572042976"/>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Content slide - colour bg - Title and subtitl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13837" y="503769"/>
            <a:ext cx="10962217" cy="533399"/>
          </a:xfrm>
        </p:spPr>
        <p:txBody>
          <a:bodyPr anchor="t"/>
          <a:lstStyle>
            <a:lvl1pPr>
              <a:defRPr b="1">
                <a:solidFill>
                  <a:schemeClr val="tx1"/>
                </a:solidFill>
              </a:defRPr>
            </a:lvl1pPr>
          </a:lstStyle>
          <a:p>
            <a:r>
              <a:rPr lang="en-US"/>
              <a:t>Click to edit slide title</a:t>
            </a:r>
            <a:endParaRPr lang="nl-BE"/>
          </a:p>
        </p:txBody>
      </p:sp>
      <p:sp>
        <p:nvSpPr>
          <p:cNvPr id="6" name="Text Placeholder 5">
            <a:extLst>
              <a:ext uri="{FF2B5EF4-FFF2-40B4-BE49-F238E27FC236}">
                <a16:creationId xmlns:a16="http://schemas.microsoft.com/office/drawing/2014/main" id="{3CFA2924-4BFC-CB4A-33EA-AFA2F3E1085E}"/>
              </a:ext>
            </a:extLst>
          </p:cNvPr>
          <p:cNvSpPr>
            <a:spLocks noGrp="1"/>
          </p:cNvSpPr>
          <p:nvPr>
            <p:ph type="body" sz="quarter" idx="12"/>
          </p:nvPr>
        </p:nvSpPr>
        <p:spPr>
          <a:xfrm>
            <a:off x="624417" y="1138501"/>
            <a:ext cx="10962216" cy="393967"/>
          </a:xfrm>
        </p:spPr>
        <p:txBody>
          <a:bodyPr/>
          <a:lstStyle>
            <a:lvl1pPr marL="0" indent="0">
              <a:buNone/>
              <a:defRPr sz="2133">
                <a:solidFill>
                  <a:schemeClr val="tx1"/>
                </a:solidFill>
                <a:latin typeface="Proximus Light" panose="020B0604020202020204" charset="0"/>
              </a:defRPr>
            </a:lvl1pPr>
          </a:lstStyle>
          <a:p>
            <a:pPr lvl="0"/>
            <a:r>
              <a:rPr lang="en-US"/>
              <a:t>Click to edit Master text styles</a:t>
            </a:r>
          </a:p>
        </p:txBody>
      </p:sp>
    </p:spTree>
    <p:extLst>
      <p:ext uri="{BB962C8B-B14F-4D97-AF65-F5344CB8AC3E}">
        <p14:creationId xmlns:p14="http://schemas.microsoft.com/office/powerpoint/2010/main" val="668912523"/>
      </p:ext>
    </p:extLst>
  </p:cSld>
  <p:clrMapOvr>
    <a:masterClrMapping/>
  </p:clrMapOvr>
  <p:extLst>
    <p:ext uri="{DCECCB84-F9BA-43D5-87BE-67443E8EF086}">
      <p15:sldGuideLst xmlns:p15="http://schemas.microsoft.com/office/powerpoint/2012/main">
        <p15:guide id="1" orient="horz" pos="1283" userDrawn="1">
          <p15:clr>
            <a:srgbClr val="FBAE40"/>
          </p15:clr>
        </p15:guide>
      </p15:sldGuideLst>
    </p:ext>
  </p:extLst>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Agenda">
    <p:bg>
      <p:bgPr>
        <a:gradFill>
          <a:gsLst>
            <a:gs pos="25000">
              <a:schemeClr val="bg1"/>
            </a:gs>
            <a:gs pos="100000">
              <a:srgbClr val="D12E67"/>
            </a:gs>
          </a:gsLst>
          <a:lin ang="30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13837" y="503768"/>
            <a:ext cx="2678004" cy="1223432"/>
          </a:xfrm>
        </p:spPr>
        <p:txBody>
          <a:bodyPr anchor="t"/>
          <a:lstStyle>
            <a:lvl1pPr>
              <a:defRPr b="1">
                <a:solidFill>
                  <a:schemeClr val="tx1"/>
                </a:solidFill>
              </a:defRPr>
            </a:lvl1pPr>
          </a:lstStyle>
          <a:p>
            <a:r>
              <a:rPr lang="en-US"/>
              <a:t>Click to edit slide title</a:t>
            </a:r>
            <a:endParaRPr lang="nl-BE"/>
          </a:p>
        </p:txBody>
      </p:sp>
      <p:sp>
        <p:nvSpPr>
          <p:cNvPr id="3" name="Freeform: Shape 2">
            <a:extLst>
              <a:ext uri="{FF2B5EF4-FFF2-40B4-BE49-F238E27FC236}">
                <a16:creationId xmlns:a16="http://schemas.microsoft.com/office/drawing/2014/main" id="{719802DA-9C6B-5019-6934-ED9FA37D31CC}"/>
              </a:ext>
            </a:extLst>
          </p:cNvPr>
          <p:cNvSpPr/>
          <p:nvPr userDrawn="1"/>
        </p:nvSpPr>
        <p:spPr>
          <a:xfrm>
            <a:off x="2246688" y="-11947"/>
            <a:ext cx="9945313" cy="6869948"/>
          </a:xfrm>
          <a:custGeom>
            <a:avLst/>
            <a:gdLst>
              <a:gd name="connsiteX0" fmla="*/ 2302546 w 9928016"/>
              <a:gd name="connsiteY0" fmla="*/ 0 h 6857999"/>
              <a:gd name="connsiteX1" fmla="*/ 9928016 w 9928016"/>
              <a:gd name="connsiteY1" fmla="*/ 0 h 6857999"/>
              <a:gd name="connsiteX2" fmla="*/ 9928016 w 9928016"/>
              <a:gd name="connsiteY2" fmla="*/ 6857999 h 6857999"/>
              <a:gd name="connsiteX3" fmla="*/ 0 w 9928016"/>
              <a:gd name="connsiteY3" fmla="*/ 6857999 h 6857999"/>
              <a:gd name="connsiteX4" fmla="*/ 1111071 w 9928016"/>
              <a:gd name="connsiteY4" fmla="*/ 2436517 h 6857999"/>
              <a:gd name="connsiteX5" fmla="*/ 2231554 w 9928016"/>
              <a:gd name="connsiteY5" fmla="*/ 89464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28016" h="6857999">
                <a:moveTo>
                  <a:pt x="2302546" y="0"/>
                </a:moveTo>
                <a:lnTo>
                  <a:pt x="9928016" y="0"/>
                </a:lnTo>
                <a:lnTo>
                  <a:pt x="9928016" y="6857999"/>
                </a:lnTo>
                <a:lnTo>
                  <a:pt x="0" y="6857999"/>
                </a:lnTo>
                <a:lnTo>
                  <a:pt x="1111071" y="2436517"/>
                </a:lnTo>
                <a:cubicBezTo>
                  <a:pt x="1331459" y="1559487"/>
                  <a:pt x="1719159" y="768637"/>
                  <a:pt x="2231554" y="89464"/>
                </a:cubicBez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vert="horz" wrap="square" lIns="144000" tIns="144000" rIns="144000" bIns="144000" rtlCol="0" anchor="t" anchorCtr="0">
            <a:noAutofit/>
          </a:bodyPr>
          <a:lstStyle/>
          <a:p>
            <a:pPr algn="ctr" defTabSz="1624517"/>
            <a:r>
              <a:rPr lang="en-BE" sz="1600" b="1">
                <a:solidFill>
                  <a:schemeClr val="tx1"/>
                </a:solidFill>
                <a:latin typeface="Proximus" panose="00000500000000000000" pitchFamily="2" charset="0"/>
                <a:cs typeface="Proximus"/>
              </a:rPr>
              <a:t>  </a:t>
            </a:r>
            <a:endParaRPr lang="en-GB" sz="1600" b="1" err="1">
              <a:solidFill>
                <a:schemeClr val="tx1"/>
              </a:solidFill>
              <a:latin typeface="Proximus" panose="00000500000000000000" pitchFamily="2" charset="0"/>
              <a:cs typeface="Proximus"/>
            </a:endParaRPr>
          </a:p>
        </p:txBody>
      </p:sp>
      <p:sp>
        <p:nvSpPr>
          <p:cNvPr id="6" name="Table Placeholder 5">
            <a:extLst>
              <a:ext uri="{FF2B5EF4-FFF2-40B4-BE49-F238E27FC236}">
                <a16:creationId xmlns:a16="http://schemas.microsoft.com/office/drawing/2014/main" id="{50937FAA-8D57-3878-00AC-49FA9EB8DC1C}"/>
              </a:ext>
            </a:extLst>
          </p:cNvPr>
          <p:cNvSpPr>
            <a:spLocks noGrp="1"/>
          </p:cNvSpPr>
          <p:nvPr>
            <p:ph type="tbl" sz="quarter" idx="10"/>
          </p:nvPr>
        </p:nvSpPr>
        <p:spPr>
          <a:xfrm>
            <a:off x="4551680" y="1383890"/>
            <a:ext cx="7015904" cy="4688828"/>
          </a:xfrm>
        </p:spPr>
        <p:txBody>
          <a:bodyPr/>
          <a:lstStyle/>
          <a:p>
            <a:r>
              <a:rPr lang="en-US"/>
              <a:t>Click icon to add table</a:t>
            </a:r>
          </a:p>
        </p:txBody>
      </p:sp>
    </p:spTree>
    <p:extLst>
      <p:ext uri="{BB962C8B-B14F-4D97-AF65-F5344CB8AC3E}">
        <p14:creationId xmlns:p14="http://schemas.microsoft.com/office/powerpoint/2010/main" val="3722573096"/>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Blocks -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C09174-EAD9-9EC9-6738-B93B96FC8D6B}"/>
              </a:ext>
            </a:extLst>
          </p:cNvPr>
          <p:cNvSpPr>
            <a:spLocks noGrp="1"/>
          </p:cNvSpPr>
          <p:nvPr>
            <p:ph type="title"/>
          </p:nvPr>
        </p:nvSpPr>
        <p:spPr/>
        <p:txBody>
          <a:bodyPr/>
          <a:lstStyle/>
          <a:p>
            <a:r>
              <a:rPr lang="en-US"/>
              <a:t>Click to edit Master title style</a:t>
            </a:r>
          </a:p>
        </p:txBody>
      </p:sp>
      <p:sp>
        <p:nvSpPr>
          <p:cNvPr id="8" name="Text Placeholder 7">
            <a:extLst>
              <a:ext uri="{FF2B5EF4-FFF2-40B4-BE49-F238E27FC236}">
                <a16:creationId xmlns:a16="http://schemas.microsoft.com/office/drawing/2014/main" id="{893DF79C-F794-BBAA-174A-D8ABD9FC8EC1}"/>
              </a:ext>
            </a:extLst>
          </p:cNvPr>
          <p:cNvSpPr>
            <a:spLocks noGrp="1"/>
          </p:cNvSpPr>
          <p:nvPr>
            <p:ph type="body" sz="quarter" idx="13"/>
          </p:nvPr>
        </p:nvSpPr>
        <p:spPr>
          <a:xfrm>
            <a:off x="613833" y="1676400"/>
            <a:ext cx="4900789" cy="4584699"/>
          </a:xfrm>
          <a:prstGeom prst="roundRect">
            <a:avLst>
              <a:gd name="adj" fmla="val 3679"/>
            </a:avLst>
          </a:prstGeom>
          <a:solidFill>
            <a:schemeClr val="tx1"/>
          </a:solidFill>
          <a:effectLst>
            <a:outerShdw blurRad="317500" dist="114300" dir="5400000" sx="95000" sy="95000" algn="ctr" rotWithShape="0">
              <a:prstClr val="black">
                <a:alpha val="25000"/>
              </a:prstClr>
            </a:outerShdw>
          </a:effectLst>
        </p:spPr>
        <p:txBody>
          <a:bodyPr lIns="216000" tIns="216000" rIns="216000" bIns="216000"/>
          <a:lstStyle>
            <a:lvl1pPr marL="0" indent="0">
              <a:spcAft>
                <a:spcPts val="800"/>
              </a:spcAft>
              <a:buNone/>
              <a:defRPr sz="2400">
                <a:solidFill>
                  <a:schemeClr val="bg1"/>
                </a:solidFill>
                <a:latin typeface="Proximus Light" panose="020B0604020202020204" charset="0"/>
              </a:defRPr>
            </a:lvl1pPr>
            <a:lvl2pPr marL="235194" indent="-234917">
              <a:defRPr sz="1867"/>
            </a:lvl2pPr>
            <a:lvl3pPr marL="479988">
              <a:defRPr>
                <a:latin typeface="+mn-lt"/>
              </a:defRPr>
            </a:lvl3pPr>
            <a:lvl4pPr marL="715182" indent="-235194">
              <a:spcBef>
                <a:spcPts val="800"/>
              </a:spcBef>
              <a:buFont typeface="Arial" panose="020B0604020202020204" pitchFamily="34" charset="0"/>
              <a:buChar char="•"/>
              <a:defRPr sz="1600">
                <a:latin typeface="Proximus Light" panose="00000400000000000000" pitchFamily="50" charset="0"/>
              </a:defRPr>
            </a:lvl4pPr>
            <a:lvl5pPr>
              <a:spcBef>
                <a:spcPts val="800"/>
              </a:spcBef>
              <a:defRPr sz="1867">
                <a:solidFill>
                  <a:srgbClr val="000000"/>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7">
            <a:extLst>
              <a:ext uri="{FF2B5EF4-FFF2-40B4-BE49-F238E27FC236}">
                <a16:creationId xmlns:a16="http://schemas.microsoft.com/office/drawing/2014/main" id="{A4859FEF-708C-918C-2188-2D7CFCDD42BE}"/>
              </a:ext>
            </a:extLst>
          </p:cNvPr>
          <p:cNvSpPr>
            <a:spLocks noGrp="1"/>
          </p:cNvSpPr>
          <p:nvPr>
            <p:ph type="body" sz="quarter" idx="14"/>
          </p:nvPr>
        </p:nvSpPr>
        <p:spPr>
          <a:xfrm>
            <a:off x="6667628" y="1676400"/>
            <a:ext cx="4900789" cy="4584699"/>
          </a:xfrm>
          <a:prstGeom prst="roundRect">
            <a:avLst>
              <a:gd name="adj" fmla="val 3679"/>
            </a:avLst>
          </a:prstGeom>
          <a:solidFill>
            <a:schemeClr val="tx1"/>
          </a:solidFill>
          <a:effectLst>
            <a:outerShdw blurRad="317500" dist="114300" dir="5400000" sx="95000" sy="95000" algn="ctr" rotWithShape="0">
              <a:prstClr val="black">
                <a:alpha val="25000"/>
              </a:prstClr>
            </a:outerShdw>
          </a:effectLst>
        </p:spPr>
        <p:txBody>
          <a:bodyPr lIns="216000" tIns="216000" rIns="216000" bIns="216000"/>
          <a:lstStyle>
            <a:lvl1pPr marL="0" indent="0">
              <a:spcAft>
                <a:spcPts val="800"/>
              </a:spcAft>
              <a:buNone/>
              <a:defRPr sz="2400">
                <a:solidFill>
                  <a:schemeClr val="bg1"/>
                </a:solidFill>
                <a:latin typeface="Proximus Light" panose="020B0604020202020204" charset="0"/>
              </a:defRPr>
            </a:lvl1pPr>
            <a:lvl2pPr marL="235194" indent="-234917">
              <a:defRPr sz="1867"/>
            </a:lvl2pPr>
            <a:lvl3pPr marL="479988">
              <a:defRPr>
                <a:latin typeface="+mn-lt"/>
              </a:defRPr>
            </a:lvl3pPr>
            <a:lvl4pPr marL="715182" indent="-235194">
              <a:spcBef>
                <a:spcPts val="800"/>
              </a:spcBef>
              <a:buFont typeface="Arial" panose="020B0604020202020204" pitchFamily="34" charset="0"/>
              <a:buChar char="•"/>
              <a:defRPr sz="1600">
                <a:latin typeface="Proximus Light" panose="00000400000000000000" pitchFamily="50" charset="0"/>
              </a:defRPr>
            </a:lvl4pPr>
            <a:lvl5pPr>
              <a:spcBef>
                <a:spcPts val="800"/>
              </a:spcBef>
              <a:defRPr sz="1867">
                <a:solidFill>
                  <a:srgbClr val="000000"/>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42389662"/>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Blocks -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C09174-EAD9-9EC9-6738-B93B96FC8D6B}"/>
              </a:ext>
            </a:extLst>
          </p:cNvPr>
          <p:cNvSpPr>
            <a:spLocks noGrp="1"/>
          </p:cNvSpPr>
          <p:nvPr>
            <p:ph type="title"/>
          </p:nvPr>
        </p:nvSpPr>
        <p:spPr/>
        <p:txBody>
          <a:bodyPr/>
          <a:lstStyle/>
          <a:p>
            <a:r>
              <a:rPr lang="en-US"/>
              <a:t>Click to edit Master title style</a:t>
            </a:r>
          </a:p>
        </p:txBody>
      </p:sp>
      <p:sp>
        <p:nvSpPr>
          <p:cNvPr id="8" name="Text Placeholder 7">
            <a:extLst>
              <a:ext uri="{FF2B5EF4-FFF2-40B4-BE49-F238E27FC236}">
                <a16:creationId xmlns:a16="http://schemas.microsoft.com/office/drawing/2014/main" id="{893DF79C-F794-BBAA-174A-D8ABD9FC8EC1}"/>
              </a:ext>
            </a:extLst>
          </p:cNvPr>
          <p:cNvSpPr>
            <a:spLocks noGrp="1"/>
          </p:cNvSpPr>
          <p:nvPr>
            <p:ph type="body" sz="quarter" idx="13"/>
          </p:nvPr>
        </p:nvSpPr>
        <p:spPr>
          <a:xfrm>
            <a:off x="613833" y="1676400"/>
            <a:ext cx="3360000" cy="4584699"/>
          </a:xfrm>
          <a:prstGeom prst="roundRect">
            <a:avLst>
              <a:gd name="adj" fmla="val 3679"/>
            </a:avLst>
          </a:prstGeom>
          <a:solidFill>
            <a:schemeClr val="tx1"/>
          </a:solidFill>
          <a:effectLst>
            <a:outerShdw blurRad="317500" dist="114300" dir="5400000" sx="95000" sy="95000" algn="ctr" rotWithShape="0">
              <a:prstClr val="black">
                <a:alpha val="25000"/>
              </a:prstClr>
            </a:outerShdw>
          </a:effectLst>
        </p:spPr>
        <p:txBody>
          <a:bodyPr lIns="216000" tIns="216000" rIns="216000" bIns="216000"/>
          <a:lstStyle>
            <a:lvl1pPr marL="0" indent="0">
              <a:spcAft>
                <a:spcPts val="800"/>
              </a:spcAft>
              <a:buNone/>
              <a:defRPr sz="2400">
                <a:solidFill>
                  <a:schemeClr val="bg1"/>
                </a:solidFill>
                <a:latin typeface="Proximus Light" panose="020B0604020202020204" charset="0"/>
              </a:defRPr>
            </a:lvl1pPr>
            <a:lvl2pPr marL="235194" indent="-234917">
              <a:defRPr sz="1867"/>
            </a:lvl2pPr>
            <a:lvl3pPr marL="479988">
              <a:defRPr>
                <a:latin typeface="+mn-lt"/>
              </a:defRPr>
            </a:lvl3pPr>
            <a:lvl4pPr marL="715182" indent="-235194">
              <a:spcBef>
                <a:spcPts val="800"/>
              </a:spcBef>
              <a:buFont typeface="Arial" panose="020B0604020202020204" pitchFamily="34" charset="0"/>
              <a:buChar char="•"/>
              <a:defRPr sz="1600">
                <a:latin typeface="Proximus Light" panose="00000400000000000000" pitchFamily="50" charset="0"/>
              </a:defRPr>
            </a:lvl4pPr>
            <a:lvl5pPr>
              <a:spcBef>
                <a:spcPts val="800"/>
              </a:spcBef>
              <a:defRPr sz="1867">
                <a:solidFill>
                  <a:srgbClr val="000000"/>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7">
            <a:extLst>
              <a:ext uri="{FF2B5EF4-FFF2-40B4-BE49-F238E27FC236}">
                <a16:creationId xmlns:a16="http://schemas.microsoft.com/office/drawing/2014/main" id="{26366419-4CB1-22C2-BFEF-A47ACEC91643}"/>
              </a:ext>
            </a:extLst>
          </p:cNvPr>
          <p:cNvSpPr>
            <a:spLocks noGrp="1"/>
          </p:cNvSpPr>
          <p:nvPr>
            <p:ph type="body" sz="quarter" idx="14"/>
          </p:nvPr>
        </p:nvSpPr>
        <p:spPr>
          <a:xfrm>
            <a:off x="4411125" y="1676400"/>
            <a:ext cx="3360000" cy="4584699"/>
          </a:xfrm>
          <a:prstGeom prst="roundRect">
            <a:avLst>
              <a:gd name="adj" fmla="val 3679"/>
            </a:avLst>
          </a:prstGeom>
          <a:solidFill>
            <a:schemeClr val="tx1"/>
          </a:solidFill>
          <a:effectLst>
            <a:outerShdw blurRad="317500" dist="114300" dir="5400000" sx="95000" sy="95000" algn="ctr" rotWithShape="0">
              <a:prstClr val="black">
                <a:alpha val="25000"/>
              </a:prstClr>
            </a:outerShdw>
          </a:effectLst>
        </p:spPr>
        <p:txBody>
          <a:bodyPr lIns="216000" tIns="216000" rIns="216000" bIns="216000"/>
          <a:lstStyle>
            <a:lvl1pPr marL="0" indent="0">
              <a:spcAft>
                <a:spcPts val="800"/>
              </a:spcAft>
              <a:buNone/>
              <a:defRPr sz="2400">
                <a:solidFill>
                  <a:schemeClr val="bg1"/>
                </a:solidFill>
                <a:latin typeface="Proximus Light" panose="020B0604020202020204" charset="0"/>
              </a:defRPr>
            </a:lvl1pPr>
            <a:lvl2pPr marL="235194" indent="-234917">
              <a:defRPr sz="1867"/>
            </a:lvl2pPr>
            <a:lvl3pPr marL="479988">
              <a:defRPr>
                <a:latin typeface="+mn-lt"/>
              </a:defRPr>
            </a:lvl3pPr>
            <a:lvl4pPr marL="715182" indent="-235194">
              <a:spcBef>
                <a:spcPts val="800"/>
              </a:spcBef>
              <a:buFont typeface="Arial" panose="020B0604020202020204" pitchFamily="34" charset="0"/>
              <a:buChar char="•"/>
              <a:defRPr sz="1600">
                <a:latin typeface="Proximus Light" panose="00000400000000000000" pitchFamily="50" charset="0"/>
              </a:defRPr>
            </a:lvl4pPr>
            <a:lvl5pPr>
              <a:spcBef>
                <a:spcPts val="800"/>
              </a:spcBef>
              <a:defRPr sz="1867">
                <a:solidFill>
                  <a:srgbClr val="000000"/>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7">
            <a:extLst>
              <a:ext uri="{FF2B5EF4-FFF2-40B4-BE49-F238E27FC236}">
                <a16:creationId xmlns:a16="http://schemas.microsoft.com/office/drawing/2014/main" id="{2498A6E2-70E0-E343-408B-2BDF74C11E13}"/>
              </a:ext>
            </a:extLst>
          </p:cNvPr>
          <p:cNvSpPr>
            <a:spLocks noGrp="1"/>
          </p:cNvSpPr>
          <p:nvPr>
            <p:ph type="body" sz="quarter" idx="15"/>
          </p:nvPr>
        </p:nvSpPr>
        <p:spPr>
          <a:xfrm>
            <a:off x="8208417" y="1676400"/>
            <a:ext cx="3360000" cy="4584699"/>
          </a:xfrm>
          <a:prstGeom prst="roundRect">
            <a:avLst>
              <a:gd name="adj" fmla="val 3679"/>
            </a:avLst>
          </a:prstGeom>
          <a:solidFill>
            <a:schemeClr val="tx1"/>
          </a:solidFill>
          <a:effectLst>
            <a:outerShdw blurRad="317500" dist="114300" dir="5400000" sx="95000" sy="95000" algn="ctr" rotWithShape="0">
              <a:prstClr val="black">
                <a:alpha val="25000"/>
              </a:prstClr>
            </a:outerShdw>
          </a:effectLst>
        </p:spPr>
        <p:txBody>
          <a:bodyPr lIns="216000" tIns="216000" rIns="216000" bIns="216000"/>
          <a:lstStyle>
            <a:lvl1pPr marL="0" indent="0">
              <a:spcAft>
                <a:spcPts val="800"/>
              </a:spcAft>
              <a:buNone/>
              <a:defRPr sz="2400">
                <a:solidFill>
                  <a:schemeClr val="bg1"/>
                </a:solidFill>
                <a:latin typeface="Proximus Light" panose="020B0604020202020204" charset="0"/>
              </a:defRPr>
            </a:lvl1pPr>
            <a:lvl2pPr marL="235194" indent="-234917">
              <a:defRPr sz="1867"/>
            </a:lvl2pPr>
            <a:lvl3pPr marL="479988">
              <a:defRPr>
                <a:latin typeface="+mn-lt"/>
              </a:defRPr>
            </a:lvl3pPr>
            <a:lvl4pPr marL="715182" indent="-235194">
              <a:spcBef>
                <a:spcPts val="800"/>
              </a:spcBef>
              <a:buFont typeface="Arial" panose="020B0604020202020204" pitchFamily="34" charset="0"/>
              <a:buChar char="•"/>
              <a:defRPr sz="1600">
                <a:latin typeface="Proximus Light" panose="00000400000000000000" pitchFamily="50" charset="0"/>
              </a:defRPr>
            </a:lvl4pPr>
            <a:lvl5pPr>
              <a:spcBef>
                <a:spcPts val="800"/>
              </a:spcBef>
              <a:defRPr sz="1867">
                <a:solidFill>
                  <a:srgbClr val="000000"/>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38750547"/>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Blocks -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C09174-EAD9-9EC9-6738-B93B96FC8D6B}"/>
              </a:ext>
            </a:extLst>
          </p:cNvPr>
          <p:cNvSpPr>
            <a:spLocks noGrp="1"/>
          </p:cNvSpPr>
          <p:nvPr>
            <p:ph type="title"/>
          </p:nvPr>
        </p:nvSpPr>
        <p:spPr/>
        <p:txBody>
          <a:bodyPr/>
          <a:lstStyle/>
          <a:p>
            <a:r>
              <a:rPr lang="en-US"/>
              <a:t>Click to edit Master title style</a:t>
            </a:r>
          </a:p>
        </p:txBody>
      </p:sp>
      <p:sp>
        <p:nvSpPr>
          <p:cNvPr id="8" name="Text Placeholder 7">
            <a:extLst>
              <a:ext uri="{FF2B5EF4-FFF2-40B4-BE49-F238E27FC236}">
                <a16:creationId xmlns:a16="http://schemas.microsoft.com/office/drawing/2014/main" id="{893DF79C-F794-BBAA-174A-D8ABD9FC8EC1}"/>
              </a:ext>
            </a:extLst>
          </p:cNvPr>
          <p:cNvSpPr>
            <a:spLocks noGrp="1"/>
          </p:cNvSpPr>
          <p:nvPr>
            <p:ph type="body" sz="quarter" idx="13"/>
          </p:nvPr>
        </p:nvSpPr>
        <p:spPr>
          <a:xfrm>
            <a:off x="613833" y="1676400"/>
            <a:ext cx="2448000" cy="4584699"/>
          </a:xfrm>
          <a:prstGeom prst="roundRect">
            <a:avLst>
              <a:gd name="adj" fmla="val 3679"/>
            </a:avLst>
          </a:prstGeom>
          <a:solidFill>
            <a:schemeClr val="tx1"/>
          </a:solidFill>
          <a:effectLst>
            <a:outerShdw blurRad="317500" dist="114300" dir="5400000" sx="95000" sy="95000" algn="ctr" rotWithShape="0">
              <a:prstClr val="black">
                <a:alpha val="25000"/>
              </a:prstClr>
            </a:outerShdw>
          </a:effectLst>
        </p:spPr>
        <p:txBody>
          <a:bodyPr lIns="144000" tIns="144000" rIns="144000" bIns="144000"/>
          <a:lstStyle>
            <a:lvl1pPr marL="0" indent="0">
              <a:spcAft>
                <a:spcPts val="800"/>
              </a:spcAft>
              <a:buNone/>
              <a:defRPr sz="2133">
                <a:solidFill>
                  <a:schemeClr val="bg1"/>
                </a:solidFill>
                <a:latin typeface="Proximus Light" panose="020B0604020202020204" charset="0"/>
              </a:defRPr>
            </a:lvl1pPr>
            <a:lvl2pPr marL="235194" indent="-234917">
              <a:defRPr sz="1600"/>
            </a:lvl2pPr>
            <a:lvl3pPr marL="479988">
              <a:defRPr sz="1467">
                <a:latin typeface="+mn-lt"/>
              </a:defRPr>
            </a:lvl3pPr>
            <a:lvl4pPr marL="715182" indent="-235194">
              <a:spcBef>
                <a:spcPts val="800"/>
              </a:spcBef>
              <a:buFont typeface="Arial" panose="020B0604020202020204" pitchFamily="34" charset="0"/>
              <a:buChar char="•"/>
              <a:defRPr sz="1467">
                <a:latin typeface="Proximus Light" panose="00000400000000000000" pitchFamily="50" charset="0"/>
              </a:defRPr>
            </a:lvl4pPr>
            <a:lvl5pPr>
              <a:spcBef>
                <a:spcPts val="800"/>
              </a:spcBef>
              <a:defRPr sz="1600">
                <a:solidFill>
                  <a:srgbClr val="000000"/>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7">
            <a:extLst>
              <a:ext uri="{FF2B5EF4-FFF2-40B4-BE49-F238E27FC236}">
                <a16:creationId xmlns:a16="http://schemas.microsoft.com/office/drawing/2014/main" id="{93504BEB-25CC-71C6-94D9-4580B88D8874}"/>
              </a:ext>
            </a:extLst>
          </p:cNvPr>
          <p:cNvSpPr>
            <a:spLocks noGrp="1"/>
          </p:cNvSpPr>
          <p:nvPr>
            <p:ph type="body" sz="quarter" idx="14"/>
          </p:nvPr>
        </p:nvSpPr>
        <p:spPr>
          <a:xfrm>
            <a:off x="3449361" y="1676400"/>
            <a:ext cx="2448000" cy="4584699"/>
          </a:xfrm>
          <a:prstGeom prst="roundRect">
            <a:avLst>
              <a:gd name="adj" fmla="val 3679"/>
            </a:avLst>
          </a:prstGeom>
          <a:solidFill>
            <a:schemeClr val="tx1"/>
          </a:solidFill>
          <a:effectLst>
            <a:outerShdw blurRad="317500" dist="114300" dir="5400000" sx="95000" sy="95000" algn="ctr" rotWithShape="0">
              <a:prstClr val="black">
                <a:alpha val="25000"/>
              </a:prstClr>
            </a:outerShdw>
          </a:effectLst>
        </p:spPr>
        <p:txBody>
          <a:bodyPr lIns="144000" tIns="144000" rIns="144000" bIns="144000"/>
          <a:lstStyle>
            <a:lvl1pPr marL="0" indent="0">
              <a:spcAft>
                <a:spcPts val="800"/>
              </a:spcAft>
              <a:buNone/>
              <a:defRPr sz="2133">
                <a:solidFill>
                  <a:schemeClr val="bg1"/>
                </a:solidFill>
                <a:latin typeface="Proximus Light" panose="020B0604020202020204" charset="0"/>
              </a:defRPr>
            </a:lvl1pPr>
            <a:lvl2pPr marL="235194" indent="-234917">
              <a:defRPr sz="1600"/>
            </a:lvl2pPr>
            <a:lvl3pPr marL="479988">
              <a:defRPr sz="1467">
                <a:latin typeface="+mn-lt"/>
              </a:defRPr>
            </a:lvl3pPr>
            <a:lvl4pPr marL="715182" indent="-235194">
              <a:spcBef>
                <a:spcPts val="800"/>
              </a:spcBef>
              <a:buFont typeface="Arial" panose="020B0604020202020204" pitchFamily="34" charset="0"/>
              <a:buChar char="•"/>
              <a:defRPr sz="1467">
                <a:latin typeface="Proximus Light" panose="00000400000000000000" pitchFamily="50" charset="0"/>
              </a:defRPr>
            </a:lvl4pPr>
            <a:lvl5pPr>
              <a:spcBef>
                <a:spcPts val="800"/>
              </a:spcBef>
              <a:defRPr sz="1600">
                <a:solidFill>
                  <a:srgbClr val="000000"/>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7">
            <a:extLst>
              <a:ext uri="{FF2B5EF4-FFF2-40B4-BE49-F238E27FC236}">
                <a16:creationId xmlns:a16="http://schemas.microsoft.com/office/drawing/2014/main" id="{4F206338-EBF6-8CB9-F01A-867DA14F0351}"/>
              </a:ext>
            </a:extLst>
          </p:cNvPr>
          <p:cNvSpPr>
            <a:spLocks noGrp="1"/>
          </p:cNvSpPr>
          <p:nvPr>
            <p:ph type="body" sz="quarter" idx="15"/>
          </p:nvPr>
        </p:nvSpPr>
        <p:spPr>
          <a:xfrm>
            <a:off x="6284889" y="1676400"/>
            <a:ext cx="2448000" cy="4584699"/>
          </a:xfrm>
          <a:prstGeom prst="roundRect">
            <a:avLst>
              <a:gd name="adj" fmla="val 3679"/>
            </a:avLst>
          </a:prstGeom>
          <a:solidFill>
            <a:schemeClr val="tx1"/>
          </a:solidFill>
          <a:effectLst>
            <a:outerShdw blurRad="317500" dist="114300" dir="5400000" sx="95000" sy="95000" algn="ctr" rotWithShape="0">
              <a:prstClr val="black">
                <a:alpha val="25000"/>
              </a:prstClr>
            </a:outerShdw>
          </a:effectLst>
        </p:spPr>
        <p:txBody>
          <a:bodyPr lIns="144000" tIns="144000" rIns="144000" bIns="144000"/>
          <a:lstStyle>
            <a:lvl1pPr marL="0" indent="0">
              <a:spcAft>
                <a:spcPts val="800"/>
              </a:spcAft>
              <a:buNone/>
              <a:defRPr sz="2133">
                <a:solidFill>
                  <a:schemeClr val="bg1"/>
                </a:solidFill>
                <a:latin typeface="Proximus Light" panose="020B0604020202020204" charset="0"/>
              </a:defRPr>
            </a:lvl1pPr>
            <a:lvl2pPr marL="235194" indent="-234917">
              <a:defRPr sz="1600"/>
            </a:lvl2pPr>
            <a:lvl3pPr marL="479988">
              <a:defRPr sz="1467">
                <a:latin typeface="+mn-lt"/>
              </a:defRPr>
            </a:lvl3pPr>
            <a:lvl4pPr marL="715182" indent="-235194">
              <a:spcBef>
                <a:spcPts val="800"/>
              </a:spcBef>
              <a:buFont typeface="Arial" panose="020B0604020202020204" pitchFamily="34" charset="0"/>
              <a:buChar char="•"/>
              <a:defRPr sz="1467">
                <a:latin typeface="Proximus Light" panose="00000400000000000000" pitchFamily="50" charset="0"/>
              </a:defRPr>
            </a:lvl4pPr>
            <a:lvl5pPr>
              <a:spcBef>
                <a:spcPts val="800"/>
              </a:spcBef>
              <a:defRPr sz="1600">
                <a:solidFill>
                  <a:srgbClr val="000000"/>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7">
            <a:extLst>
              <a:ext uri="{FF2B5EF4-FFF2-40B4-BE49-F238E27FC236}">
                <a16:creationId xmlns:a16="http://schemas.microsoft.com/office/drawing/2014/main" id="{361180D9-7334-AE50-3E49-BCC9D03B5E35}"/>
              </a:ext>
            </a:extLst>
          </p:cNvPr>
          <p:cNvSpPr>
            <a:spLocks noGrp="1"/>
          </p:cNvSpPr>
          <p:nvPr>
            <p:ph type="body" sz="quarter" idx="16"/>
          </p:nvPr>
        </p:nvSpPr>
        <p:spPr>
          <a:xfrm>
            <a:off x="9120417" y="1676400"/>
            <a:ext cx="2448000" cy="4584699"/>
          </a:xfrm>
          <a:prstGeom prst="roundRect">
            <a:avLst>
              <a:gd name="adj" fmla="val 3679"/>
            </a:avLst>
          </a:prstGeom>
          <a:solidFill>
            <a:schemeClr val="tx1"/>
          </a:solidFill>
          <a:effectLst>
            <a:outerShdw blurRad="317500" dist="114300" dir="5400000" sx="95000" sy="95000" algn="ctr" rotWithShape="0">
              <a:prstClr val="black">
                <a:alpha val="25000"/>
              </a:prstClr>
            </a:outerShdw>
          </a:effectLst>
        </p:spPr>
        <p:txBody>
          <a:bodyPr lIns="144000" tIns="144000" rIns="144000" bIns="144000"/>
          <a:lstStyle>
            <a:lvl1pPr marL="0" indent="0">
              <a:spcAft>
                <a:spcPts val="800"/>
              </a:spcAft>
              <a:buNone/>
              <a:defRPr sz="2133">
                <a:solidFill>
                  <a:schemeClr val="bg1"/>
                </a:solidFill>
                <a:latin typeface="Proximus Light" panose="020B0604020202020204" charset="0"/>
              </a:defRPr>
            </a:lvl1pPr>
            <a:lvl2pPr marL="235194" indent="-234917">
              <a:defRPr sz="1600"/>
            </a:lvl2pPr>
            <a:lvl3pPr marL="479988">
              <a:defRPr sz="1467">
                <a:latin typeface="+mn-lt"/>
              </a:defRPr>
            </a:lvl3pPr>
            <a:lvl4pPr marL="715182" indent="-235194">
              <a:spcBef>
                <a:spcPts val="800"/>
              </a:spcBef>
              <a:buFont typeface="Arial" panose="020B0604020202020204" pitchFamily="34" charset="0"/>
              <a:buChar char="•"/>
              <a:defRPr sz="1467">
                <a:latin typeface="Proximus Light" panose="00000400000000000000" pitchFamily="50" charset="0"/>
              </a:defRPr>
            </a:lvl4pPr>
            <a:lvl5pPr>
              <a:spcBef>
                <a:spcPts val="800"/>
              </a:spcBef>
              <a:defRPr sz="1600">
                <a:solidFill>
                  <a:srgbClr val="000000"/>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60319946"/>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Blocks - 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C09174-EAD9-9EC9-6738-B93B96FC8D6B}"/>
              </a:ext>
            </a:extLst>
          </p:cNvPr>
          <p:cNvSpPr>
            <a:spLocks noGrp="1"/>
          </p:cNvSpPr>
          <p:nvPr>
            <p:ph type="title"/>
          </p:nvPr>
        </p:nvSpPr>
        <p:spPr/>
        <p:txBody>
          <a:bodyPr/>
          <a:lstStyle/>
          <a:p>
            <a:r>
              <a:rPr lang="en-US"/>
              <a:t>Click to edit Master title style</a:t>
            </a:r>
          </a:p>
        </p:txBody>
      </p:sp>
      <p:sp>
        <p:nvSpPr>
          <p:cNvPr id="8" name="Text Placeholder 7">
            <a:extLst>
              <a:ext uri="{FF2B5EF4-FFF2-40B4-BE49-F238E27FC236}">
                <a16:creationId xmlns:a16="http://schemas.microsoft.com/office/drawing/2014/main" id="{893DF79C-F794-BBAA-174A-D8ABD9FC8EC1}"/>
              </a:ext>
            </a:extLst>
          </p:cNvPr>
          <p:cNvSpPr>
            <a:spLocks noGrp="1"/>
          </p:cNvSpPr>
          <p:nvPr>
            <p:ph type="body" sz="quarter" idx="13"/>
          </p:nvPr>
        </p:nvSpPr>
        <p:spPr>
          <a:xfrm>
            <a:off x="613832" y="1676400"/>
            <a:ext cx="3504000" cy="2208000"/>
          </a:xfrm>
          <a:prstGeom prst="roundRect">
            <a:avLst>
              <a:gd name="adj" fmla="val 4957"/>
            </a:avLst>
          </a:prstGeom>
          <a:solidFill>
            <a:schemeClr val="tx1"/>
          </a:solidFill>
          <a:effectLst>
            <a:outerShdw blurRad="317500" dist="114300" dir="5400000" sx="95000" sy="95000" algn="ctr" rotWithShape="0">
              <a:prstClr val="black">
                <a:alpha val="25000"/>
              </a:prstClr>
            </a:outerShdw>
          </a:effectLst>
        </p:spPr>
        <p:txBody>
          <a:bodyPr lIns="144000" tIns="144000" rIns="144000" bIns="144000"/>
          <a:lstStyle>
            <a:lvl1pPr marL="0" indent="0">
              <a:spcBef>
                <a:spcPts val="1067"/>
              </a:spcBef>
              <a:spcAft>
                <a:spcPts val="267"/>
              </a:spcAft>
              <a:buNone/>
              <a:defRPr sz="1867">
                <a:solidFill>
                  <a:schemeClr val="bg1"/>
                </a:solidFill>
                <a:latin typeface="Proximus Light" panose="020B0604020202020204" charset="0"/>
              </a:defRPr>
            </a:lvl1pPr>
            <a:lvl2pPr marL="235194" indent="-234917">
              <a:spcBef>
                <a:spcPts val="267"/>
              </a:spcBef>
              <a:defRPr sz="1467"/>
            </a:lvl2pPr>
            <a:lvl3pPr marL="479988">
              <a:spcBef>
                <a:spcPts val="267"/>
              </a:spcBef>
              <a:defRPr sz="1400">
                <a:latin typeface="+mn-lt"/>
              </a:defRPr>
            </a:lvl3pPr>
            <a:lvl4pPr marL="715182" indent="-235194">
              <a:spcBef>
                <a:spcPts val="267"/>
              </a:spcBef>
              <a:buFont typeface="Arial" panose="020B0604020202020204" pitchFamily="34" charset="0"/>
              <a:buChar char="•"/>
              <a:defRPr sz="1400">
                <a:latin typeface="Proximus Light" panose="00000400000000000000" pitchFamily="50" charset="0"/>
              </a:defRPr>
            </a:lvl4pPr>
            <a:lvl5pPr>
              <a:spcBef>
                <a:spcPts val="267"/>
              </a:spcBef>
              <a:defRPr sz="1467">
                <a:solidFill>
                  <a:srgbClr val="000000"/>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7">
            <a:extLst>
              <a:ext uri="{FF2B5EF4-FFF2-40B4-BE49-F238E27FC236}">
                <a16:creationId xmlns:a16="http://schemas.microsoft.com/office/drawing/2014/main" id="{3A3B5652-B85B-757E-9330-B39C45EFD833}"/>
              </a:ext>
            </a:extLst>
          </p:cNvPr>
          <p:cNvSpPr>
            <a:spLocks noGrp="1"/>
          </p:cNvSpPr>
          <p:nvPr>
            <p:ph type="body" sz="quarter" idx="14"/>
          </p:nvPr>
        </p:nvSpPr>
        <p:spPr>
          <a:xfrm>
            <a:off x="4339125" y="1676400"/>
            <a:ext cx="3504000" cy="2208000"/>
          </a:xfrm>
          <a:prstGeom prst="roundRect">
            <a:avLst>
              <a:gd name="adj" fmla="val 4957"/>
            </a:avLst>
          </a:prstGeom>
          <a:solidFill>
            <a:schemeClr val="tx1"/>
          </a:solidFill>
          <a:effectLst>
            <a:outerShdw blurRad="317500" dist="114300" dir="5400000" sx="95000" sy="95000" algn="ctr" rotWithShape="0">
              <a:prstClr val="black">
                <a:alpha val="25000"/>
              </a:prstClr>
            </a:outerShdw>
          </a:effectLst>
        </p:spPr>
        <p:txBody>
          <a:bodyPr lIns="144000" tIns="144000" rIns="144000" bIns="144000"/>
          <a:lstStyle>
            <a:lvl1pPr marL="0" indent="0">
              <a:spcBef>
                <a:spcPts val="1067"/>
              </a:spcBef>
              <a:spcAft>
                <a:spcPts val="267"/>
              </a:spcAft>
              <a:buNone/>
              <a:defRPr sz="1867">
                <a:solidFill>
                  <a:schemeClr val="bg1"/>
                </a:solidFill>
                <a:latin typeface="Proximus Light" panose="020B0604020202020204" charset="0"/>
              </a:defRPr>
            </a:lvl1pPr>
            <a:lvl2pPr marL="235194" indent="-234917">
              <a:spcBef>
                <a:spcPts val="267"/>
              </a:spcBef>
              <a:defRPr sz="1467"/>
            </a:lvl2pPr>
            <a:lvl3pPr marL="479988">
              <a:spcBef>
                <a:spcPts val="267"/>
              </a:spcBef>
              <a:defRPr sz="1400">
                <a:latin typeface="+mn-lt"/>
              </a:defRPr>
            </a:lvl3pPr>
            <a:lvl4pPr marL="715182" indent="-235194">
              <a:spcBef>
                <a:spcPts val="267"/>
              </a:spcBef>
              <a:buFont typeface="Arial" panose="020B0604020202020204" pitchFamily="34" charset="0"/>
              <a:buChar char="•"/>
              <a:defRPr sz="1400">
                <a:latin typeface="Proximus Light" panose="00000400000000000000" pitchFamily="50" charset="0"/>
              </a:defRPr>
            </a:lvl4pPr>
            <a:lvl5pPr>
              <a:spcBef>
                <a:spcPts val="267"/>
              </a:spcBef>
              <a:defRPr sz="1467">
                <a:solidFill>
                  <a:srgbClr val="000000"/>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7">
            <a:extLst>
              <a:ext uri="{FF2B5EF4-FFF2-40B4-BE49-F238E27FC236}">
                <a16:creationId xmlns:a16="http://schemas.microsoft.com/office/drawing/2014/main" id="{53F67889-29D2-56A1-49EE-EC1B0F73688E}"/>
              </a:ext>
            </a:extLst>
          </p:cNvPr>
          <p:cNvSpPr>
            <a:spLocks noGrp="1"/>
          </p:cNvSpPr>
          <p:nvPr>
            <p:ph type="body" sz="quarter" idx="15"/>
          </p:nvPr>
        </p:nvSpPr>
        <p:spPr>
          <a:xfrm>
            <a:off x="8064417" y="1676400"/>
            <a:ext cx="3504000" cy="2208000"/>
          </a:xfrm>
          <a:prstGeom prst="roundRect">
            <a:avLst>
              <a:gd name="adj" fmla="val 4957"/>
            </a:avLst>
          </a:prstGeom>
          <a:solidFill>
            <a:schemeClr val="tx1"/>
          </a:solidFill>
          <a:effectLst>
            <a:outerShdw blurRad="317500" dist="114300" dir="5400000" sx="95000" sy="95000" algn="ctr" rotWithShape="0">
              <a:prstClr val="black">
                <a:alpha val="25000"/>
              </a:prstClr>
            </a:outerShdw>
          </a:effectLst>
        </p:spPr>
        <p:txBody>
          <a:bodyPr lIns="144000" tIns="144000" rIns="144000" bIns="144000"/>
          <a:lstStyle>
            <a:lvl1pPr marL="0" indent="0">
              <a:spcBef>
                <a:spcPts val="1067"/>
              </a:spcBef>
              <a:spcAft>
                <a:spcPts val="267"/>
              </a:spcAft>
              <a:buNone/>
              <a:defRPr sz="1867">
                <a:solidFill>
                  <a:schemeClr val="bg1"/>
                </a:solidFill>
                <a:latin typeface="Proximus Light" panose="020B0604020202020204" charset="0"/>
              </a:defRPr>
            </a:lvl1pPr>
            <a:lvl2pPr marL="235194" indent="-234917">
              <a:spcBef>
                <a:spcPts val="267"/>
              </a:spcBef>
              <a:defRPr sz="1467"/>
            </a:lvl2pPr>
            <a:lvl3pPr marL="479988">
              <a:spcBef>
                <a:spcPts val="267"/>
              </a:spcBef>
              <a:defRPr sz="1400">
                <a:latin typeface="+mn-lt"/>
              </a:defRPr>
            </a:lvl3pPr>
            <a:lvl4pPr marL="715182" indent="-235194">
              <a:spcBef>
                <a:spcPts val="267"/>
              </a:spcBef>
              <a:buFont typeface="Arial" panose="020B0604020202020204" pitchFamily="34" charset="0"/>
              <a:buChar char="•"/>
              <a:defRPr sz="1400">
                <a:latin typeface="Proximus Light" panose="00000400000000000000" pitchFamily="50" charset="0"/>
              </a:defRPr>
            </a:lvl4pPr>
            <a:lvl5pPr>
              <a:spcBef>
                <a:spcPts val="267"/>
              </a:spcBef>
              <a:defRPr sz="1467">
                <a:solidFill>
                  <a:srgbClr val="000000"/>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7">
            <a:extLst>
              <a:ext uri="{FF2B5EF4-FFF2-40B4-BE49-F238E27FC236}">
                <a16:creationId xmlns:a16="http://schemas.microsoft.com/office/drawing/2014/main" id="{CAE41158-A608-39EA-5CF4-2BE0BBB08300}"/>
              </a:ext>
            </a:extLst>
          </p:cNvPr>
          <p:cNvSpPr>
            <a:spLocks noGrp="1"/>
          </p:cNvSpPr>
          <p:nvPr>
            <p:ph type="body" sz="quarter" idx="16"/>
          </p:nvPr>
        </p:nvSpPr>
        <p:spPr>
          <a:xfrm>
            <a:off x="613832" y="4053100"/>
            <a:ext cx="3504000" cy="2208000"/>
          </a:xfrm>
          <a:prstGeom prst="roundRect">
            <a:avLst>
              <a:gd name="adj" fmla="val 4957"/>
            </a:avLst>
          </a:prstGeom>
          <a:solidFill>
            <a:schemeClr val="tx1"/>
          </a:solidFill>
          <a:effectLst>
            <a:outerShdw blurRad="317500" dist="114300" dir="5400000" sx="95000" sy="95000" algn="ctr" rotWithShape="0">
              <a:prstClr val="black">
                <a:alpha val="25000"/>
              </a:prstClr>
            </a:outerShdw>
          </a:effectLst>
        </p:spPr>
        <p:txBody>
          <a:bodyPr lIns="144000" tIns="144000" rIns="144000" bIns="144000"/>
          <a:lstStyle>
            <a:lvl1pPr marL="0" indent="0">
              <a:spcBef>
                <a:spcPts val="1067"/>
              </a:spcBef>
              <a:spcAft>
                <a:spcPts val="267"/>
              </a:spcAft>
              <a:buNone/>
              <a:defRPr sz="1867">
                <a:solidFill>
                  <a:schemeClr val="bg1"/>
                </a:solidFill>
                <a:latin typeface="Proximus Light" panose="020B0604020202020204" charset="0"/>
              </a:defRPr>
            </a:lvl1pPr>
            <a:lvl2pPr marL="235194" indent="-234917">
              <a:spcBef>
                <a:spcPts val="267"/>
              </a:spcBef>
              <a:defRPr sz="1467"/>
            </a:lvl2pPr>
            <a:lvl3pPr marL="479988">
              <a:spcBef>
                <a:spcPts val="267"/>
              </a:spcBef>
              <a:defRPr sz="1400">
                <a:latin typeface="+mn-lt"/>
              </a:defRPr>
            </a:lvl3pPr>
            <a:lvl4pPr marL="715182" indent="-235194">
              <a:spcBef>
                <a:spcPts val="267"/>
              </a:spcBef>
              <a:buFont typeface="Arial" panose="020B0604020202020204" pitchFamily="34" charset="0"/>
              <a:buChar char="•"/>
              <a:defRPr sz="1400">
                <a:latin typeface="Proximus Light" panose="00000400000000000000" pitchFamily="50" charset="0"/>
              </a:defRPr>
            </a:lvl4pPr>
            <a:lvl5pPr>
              <a:spcBef>
                <a:spcPts val="267"/>
              </a:spcBef>
              <a:defRPr sz="1467">
                <a:solidFill>
                  <a:srgbClr val="000000"/>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 Placeholder 7">
            <a:extLst>
              <a:ext uri="{FF2B5EF4-FFF2-40B4-BE49-F238E27FC236}">
                <a16:creationId xmlns:a16="http://schemas.microsoft.com/office/drawing/2014/main" id="{627C1256-05EF-332A-1823-7C684DE76AAE}"/>
              </a:ext>
            </a:extLst>
          </p:cNvPr>
          <p:cNvSpPr>
            <a:spLocks noGrp="1"/>
          </p:cNvSpPr>
          <p:nvPr>
            <p:ph type="body" sz="quarter" idx="17"/>
          </p:nvPr>
        </p:nvSpPr>
        <p:spPr>
          <a:xfrm>
            <a:off x="4339125" y="4053100"/>
            <a:ext cx="3504000" cy="2208000"/>
          </a:xfrm>
          <a:prstGeom prst="roundRect">
            <a:avLst>
              <a:gd name="adj" fmla="val 4957"/>
            </a:avLst>
          </a:prstGeom>
          <a:solidFill>
            <a:schemeClr val="tx1"/>
          </a:solidFill>
          <a:effectLst>
            <a:outerShdw blurRad="317500" dist="114300" dir="5400000" sx="95000" sy="95000" algn="ctr" rotWithShape="0">
              <a:prstClr val="black">
                <a:alpha val="25000"/>
              </a:prstClr>
            </a:outerShdw>
          </a:effectLst>
        </p:spPr>
        <p:txBody>
          <a:bodyPr lIns="144000" tIns="144000" rIns="144000" bIns="144000"/>
          <a:lstStyle>
            <a:lvl1pPr marL="0" indent="0">
              <a:spcBef>
                <a:spcPts val="1067"/>
              </a:spcBef>
              <a:spcAft>
                <a:spcPts val="267"/>
              </a:spcAft>
              <a:buNone/>
              <a:defRPr sz="1867">
                <a:solidFill>
                  <a:schemeClr val="bg1"/>
                </a:solidFill>
                <a:latin typeface="Proximus Light" panose="020B0604020202020204" charset="0"/>
              </a:defRPr>
            </a:lvl1pPr>
            <a:lvl2pPr marL="235194" indent="-234917">
              <a:spcBef>
                <a:spcPts val="267"/>
              </a:spcBef>
              <a:defRPr sz="1467"/>
            </a:lvl2pPr>
            <a:lvl3pPr marL="479988">
              <a:spcBef>
                <a:spcPts val="267"/>
              </a:spcBef>
              <a:defRPr sz="1400">
                <a:latin typeface="+mn-lt"/>
              </a:defRPr>
            </a:lvl3pPr>
            <a:lvl4pPr marL="715182" indent="-235194">
              <a:spcBef>
                <a:spcPts val="267"/>
              </a:spcBef>
              <a:buFont typeface="Arial" panose="020B0604020202020204" pitchFamily="34" charset="0"/>
              <a:buChar char="•"/>
              <a:defRPr sz="1400">
                <a:latin typeface="Proximus Light" panose="00000400000000000000" pitchFamily="50" charset="0"/>
              </a:defRPr>
            </a:lvl4pPr>
            <a:lvl5pPr>
              <a:spcBef>
                <a:spcPts val="267"/>
              </a:spcBef>
              <a:defRPr sz="1467">
                <a:solidFill>
                  <a:srgbClr val="000000"/>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7">
            <a:extLst>
              <a:ext uri="{FF2B5EF4-FFF2-40B4-BE49-F238E27FC236}">
                <a16:creationId xmlns:a16="http://schemas.microsoft.com/office/drawing/2014/main" id="{E2D9A6BC-8C8F-88D8-5A9A-B16C1057CAF1}"/>
              </a:ext>
            </a:extLst>
          </p:cNvPr>
          <p:cNvSpPr>
            <a:spLocks noGrp="1"/>
          </p:cNvSpPr>
          <p:nvPr>
            <p:ph type="body" sz="quarter" idx="18"/>
          </p:nvPr>
        </p:nvSpPr>
        <p:spPr>
          <a:xfrm>
            <a:off x="8064417" y="4053100"/>
            <a:ext cx="3504000" cy="2208000"/>
          </a:xfrm>
          <a:prstGeom prst="roundRect">
            <a:avLst>
              <a:gd name="adj" fmla="val 4957"/>
            </a:avLst>
          </a:prstGeom>
          <a:solidFill>
            <a:schemeClr val="tx1"/>
          </a:solidFill>
          <a:effectLst>
            <a:outerShdw blurRad="317500" dist="114300" dir="5400000" sx="95000" sy="95000" algn="ctr" rotWithShape="0">
              <a:prstClr val="black">
                <a:alpha val="25000"/>
              </a:prstClr>
            </a:outerShdw>
          </a:effectLst>
        </p:spPr>
        <p:txBody>
          <a:bodyPr lIns="144000" tIns="144000" rIns="144000" bIns="144000"/>
          <a:lstStyle>
            <a:lvl1pPr marL="0" indent="0">
              <a:spcBef>
                <a:spcPts val="1067"/>
              </a:spcBef>
              <a:spcAft>
                <a:spcPts val="267"/>
              </a:spcAft>
              <a:buNone/>
              <a:defRPr sz="1867">
                <a:solidFill>
                  <a:schemeClr val="bg1"/>
                </a:solidFill>
                <a:latin typeface="Proximus Light" panose="020B0604020202020204" charset="0"/>
              </a:defRPr>
            </a:lvl1pPr>
            <a:lvl2pPr marL="235194" indent="-234917">
              <a:spcBef>
                <a:spcPts val="267"/>
              </a:spcBef>
              <a:defRPr sz="1467"/>
            </a:lvl2pPr>
            <a:lvl3pPr marL="479988">
              <a:spcBef>
                <a:spcPts val="267"/>
              </a:spcBef>
              <a:defRPr sz="1400">
                <a:latin typeface="+mn-lt"/>
              </a:defRPr>
            </a:lvl3pPr>
            <a:lvl4pPr marL="715182" indent="-235194">
              <a:spcBef>
                <a:spcPts val="267"/>
              </a:spcBef>
              <a:buFont typeface="Arial" panose="020B0604020202020204" pitchFamily="34" charset="0"/>
              <a:buChar char="•"/>
              <a:defRPr sz="1400">
                <a:latin typeface="Proximus Light" panose="00000400000000000000" pitchFamily="50" charset="0"/>
              </a:defRPr>
            </a:lvl4pPr>
            <a:lvl5pPr>
              <a:spcBef>
                <a:spcPts val="267"/>
              </a:spcBef>
              <a:defRPr sz="1467">
                <a:solidFill>
                  <a:srgbClr val="000000"/>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505034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F0F0F1"/>
          </a:solidFill>
          <a:ln/>
        </p:spPr>
      </p:sp>
      <p:sp>
        <p:nvSpPr>
          <p:cNvPr id="3" name="Shape 1"/>
          <p:cNvSpPr/>
          <p:nvPr/>
        </p:nvSpPr>
        <p:spPr>
          <a:xfrm>
            <a:off x="0" y="0"/>
            <a:ext cx="12192000" cy="6858000"/>
          </a:xfrm>
          <a:prstGeom prst="rect">
            <a:avLst/>
          </a:prstGeom>
          <a:solidFill>
            <a:srgbClr val="FFFFFF"/>
          </a:solidFill>
          <a:ln/>
        </p:spPr>
      </p:sp>
    </p:spTree>
    <p:extLst>
      <p:ext uri="{BB962C8B-B14F-4D97-AF65-F5344CB8AC3E}">
        <p14:creationId xmlns:p14="http://schemas.microsoft.com/office/powerpoint/2010/main" val="481834180"/>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Blocks - 3 - Gradi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C09174-EAD9-9EC9-6738-B93B96FC8D6B}"/>
              </a:ext>
            </a:extLst>
          </p:cNvPr>
          <p:cNvSpPr>
            <a:spLocks noGrp="1"/>
          </p:cNvSpPr>
          <p:nvPr>
            <p:ph type="title"/>
          </p:nvPr>
        </p:nvSpPr>
        <p:spPr/>
        <p:txBody>
          <a:bodyPr/>
          <a:lstStyle/>
          <a:p>
            <a:r>
              <a:rPr lang="en-US"/>
              <a:t>Click to edit Master title style</a:t>
            </a:r>
          </a:p>
        </p:txBody>
      </p:sp>
      <p:sp>
        <p:nvSpPr>
          <p:cNvPr id="8" name="Text Placeholder 7">
            <a:extLst>
              <a:ext uri="{FF2B5EF4-FFF2-40B4-BE49-F238E27FC236}">
                <a16:creationId xmlns:a16="http://schemas.microsoft.com/office/drawing/2014/main" id="{893DF79C-F794-BBAA-174A-D8ABD9FC8EC1}"/>
              </a:ext>
            </a:extLst>
          </p:cNvPr>
          <p:cNvSpPr>
            <a:spLocks noGrp="1"/>
          </p:cNvSpPr>
          <p:nvPr>
            <p:ph type="body" sz="quarter" idx="13"/>
          </p:nvPr>
        </p:nvSpPr>
        <p:spPr>
          <a:xfrm>
            <a:off x="613833" y="1676400"/>
            <a:ext cx="3360000" cy="4584699"/>
          </a:xfrm>
          <a:prstGeom prst="roundRect">
            <a:avLst>
              <a:gd name="adj" fmla="val 3679"/>
            </a:avLst>
          </a:prstGeom>
          <a:gradFill>
            <a:gsLst>
              <a:gs pos="69000">
                <a:schemeClr val="bg1"/>
              </a:gs>
              <a:gs pos="0">
                <a:srgbClr val="A82E76"/>
              </a:gs>
            </a:gsLst>
            <a:lin ang="16200000" scaled="1"/>
          </a:gradFill>
          <a:effectLst>
            <a:outerShdw blurRad="317500" dist="114300" dir="5400000" sx="95000" sy="95000" algn="ctr" rotWithShape="0">
              <a:prstClr val="black">
                <a:alpha val="25000"/>
              </a:prstClr>
            </a:outerShdw>
          </a:effectLst>
        </p:spPr>
        <p:txBody>
          <a:bodyPr lIns="216000" tIns="216000" rIns="216000" bIns="216000"/>
          <a:lstStyle>
            <a:lvl1pPr marL="0" indent="0">
              <a:spcAft>
                <a:spcPts val="800"/>
              </a:spcAft>
              <a:buNone/>
              <a:defRPr sz="2400">
                <a:solidFill>
                  <a:schemeClr val="tx1"/>
                </a:solidFill>
                <a:latin typeface="Proximus Light" panose="020B0604020202020204" charset="0"/>
              </a:defRPr>
            </a:lvl1pPr>
            <a:lvl2pPr marL="235194" indent="-234917">
              <a:buClr>
                <a:schemeClr val="tx1"/>
              </a:buClr>
              <a:defRPr sz="1867">
                <a:solidFill>
                  <a:schemeClr val="tx1"/>
                </a:solidFill>
              </a:defRPr>
            </a:lvl2pPr>
            <a:lvl3pPr marL="479988">
              <a:buClr>
                <a:schemeClr val="tx1"/>
              </a:buClr>
              <a:defRPr>
                <a:solidFill>
                  <a:schemeClr val="tx1"/>
                </a:solidFill>
                <a:latin typeface="+mn-lt"/>
              </a:defRPr>
            </a:lvl3pPr>
            <a:lvl4pPr marL="715182" indent="-235194">
              <a:spcBef>
                <a:spcPts val="800"/>
              </a:spcBef>
              <a:buClr>
                <a:schemeClr val="tx1"/>
              </a:buClr>
              <a:buFont typeface="Arial" panose="020B0604020202020204" pitchFamily="34" charset="0"/>
              <a:buChar char="•"/>
              <a:defRPr sz="1600">
                <a:solidFill>
                  <a:schemeClr val="tx1"/>
                </a:solidFill>
                <a:latin typeface="Proximus Light" panose="00000400000000000000" pitchFamily="50" charset="0"/>
              </a:defRPr>
            </a:lvl4pPr>
            <a:lvl5pPr>
              <a:spcBef>
                <a:spcPts val="800"/>
              </a:spcBef>
              <a:defRPr sz="1867">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7">
            <a:extLst>
              <a:ext uri="{FF2B5EF4-FFF2-40B4-BE49-F238E27FC236}">
                <a16:creationId xmlns:a16="http://schemas.microsoft.com/office/drawing/2014/main" id="{26366419-4CB1-22C2-BFEF-A47ACEC91643}"/>
              </a:ext>
            </a:extLst>
          </p:cNvPr>
          <p:cNvSpPr>
            <a:spLocks noGrp="1"/>
          </p:cNvSpPr>
          <p:nvPr>
            <p:ph type="body" sz="quarter" idx="14"/>
          </p:nvPr>
        </p:nvSpPr>
        <p:spPr>
          <a:xfrm>
            <a:off x="4411125" y="1676400"/>
            <a:ext cx="3360000" cy="4584699"/>
          </a:xfrm>
          <a:prstGeom prst="roundRect">
            <a:avLst>
              <a:gd name="adj" fmla="val 3679"/>
            </a:avLst>
          </a:prstGeom>
          <a:gradFill>
            <a:gsLst>
              <a:gs pos="69000">
                <a:schemeClr val="bg1"/>
              </a:gs>
              <a:gs pos="0">
                <a:srgbClr val="A82E76"/>
              </a:gs>
            </a:gsLst>
            <a:lin ang="16200000" scaled="1"/>
          </a:gradFill>
          <a:effectLst>
            <a:outerShdw blurRad="317500" dist="114300" dir="5400000" sx="95000" sy="95000" algn="ctr" rotWithShape="0">
              <a:prstClr val="black">
                <a:alpha val="25000"/>
              </a:prstClr>
            </a:outerShdw>
          </a:effectLst>
        </p:spPr>
        <p:txBody>
          <a:bodyPr lIns="216000" tIns="216000" rIns="216000" bIns="216000"/>
          <a:lstStyle>
            <a:lvl1pPr marL="0" indent="0">
              <a:spcAft>
                <a:spcPts val="800"/>
              </a:spcAft>
              <a:buNone/>
              <a:defRPr sz="2400">
                <a:solidFill>
                  <a:schemeClr val="tx1"/>
                </a:solidFill>
                <a:latin typeface="Proximus Light" panose="020B0604020202020204" charset="0"/>
              </a:defRPr>
            </a:lvl1pPr>
            <a:lvl2pPr marL="235194" indent="-234917">
              <a:buClr>
                <a:schemeClr val="tx1"/>
              </a:buClr>
              <a:defRPr sz="1867">
                <a:solidFill>
                  <a:schemeClr val="tx1"/>
                </a:solidFill>
              </a:defRPr>
            </a:lvl2pPr>
            <a:lvl3pPr marL="479988">
              <a:buClr>
                <a:schemeClr val="tx1"/>
              </a:buClr>
              <a:defRPr>
                <a:solidFill>
                  <a:schemeClr val="tx1"/>
                </a:solidFill>
                <a:latin typeface="+mn-lt"/>
              </a:defRPr>
            </a:lvl3pPr>
            <a:lvl4pPr marL="715182" indent="-235194">
              <a:spcBef>
                <a:spcPts val="800"/>
              </a:spcBef>
              <a:buClr>
                <a:schemeClr val="tx1"/>
              </a:buClr>
              <a:buFont typeface="Arial" panose="020B0604020202020204" pitchFamily="34" charset="0"/>
              <a:buChar char="•"/>
              <a:defRPr sz="1600">
                <a:solidFill>
                  <a:schemeClr val="tx1"/>
                </a:solidFill>
                <a:latin typeface="Proximus Light" panose="00000400000000000000" pitchFamily="50" charset="0"/>
              </a:defRPr>
            </a:lvl4pPr>
            <a:lvl5pPr>
              <a:spcBef>
                <a:spcPts val="800"/>
              </a:spcBef>
              <a:defRPr sz="1867">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7">
            <a:extLst>
              <a:ext uri="{FF2B5EF4-FFF2-40B4-BE49-F238E27FC236}">
                <a16:creationId xmlns:a16="http://schemas.microsoft.com/office/drawing/2014/main" id="{2498A6E2-70E0-E343-408B-2BDF74C11E13}"/>
              </a:ext>
            </a:extLst>
          </p:cNvPr>
          <p:cNvSpPr>
            <a:spLocks noGrp="1"/>
          </p:cNvSpPr>
          <p:nvPr>
            <p:ph type="body" sz="quarter" idx="15"/>
          </p:nvPr>
        </p:nvSpPr>
        <p:spPr>
          <a:xfrm>
            <a:off x="8208417" y="1676400"/>
            <a:ext cx="3360000" cy="4584699"/>
          </a:xfrm>
          <a:prstGeom prst="roundRect">
            <a:avLst>
              <a:gd name="adj" fmla="val 3679"/>
            </a:avLst>
          </a:prstGeom>
          <a:gradFill>
            <a:gsLst>
              <a:gs pos="69000">
                <a:schemeClr val="bg1"/>
              </a:gs>
              <a:gs pos="0">
                <a:srgbClr val="A82E76"/>
              </a:gs>
            </a:gsLst>
            <a:lin ang="16200000" scaled="1"/>
          </a:gradFill>
          <a:effectLst>
            <a:outerShdw blurRad="317500" dist="114300" dir="5400000" sx="95000" sy="95000" algn="ctr" rotWithShape="0">
              <a:prstClr val="black">
                <a:alpha val="25000"/>
              </a:prstClr>
            </a:outerShdw>
          </a:effectLst>
        </p:spPr>
        <p:txBody>
          <a:bodyPr lIns="216000" tIns="216000" rIns="216000" bIns="216000"/>
          <a:lstStyle>
            <a:lvl1pPr marL="0" indent="0">
              <a:spcAft>
                <a:spcPts val="800"/>
              </a:spcAft>
              <a:buNone/>
              <a:defRPr sz="2400">
                <a:solidFill>
                  <a:schemeClr val="tx1"/>
                </a:solidFill>
                <a:latin typeface="Proximus Light" panose="020B0604020202020204" charset="0"/>
              </a:defRPr>
            </a:lvl1pPr>
            <a:lvl2pPr marL="235194" indent="-234917">
              <a:buClr>
                <a:schemeClr val="tx1"/>
              </a:buClr>
              <a:defRPr sz="1867">
                <a:solidFill>
                  <a:schemeClr val="tx1"/>
                </a:solidFill>
              </a:defRPr>
            </a:lvl2pPr>
            <a:lvl3pPr marL="479988">
              <a:buClr>
                <a:schemeClr val="tx1"/>
              </a:buClr>
              <a:defRPr>
                <a:solidFill>
                  <a:schemeClr val="tx1"/>
                </a:solidFill>
                <a:latin typeface="+mn-lt"/>
              </a:defRPr>
            </a:lvl3pPr>
            <a:lvl4pPr marL="715182" indent="-235194">
              <a:spcBef>
                <a:spcPts val="800"/>
              </a:spcBef>
              <a:buClr>
                <a:schemeClr val="tx1"/>
              </a:buClr>
              <a:buFont typeface="Arial" panose="020B0604020202020204" pitchFamily="34" charset="0"/>
              <a:buChar char="•"/>
              <a:defRPr sz="1600">
                <a:solidFill>
                  <a:schemeClr val="tx1"/>
                </a:solidFill>
                <a:latin typeface="Proximus Light" panose="00000400000000000000" pitchFamily="50" charset="0"/>
              </a:defRPr>
            </a:lvl4pPr>
            <a:lvl5pPr>
              <a:spcBef>
                <a:spcPts val="800"/>
              </a:spcBef>
              <a:defRPr sz="1867">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30610121"/>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Blocks - 3 - Gradient Background">
    <p:bg>
      <p:bgPr>
        <a:gradFill>
          <a:gsLst>
            <a:gs pos="25000">
              <a:schemeClr val="bg1"/>
            </a:gs>
            <a:gs pos="100000">
              <a:srgbClr val="D22E67"/>
            </a:gs>
          </a:gsLst>
          <a:lin ang="30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C09174-EAD9-9EC9-6738-B93B96FC8D6B}"/>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8" name="Text Placeholder 7">
            <a:extLst>
              <a:ext uri="{FF2B5EF4-FFF2-40B4-BE49-F238E27FC236}">
                <a16:creationId xmlns:a16="http://schemas.microsoft.com/office/drawing/2014/main" id="{893DF79C-F794-BBAA-174A-D8ABD9FC8EC1}"/>
              </a:ext>
            </a:extLst>
          </p:cNvPr>
          <p:cNvSpPr>
            <a:spLocks noGrp="1"/>
          </p:cNvSpPr>
          <p:nvPr>
            <p:ph type="body" sz="quarter" idx="13"/>
          </p:nvPr>
        </p:nvSpPr>
        <p:spPr>
          <a:xfrm>
            <a:off x="613833" y="1676400"/>
            <a:ext cx="3360000" cy="4584699"/>
          </a:xfrm>
          <a:prstGeom prst="roundRect">
            <a:avLst>
              <a:gd name="adj" fmla="val 3679"/>
            </a:avLst>
          </a:prstGeom>
          <a:solidFill>
            <a:schemeClr val="tx1"/>
          </a:solidFill>
          <a:effectLst>
            <a:outerShdw blurRad="317500" dist="114300" dir="5400000" sx="95000" sy="95000" algn="ctr" rotWithShape="0">
              <a:prstClr val="black">
                <a:alpha val="25000"/>
              </a:prstClr>
            </a:outerShdw>
          </a:effectLst>
        </p:spPr>
        <p:txBody>
          <a:bodyPr lIns="216000" tIns="216000" rIns="216000" bIns="216000"/>
          <a:lstStyle>
            <a:lvl1pPr marL="0" indent="0">
              <a:spcAft>
                <a:spcPts val="800"/>
              </a:spcAft>
              <a:buNone/>
              <a:defRPr sz="2400">
                <a:solidFill>
                  <a:schemeClr val="bg1"/>
                </a:solidFill>
                <a:latin typeface="Proximus Light" panose="020B0604020202020204" charset="0"/>
              </a:defRPr>
            </a:lvl1pPr>
            <a:lvl2pPr marL="235194" indent="-234917">
              <a:defRPr sz="1867"/>
            </a:lvl2pPr>
            <a:lvl3pPr marL="479988">
              <a:defRPr>
                <a:latin typeface="+mn-lt"/>
              </a:defRPr>
            </a:lvl3pPr>
            <a:lvl4pPr marL="715182" indent="-235194">
              <a:spcBef>
                <a:spcPts val="800"/>
              </a:spcBef>
              <a:buFont typeface="Arial" panose="020B0604020202020204" pitchFamily="34" charset="0"/>
              <a:buChar char="•"/>
              <a:defRPr sz="1600">
                <a:latin typeface="Proximus Light" panose="00000400000000000000" pitchFamily="50" charset="0"/>
              </a:defRPr>
            </a:lvl4pPr>
            <a:lvl5pPr>
              <a:spcBef>
                <a:spcPts val="800"/>
              </a:spcBef>
              <a:defRPr sz="1867">
                <a:solidFill>
                  <a:srgbClr val="000000"/>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7">
            <a:extLst>
              <a:ext uri="{FF2B5EF4-FFF2-40B4-BE49-F238E27FC236}">
                <a16:creationId xmlns:a16="http://schemas.microsoft.com/office/drawing/2014/main" id="{26366419-4CB1-22C2-BFEF-A47ACEC91643}"/>
              </a:ext>
            </a:extLst>
          </p:cNvPr>
          <p:cNvSpPr>
            <a:spLocks noGrp="1"/>
          </p:cNvSpPr>
          <p:nvPr>
            <p:ph type="body" sz="quarter" idx="14"/>
          </p:nvPr>
        </p:nvSpPr>
        <p:spPr>
          <a:xfrm>
            <a:off x="4411125" y="1676400"/>
            <a:ext cx="3360000" cy="4584699"/>
          </a:xfrm>
          <a:prstGeom prst="roundRect">
            <a:avLst>
              <a:gd name="adj" fmla="val 3679"/>
            </a:avLst>
          </a:prstGeom>
          <a:solidFill>
            <a:schemeClr val="tx1"/>
          </a:solidFill>
          <a:effectLst>
            <a:outerShdw blurRad="317500" dist="114300" dir="5400000" sx="95000" sy="95000" algn="ctr" rotWithShape="0">
              <a:prstClr val="black">
                <a:alpha val="25000"/>
              </a:prstClr>
            </a:outerShdw>
          </a:effectLst>
        </p:spPr>
        <p:txBody>
          <a:bodyPr lIns="216000" tIns="216000" rIns="216000" bIns="216000"/>
          <a:lstStyle>
            <a:lvl1pPr marL="0" indent="0">
              <a:spcAft>
                <a:spcPts val="800"/>
              </a:spcAft>
              <a:buNone/>
              <a:defRPr sz="2400">
                <a:solidFill>
                  <a:schemeClr val="bg1"/>
                </a:solidFill>
                <a:latin typeface="Proximus Light" panose="020B0604020202020204" charset="0"/>
              </a:defRPr>
            </a:lvl1pPr>
            <a:lvl2pPr marL="235194" indent="-234917">
              <a:defRPr sz="1867"/>
            </a:lvl2pPr>
            <a:lvl3pPr marL="479988">
              <a:defRPr>
                <a:latin typeface="+mn-lt"/>
              </a:defRPr>
            </a:lvl3pPr>
            <a:lvl4pPr marL="715182" indent="-235194">
              <a:spcBef>
                <a:spcPts val="800"/>
              </a:spcBef>
              <a:buFont typeface="Arial" panose="020B0604020202020204" pitchFamily="34" charset="0"/>
              <a:buChar char="•"/>
              <a:defRPr sz="1600">
                <a:latin typeface="Proximus Light" panose="00000400000000000000" pitchFamily="50" charset="0"/>
              </a:defRPr>
            </a:lvl4pPr>
            <a:lvl5pPr>
              <a:spcBef>
                <a:spcPts val="800"/>
              </a:spcBef>
              <a:defRPr sz="1867">
                <a:solidFill>
                  <a:srgbClr val="000000"/>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7">
            <a:extLst>
              <a:ext uri="{FF2B5EF4-FFF2-40B4-BE49-F238E27FC236}">
                <a16:creationId xmlns:a16="http://schemas.microsoft.com/office/drawing/2014/main" id="{2498A6E2-70E0-E343-408B-2BDF74C11E13}"/>
              </a:ext>
            </a:extLst>
          </p:cNvPr>
          <p:cNvSpPr>
            <a:spLocks noGrp="1"/>
          </p:cNvSpPr>
          <p:nvPr>
            <p:ph type="body" sz="quarter" idx="15"/>
          </p:nvPr>
        </p:nvSpPr>
        <p:spPr>
          <a:xfrm>
            <a:off x="8208417" y="1676400"/>
            <a:ext cx="3360000" cy="4584699"/>
          </a:xfrm>
          <a:prstGeom prst="roundRect">
            <a:avLst>
              <a:gd name="adj" fmla="val 3679"/>
            </a:avLst>
          </a:prstGeom>
          <a:solidFill>
            <a:schemeClr val="tx1"/>
          </a:solidFill>
          <a:effectLst>
            <a:outerShdw blurRad="317500" dist="114300" dir="5400000" sx="95000" sy="95000" algn="ctr" rotWithShape="0">
              <a:prstClr val="black">
                <a:alpha val="25000"/>
              </a:prstClr>
            </a:outerShdw>
          </a:effectLst>
        </p:spPr>
        <p:txBody>
          <a:bodyPr lIns="216000" tIns="216000" rIns="216000" bIns="216000"/>
          <a:lstStyle>
            <a:lvl1pPr marL="0" indent="0">
              <a:spcAft>
                <a:spcPts val="800"/>
              </a:spcAft>
              <a:buNone/>
              <a:defRPr sz="2400">
                <a:solidFill>
                  <a:schemeClr val="bg1"/>
                </a:solidFill>
                <a:latin typeface="Proximus Light" panose="020B0604020202020204" charset="0"/>
              </a:defRPr>
            </a:lvl1pPr>
            <a:lvl2pPr marL="235194" indent="-234917">
              <a:defRPr sz="1867"/>
            </a:lvl2pPr>
            <a:lvl3pPr marL="479988">
              <a:defRPr>
                <a:latin typeface="+mn-lt"/>
              </a:defRPr>
            </a:lvl3pPr>
            <a:lvl4pPr marL="715182" indent="-235194">
              <a:spcBef>
                <a:spcPts val="800"/>
              </a:spcBef>
              <a:buFont typeface="Arial" panose="020B0604020202020204" pitchFamily="34" charset="0"/>
              <a:buChar char="•"/>
              <a:defRPr sz="1600">
                <a:latin typeface="Proximus Light" panose="00000400000000000000" pitchFamily="50" charset="0"/>
              </a:defRPr>
            </a:lvl4pPr>
            <a:lvl5pPr>
              <a:spcBef>
                <a:spcPts val="800"/>
              </a:spcBef>
              <a:defRPr sz="1867">
                <a:solidFill>
                  <a:srgbClr val="000000"/>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76518566"/>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showMasterSp="0" preserve="1" userDrawn="1">
  <p:cSld name="Content slide - Image right">
    <p:spTree>
      <p:nvGrpSpPr>
        <p:cNvPr id="1" name=""/>
        <p:cNvGrpSpPr/>
        <p:nvPr/>
      </p:nvGrpSpPr>
      <p:grpSpPr>
        <a:xfrm>
          <a:off x="0" y="0"/>
          <a:ext cx="0" cy="0"/>
          <a:chOff x="0" y="0"/>
          <a:chExt cx="0" cy="0"/>
        </a:xfrm>
      </p:grpSpPr>
      <p:sp>
        <p:nvSpPr>
          <p:cNvPr id="10" name="Picture Placeholder 4"/>
          <p:cNvSpPr>
            <a:spLocks noGrp="1"/>
          </p:cNvSpPr>
          <p:nvPr>
            <p:ph type="pic" sz="quarter" idx="15" hasCustomPrompt="1"/>
          </p:nvPr>
        </p:nvSpPr>
        <p:spPr>
          <a:xfrm>
            <a:off x="6586676" y="0"/>
            <a:ext cx="5616000" cy="6858000"/>
          </a:xfrm>
          <a:blipFill>
            <a:blip r:embed="rId2"/>
            <a:tile tx="0" ty="69850" sx="100000" sy="100000" flip="none" algn="ctr"/>
          </a:blipFill>
        </p:spPr>
        <p:txBody>
          <a:bodyPr anchor="ctr"/>
          <a:lstStyle>
            <a:lvl1pPr marL="0" indent="0" algn="ctr">
              <a:lnSpc>
                <a:spcPct val="100000"/>
              </a:lnSpc>
              <a:buNone/>
              <a:defRPr baseline="0">
                <a:latin typeface="Proximus" panose="00000500000000000000" pitchFamily="2" charset="0"/>
              </a:defRPr>
            </a:lvl1pPr>
          </a:lstStyle>
          <a:p>
            <a:r>
              <a:rPr lang="en-GB"/>
              <a:t>Click icon to change picture</a:t>
            </a:r>
          </a:p>
        </p:txBody>
      </p:sp>
      <p:sp>
        <p:nvSpPr>
          <p:cNvPr id="2" name="Title 1"/>
          <p:cNvSpPr>
            <a:spLocks noGrp="1"/>
          </p:cNvSpPr>
          <p:nvPr>
            <p:ph type="title" hasCustomPrompt="1"/>
          </p:nvPr>
        </p:nvSpPr>
        <p:spPr>
          <a:xfrm>
            <a:off x="613838" y="503768"/>
            <a:ext cx="5264789" cy="1411200"/>
          </a:xfrm>
        </p:spPr>
        <p:txBody>
          <a:bodyPr/>
          <a:lstStyle>
            <a:lvl1pPr>
              <a:defRPr b="1">
                <a:solidFill>
                  <a:schemeClr val="bg1"/>
                </a:solidFill>
                <a:latin typeface="Proximus" panose="00000500000000000000" pitchFamily="2" charset="0"/>
              </a:defRPr>
            </a:lvl1pPr>
          </a:lstStyle>
          <a:p>
            <a:r>
              <a:rPr lang="en-US"/>
              <a:t>Click to edit slide title</a:t>
            </a:r>
            <a:endParaRPr lang="nl-BE"/>
          </a:p>
        </p:txBody>
      </p:sp>
      <p:sp>
        <p:nvSpPr>
          <p:cNvPr id="5" name="Text Placeholder 4">
            <a:extLst>
              <a:ext uri="{FF2B5EF4-FFF2-40B4-BE49-F238E27FC236}">
                <a16:creationId xmlns:a16="http://schemas.microsoft.com/office/drawing/2014/main" id="{92B82360-6E03-CB5A-DE23-8C03DE7AFF22}"/>
              </a:ext>
            </a:extLst>
          </p:cNvPr>
          <p:cNvSpPr>
            <a:spLocks noGrp="1"/>
          </p:cNvSpPr>
          <p:nvPr>
            <p:ph type="body" sz="quarter" idx="18"/>
          </p:nvPr>
        </p:nvSpPr>
        <p:spPr>
          <a:xfrm>
            <a:off x="613834" y="2135999"/>
            <a:ext cx="5264151" cy="4125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77125678"/>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showMasterSp="0" preserve="1" userDrawn="1">
  <p:cSld name="Content slide - Image left">
    <p:spTree>
      <p:nvGrpSpPr>
        <p:cNvPr id="1" name=""/>
        <p:cNvGrpSpPr/>
        <p:nvPr/>
      </p:nvGrpSpPr>
      <p:grpSpPr>
        <a:xfrm>
          <a:off x="0" y="0"/>
          <a:ext cx="0" cy="0"/>
          <a:chOff x="0" y="0"/>
          <a:chExt cx="0" cy="0"/>
        </a:xfrm>
      </p:grpSpPr>
      <p:sp>
        <p:nvSpPr>
          <p:cNvPr id="3" name="Picture Placeholder 4">
            <a:extLst>
              <a:ext uri="{FF2B5EF4-FFF2-40B4-BE49-F238E27FC236}">
                <a16:creationId xmlns:a16="http://schemas.microsoft.com/office/drawing/2014/main" id="{0BDA83C3-91B0-900B-BC21-475B0DD60759}"/>
              </a:ext>
            </a:extLst>
          </p:cNvPr>
          <p:cNvSpPr>
            <a:spLocks noGrp="1"/>
          </p:cNvSpPr>
          <p:nvPr>
            <p:ph type="pic" sz="quarter" idx="19" hasCustomPrompt="1"/>
          </p:nvPr>
        </p:nvSpPr>
        <p:spPr>
          <a:xfrm>
            <a:off x="1" y="0"/>
            <a:ext cx="6588428" cy="6858000"/>
          </a:xfrm>
          <a:blipFill>
            <a:blip r:embed="rId2"/>
            <a:tile tx="0" ty="69850" sx="100000" sy="100000" flip="none" algn="ctr"/>
          </a:blipFill>
        </p:spPr>
        <p:txBody>
          <a:bodyPr anchor="ctr"/>
          <a:lstStyle>
            <a:lvl1pPr marL="0" indent="0" algn="ctr">
              <a:lnSpc>
                <a:spcPct val="100000"/>
              </a:lnSpc>
              <a:buNone/>
              <a:defRPr baseline="0">
                <a:latin typeface="Proximus" panose="00000500000000000000" pitchFamily="2" charset="0"/>
              </a:defRPr>
            </a:lvl1pPr>
          </a:lstStyle>
          <a:p>
            <a:r>
              <a:rPr lang="en-GB"/>
              <a:t>Click icon to change picture</a:t>
            </a:r>
          </a:p>
        </p:txBody>
      </p:sp>
      <p:sp>
        <p:nvSpPr>
          <p:cNvPr id="2" name="Title 1"/>
          <p:cNvSpPr>
            <a:spLocks noGrp="1"/>
          </p:cNvSpPr>
          <p:nvPr>
            <p:ph type="title" hasCustomPrompt="1"/>
          </p:nvPr>
        </p:nvSpPr>
        <p:spPr>
          <a:xfrm>
            <a:off x="7247489" y="503767"/>
            <a:ext cx="4320928" cy="1409743"/>
          </a:xfrm>
        </p:spPr>
        <p:txBody>
          <a:bodyPr/>
          <a:lstStyle>
            <a:lvl1pPr>
              <a:defRPr b="1">
                <a:solidFill>
                  <a:schemeClr val="bg1"/>
                </a:solidFill>
                <a:latin typeface="Proximus" panose="00000500000000000000" pitchFamily="2" charset="0"/>
              </a:defRPr>
            </a:lvl1pPr>
          </a:lstStyle>
          <a:p>
            <a:r>
              <a:rPr lang="en-US"/>
              <a:t>Click to edit slide title</a:t>
            </a:r>
            <a:endParaRPr lang="nl-BE"/>
          </a:p>
        </p:txBody>
      </p:sp>
      <p:sp>
        <p:nvSpPr>
          <p:cNvPr id="5" name="Text Placeholder 4">
            <a:extLst>
              <a:ext uri="{FF2B5EF4-FFF2-40B4-BE49-F238E27FC236}">
                <a16:creationId xmlns:a16="http://schemas.microsoft.com/office/drawing/2014/main" id="{92B82360-6E03-CB5A-DE23-8C03DE7AFF22}"/>
              </a:ext>
            </a:extLst>
          </p:cNvPr>
          <p:cNvSpPr>
            <a:spLocks noGrp="1"/>
          </p:cNvSpPr>
          <p:nvPr>
            <p:ph type="body" sz="quarter" idx="18"/>
          </p:nvPr>
        </p:nvSpPr>
        <p:spPr>
          <a:xfrm>
            <a:off x="7247467" y="2133599"/>
            <a:ext cx="4320404" cy="4127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76593778"/>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Content slide - Full image">
    <p:bg>
      <p:bgPr>
        <a:solidFill>
          <a:schemeClr val="tx1"/>
        </a:solidFill>
        <a:effectLst/>
      </p:bgPr>
    </p:bg>
    <p:spTree>
      <p:nvGrpSpPr>
        <p:cNvPr id="1" name=""/>
        <p:cNvGrpSpPr/>
        <p:nvPr/>
      </p:nvGrpSpPr>
      <p:grpSpPr>
        <a:xfrm>
          <a:off x="0" y="0"/>
          <a:ext cx="0" cy="0"/>
          <a:chOff x="0" y="0"/>
          <a:chExt cx="0" cy="0"/>
        </a:xfrm>
      </p:grpSpPr>
      <p:sp>
        <p:nvSpPr>
          <p:cNvPr id="9" name="Picture Placeholder 4"/>
          <p:cNvSpPr>
            <a:spLocks noGrp="1"/>
          </p:cNvSpPr>
          <p:nvPr>
            <p:ph type="pic" sz="quarter" idx="15" hasCustomPrompt="1"/>
          </p:nvPr>
        </p:nvSpPr>
        <p:spPr>
          <a:xfrm>
            <a:off x="0" y="1"/>
            <a:ext cx="12192000" cy="6864625"/>
          </a:xfrm>
          <a:blipFill dpi="0" rotWithShape="1">
            <a:blip r:embed="rId2"/>
            <a:srcRect/>
            <a:tile tx="0" ty="69850" sx="100000" sy="100000" flip="none" algn="ctr"/>
          </a:blipFill>
        </p:spPr>
        <p:txBody>
          <a:bodyPr anchor="ctr"/>
          <a:lstStyle>
            <a:lvl1pPr marL="0" indent="0" algn="ctr">
              <a:lnSpc>
                <a:spcPct val="100000"/>
              </a:lnSpc>
              <a:buNone/>
              <a:defRPr baseline="0">
                <a:noFill/>
                <a:latin typeface="Proximus" panose="00000500000000000000" pitchFamily="2" charset="0"/>
              </a:defRPr>
            </a:lvl1pPr>
          </a:lstStyle>
          <a:p>
            <a:r>
              <a:rPr lang="en-GB"/>
              <a:t>Click icon to change picture</a:t>
            </a:r>
          </a:p>
        </p:txBody>
      </p:sp>
      <p:sp>
        <p:nvSpPr>
          <p:cNvPr id="2" name="Title 1"/>
          <p:cNvSpPr>
            <a:spLocks noGrp="1"/>
          </p:cNvSpPr>
          <p:nvPr>
            <p:ph type="title" hasCustomPrompt="1"/>
          </p:nvPr>
        </p:nvSpPr>
        <p:spPr/>
        <p:txBody>
          <a:bodyPr/>
          <a:lstStyle>
            <a:lvl1pPr>
              <a:defRPr b="1">
                <a:solidFill>
                  <a:schemeClr val="bg1"/>
                </a:solidFill>
                <a:latin typeface="Proximus" panose="00000500000000000000" pitchFamily="2" charset="0"/>
              </a:defRPr>
            </a:lvl1pPr>
          </a:lstStyle>
          <a:p>
            <a:r>
              <a:rPr lang="en-US"/>
              <a:t>Click to edit slide title</a:t>
            </a:r>
            <a:endParaRPr lang="nl-BE"/>
          </a:p>
        </p:txBody>
      </p:sp>
    </p:spTree>
    <p:extLst>
      <p:ext uri="{BB962C8B-B14F-4D97-AF65-F5344CB8AC3E}">
        <p14:creationId xmlns:p14="http://schemas.microsoft.com/office/powerpoint/2010/main" val="2680976552"/>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showMasterSp="0" preserve="1" userDrawn="1">
  <p:cSld name="Thank you">
    <p:bg>
      <p:bgPr>
        <a:gradFill>
          <a:gsLst>
            <a:gs pos="25000">
              <a:schemeClr val="bg1"/>
            </a:gs>
            <a:gs pos="100000">
              <a:srgbClr val="D12E67"/>
            </a:gs>
          </a:gsLst>
          <a:lin ang="3000000" scaled="0"/>
        </a:gra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4627669-EBE6-429E-B1FA-C8D75FC5EB99}"/>
              </a:ext>
            </a:extLst>
          </p:cNvPr>
          <p:cNvSpPr txBox="1"/>
          <p:nvPr userDrawn="1"/>
        </p:nvSpPr>
        <p:spPr>
          <a:xfrm>
            <a:off x="613833" y="1383691"/>
            <a:ext cx="10990456" cy="861775"/>
          </a:xfrm>
          <a:prstGeom prst="rect">
            <a:avLst/>
          </a:prstGeom>
        </p:spPr>
        <p:txBody>
          <a:bodyPr vert="horz" lIns="0" tIns="0" rIns="0" bIns="0" rtlCol="0" anchor="b" anchorCtr="0">
            <a:normAutofit/>
          </a:bodyPr>
          <a:lstStyle>
            <a:lvl1pPr defTabSz="914287">
              <a:spcBef>
                <a:spcPct val="0"/>
              </a:spcBef>
              <a:buNone/>
              <a:defRPr sz="4200" b="0" i="0">
                <a:solidFill>
                  <a:srgbClr val="FFFFFF"/>
                </a:solidFill>
                <a:latin typeface="Proximus ExtraBold" panose="00000900000000000000" pitchFamily="2" charset="0"/>
                <a:ea typeface="+mj-ea"/>
                <a:cs typeface="Proximus" panose="00000500000000000000" pitchFamily="2" charset="0"/>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BE" sz="5600"/>
              <a:t>T</a:t>
            </a:r>
            <a:r>
              <a:rPr lang="en-US" sz="5600"/>
              <a:t>h</a:t>
            </a:r>
            <a:r>
              <a:rPr lang="en-BE" sz="5600"/>
              <a:t>a</a:t>
            </a:r>
            <a:r>
              <a:rPr lang="en-US" sz="5600"/>
              <a:t>n</a:t>
            </a:r>
            <a:r>
              <a:rPr lang="en-BE" sz="5600"/>
              <a:t>k </a:t>
            </a:r>
            <a:r>
              <a:rPr lang="en-US" sz="5600"/>
              <a:t>Y</a:t>
            </a:r>
            <a:r>
              <a:rPr lang="en-BE" sz="5600"/>
              <a:t>o</a:t>
            </a:r>
            <a:r>
              <a:rPr lang="en-US" sz="5600"/>
              <a:t>u</a:t>
            </a:r>
          </a:p>
        </p:txBody>
      </p:sp>
      <p:sp>
        <p:nvSpPr>
          <p:cNvPr id="9" name="TextBox 8">
            <a:extLst>
              <a:ext uri="{FF2B5EF4-FFF2-40B4-BE49-F238E27FC236}">
                <a16:creationId xmlns:a16="http://schemas.microsoft.com/office/drawing/2014/main" id="{C1327079-BB69-4AA7-AE65-44FE269F5EF2}"/>
              </a:ext>
            </a:extLst>
          </p:cNvPr>
          <p:cNvSpPr txBox="1"/>
          <p:nvPr userDrawn="1"/>
        </p:nvSpPr>
        <p:spPr>
          <a:xfrm>
            <a:off x="613833" y="5033936"/>
            <a:ext cx="10962219" cy="357229"/>
          </a:xfrm>
          <a:prstGeom prst="rect">
            <a:avLst/>
          </a:prstGeom>
        </p:spPr>
        <p:txBody>
          <a:bodyPr vert="horz" lIns="0" tIns="0" rIns="0" bIns="0" numCol="1" spcCol="0" rtlCol="0" anchor="t" anchorCtr="0">
            <a:noAutofit/>
          </a:bodyPr>
          <a:lstStyle>
            <a:lvl1pPr lvl="0" indent="0" defTabSz="914287">
              <a:lnSpc>
                <a:spcPts val="2200"/>
              </a:lnSpc>
              <a:spcBef>
                <a:spcPts val="0"/>
              </a:spcBef>
              <a:spcAft>
                <a:spcPts val="1100"/>
              </a:spcAft>
              <a:buClr>
                <a:schemeClr val="tx2"/>
              </a:buClr>
              <a:buSzPct val="100000"/>
              <a:buFont typeface="Arial" panose="020B0604020202020204" pitchFamily="34" charset="0"/>
              <a:buNone/>
              <a:tabLst/>
              <a:defRPr sz="1800">
                <a:latin typeface="Proximus" panose="00000500000000000000" pitchFamily="2" charset="0"/>
              </a:defRPr>
            </a:lvl1pPr>
            <a:lvl2pPr marL="358730" indent="-176192" defTabSz="914287">
              <a:spcBef>
                <a:spcPts val="0"/>
              </a:spcBef>
              <a:spcAft>
                <a:spcPts val="1100"/>
              </a:spcAft>
              <a:buClr>
                <a:schemeClr val="bg1"/>
              </a:buClr>
              <a:buSzPct val="100000"/>
              <a:buFont typeface="Arial" panose="020B0604020202020204" pitchFamily="34" charset="0"/>
              <a:buChar char="•"/>
              <a:tabLst/>
              <a:defRPr sz="1800">
                <a:solidFill>
                  <a:schemeClr val="bg1"/>
                </a:solidFill>
                <a:latin typeface="Proximus" panose="00000500000000000000" pitchFamily="2" charset="0"/>
              </a:defRPr>
            </a:lvl2pPr>
            <a:lvl3pPr marL="536507" indent="-177779" defTabSz="914287">
              <a:spcBef>
                <a:spcPts val="0"/>
              </a:spcBef>
              <a:spcAft>
                <a:spcPts val="1100"/>
              </a:spcAft>
              <a:buClr>
                <a:schemeClr val="bg1"/>
              </a:buClr>
              <a:buSzPct val="100000"/>
              <a:buFont typeface="Arial" panose="020B0604020202020204" pitchFamily="34" charset="0"/>
              <a:buChar char="•"/>
              <a:tabLst/>
              <a:defRPr sz="1600">
                <a:solidFill>
                  <a:schemeClr val="bg1"/>
                </a:solidFill>
                <a:latin typeface="Proximus" panose="00000500000000000000" pitchFamily="2" charset="0"/>
              </a:defRPr>
            </a:lvl3pPr>
            <a:lvl4pPr marL="712699" indent="-176192" defTabSz="914287">
              <a:spcBef>
                <a:spcPts val="0"/>
              </a:spcBef>
              <a:spcAft>
                <a:spcPts val="1100"/>
              </a:spcAft>
              <a:buClr>
                <a:schemeClr val="bg1"/>
              </a:buClr>
              <a:buSzPct val="100000"/>
              <a:buFont typeface="Arial" panose="020B0604020202020204" pitchFamily="34" charset="0"/>
              <a:buChar char="•"/>
              <a:tabLst/>
              <a:defRPr sz="1400">
                <a:solidFill>
                  <a:schemeClr val="bg1"/>
                </a:solidFill>
                <a:latin typeface="Proximus" panose="00000500000000000000" pitchFamily="2" charset="0"/>
              </a:defRPr>
            </a:lvl4pPr>
            <a:lvl5pPr marL="888889" indent="-176192" defTabSz="914287">
              <a:spcBef>
                <a:spcPts val="0"/>
              </a:spcBef>
              <a:spcAft>
                <a:spcPts val="1100"/>
              </a:spcAft>
              <a:buClr>
                <a:schemeClr val="bg1"/>
              </a:buClr>
              <a:buSzPct val="100000"/>
              <a:buFont typeface="Arial" panose="020B0604020202020204" pitchFamily="34" charset="0"/>
              <a:buChar char="•"/>
              <a:tabLst/>
              <a:defRPr sz="1200">
                <a:solidFill>
                  <a:schemeClr val="bg1"/>
                </a:solidFill>
                <a:latin typeface="Proximus" panose="00000500000000000000" pitchFamily="2" charset="0"/>
              </a:defRPr>
            </a:lvl5pPr>
            <a:lvl6pPr marL="2514286" indent="-228572" defTabSz="914287">
              <a:spcBef>
                <a:spcPct val="20000"/>
              </a:spcBef>
              <a:buFont typeface="Arial" panose="020B0604020202020204" pitchFamily="34" charset="0"/>
              <a:buChar char="•"/>
              <a:defRPr sz="2000"/>
            </a:lvl6pPr>
            <a:lvl7pPr marL="2971429" indent="-228572" defTabSz="914287">
              <a:spcBef>
                <a:spcPct val="20000"/>
              </a:spcBef>
              <a:buFont typeface="Arial" panose="020B0604020202020204" pitchFamily="34" charset="0"/>
              <a:buChar char="•"/>
              <a:defRPr sz="2000"/>
            </a:lvl7pPr>
            <a:lvl8pPr marL="3428572" indent="-228572" defTabSz="914287">
              <a:spcBef>
                <a:spcPct val="20000"/>
              </a:spcBef>
              <a:buFont typeface="Arial" panose="020B0604020202020204" pitchFamily="34" charset="0"/>
              <a:buChar char="•"/>
              <a:defRPr sz="2000"/>
            </a:lvl8pPr>
            <a:lvl9pPr marL="3885715" indent="-228572" defTabSz="914287">
              <a:spcBef>
                <a:spcPct val="20000"/>
              </a:spcBef>
              <a:buFont typeface="Arial" panose="020B0604020202020204" pitchFamily="34" charset="0"/>
              <a:buChar char="•"/>
              <a:defRPr sz="2000"/>
            </a:lvl9pPr>
          </a:lstStyle>
          <a:p>
            <a:pPr lvl="0"/>
            <a:r>
              <a:rPr lang="en-US" sz="2400"/>
              <a:t>More info?</a:t>
            </a:r>
          </a:p>
        </p:txBody>
      </p:sp>
      <p:sp>
        <p:nvSpPr>
          <p:cNvPr id="10" name="Text Placeholder 13">
            <a:extLst>
              <a:ext uri="{FF2B5EF4-FFF2-40B4-BE49-F238E27FC236}">
                <a16:creationId xmlns:a16="http://schemas.microsoft.com/office/drawing/2014/main" id="{8372C999-9A28-4AA4-991B-7FBAC93D34FF}"/>
              </a:ext>
            </a:extLst>
          </p:cNvPr>
          <p:cNvSpPr>
            <a:spLocks noGrp="1"/>
          </p:cNvSpPr>
          <p:nvPr>
            <p:ph type="body" sz="quarter" idx="10" hasCustomPrompt="1"/>
          </p:nvPr>
        </p:nvSpPr>
        <p:spPr>
          <a:xfrm>
            <a:off x="586318" y="5473700"/>
            <a:ext cx="11017249" cy="357717"/>
          </a:xfrm>
          <a:noFill/>
        </p:spPr>
        <p:txBody>
          <a:bodyPr/>
          <a:lstStyle>
            <a:lvl1pPr marL="0" indent="0">
              <a:buNone/>
              <a:defRPr>
                <a:solidFill>
                  <a:schemeClr val="tx1"/>
                </a:solidFill>
              </a:defRPr>
            </a:lvl1pPr>
          </a:lstStyle>
          <a:p>
            <a:pPr lvl="0"/>
            <a:r>
              <a:rPr lang="en-US"/>
              <a:t>firstname.lastname@proximus.com</a:t>
            </a:r>
          </a:p>
        </p:txBody>
      </p:sp>
      <p:pic>
        <p:nvPicPr>
          <p:cNvPr id="11" name="Graphic 10">
            <a:extLst>
              <a:ext uri="{FF2B5EF4-FFF2-40B4-BE49-F238E27FC236}">
                <a16:creationId xmlns:a16="http://schemas.microsoft.com/office/drawing/2014/main" id="{6DE3DAB3-B0CE-47F8-80EF-9E05EC59DA2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02898" y="5724528"/>
            <a:ext cx="889207" cy="720725"/>
          </a:xfrm>
          <a:prstGeom prst="rect">
            <a:avLst/>
          </a:prstGeom>
        </p:spPr>
      </p:pic>
    </p:spTree>
    <p:extLst>
      <p:ext uri="{BB962C8B-B14F-4D97-AF65-F5344CB8AC3E}">
        <p14:creationId xmlns:p14="http://schemas.microsoft.com/office/powerpoint/2010/main" val="4175131314"/>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0662583"/>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showMasterSp="0" userDrawn="1">
  <p:cSld name="Bold - empty">
    <p:bg>
      <p:bgPr>
        <a:gradFill>
          <a:gsLst>
            <a:gs pos="100000">
              <a:srgbClr val="EAEAEE"/>
            </a:gs>
            <a:gs pos="69000">
              <a:srgbClr val="F3F4F7"/>
            </a:gs>
          </a:gsLst>
          <a:path path="circle">
            <a:fillToRect l="50000" t="50000" r="50000" b="50000"/>
          </a:path>
        </a:gradFill>
        <a:effectLst/>
      </p:bgPr>
    </p:bg>
    <p:spTree>
      <p:nvGrpSpPr>
        <p:cNvPr id="1" name=""/>
        <p:cNvGrpSpPr/>
        <p:nvPr/>
      </p:nvGrpSpPr>
      <p:grpSpPr>
        <a:xfrm>
          <a:off x="0" y="0"/>
          <a:ext cx="0" cy="0"/>
          <a:chOff x="0" y="0"/>
          <a:chExt cx="0" cy="0"/>
        </a:xfrm>
      </p:grpSpPr>
      <p:sp>
        <p:nvSpPr>
          <p:cNvPr id="8" name="TextBox 7" hidden="1">
            <a:extLst>
              <a:ext uri="{FF2B5EF4-FFF2-40B4-BE49-F238E27FC236}">
                <a16:creationId xmlns:a16="http://schemas.microsoft.com/office/drawing/2014/main" id="{C5E6288D-7571-A443-FA6C-42734FA6525D}"/>
              </a:ext>
            </a:extLst>
          </p:cNvPr>
          <p:cNvSpPr txBox="1"/>
          <p:nvPr userDrawn="1"/>
        </p:nvSpPr>
        <p:spPr>
          <a:xfrm>
            <a:off x="602194" y="6157202"/>
            <a:ext cx="4214191" cy="215444"/>
          </a:xfrm>
          <a:prstGeom prst="rect">
            <a:avLst/>
          </a:prstGeom>
          <a:noFill/>
        </p:spPr>
        <p:txBody>
          <a:bodyPr wrap="square" lIns="0" tIns="0" rIns="0" bIns="0" rtlCol="0">
            <a:spAutoFit/>
          </a:bodyPr>
          <a:lstStyle/>
          <a:p>
            <a:r>
              <a:rPr lang="en-BE" sz="1400" baseline="0">
                <a:solidFill>
                  <a:srgbClr val="000000"/>
                </a:solidFill>
                <a:latin typeface="Proximus Light" panose="00000500000000000000" pitchFamily="2" charset="0"/>
              </a:rPr>
              <a:t>Bold2025 | Strategy Cascade</a:t>
            </a:r>
            <a:endParaRPr lang="en-GB" sz="1400" baseline="0" err="1">
              <a:solidFill>
                <a:srgbClr val="000000"/>
              </a:solidFill>
              <a:latin typeface="Proximus Light" panose="00000500000000000000" pitchFamily="2" charset="0"/>
            </a:endParaRPr>
          </a:p>
        </p:txBody>
      </p:sp>
    </p:spTree>
    <p:extLst>
      <p:ext uri="{BB962C8B-B14F-4D97-AF65-F5344CB8AC3E}">
        <p14:creationId xmlns:p14="http://schemas.microsoft.com/office/powerpoint/2010/main" val="1178401516"/>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2DD052-3E45-E789-01F8-33250024ECB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51C1210E-201E-4473-82AC-2466F5386C38}" type="datetime1">
              <a:rPr lang="en-US" smtClean="0"/>
              <a:t>10/8/2025</a:t>
            </a:fld>
            <a:endParaRPr lang="en-US"/>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‹N°›</a:t>
            </a:fld>
            <a:endParaRPr lang="en-US"/>
          </a:p>
        </p:txBody>
      </p:sp>
    </p:spTree>
    <p:extLst>
      <p:ext uri="{BB962C8B-B14F-4D97-AF65-F5344CB8AC3E}">
        <p14:creationId xmlns:p14="http://schemas.microsoft.com/office/powerpoint/2010/main" val="131652780"/>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15616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F0F0F1"/>
          </a:solidFill>
          <a:ln/>
        </p:spPr>
      </p:sp>
      <p:sp>
        <p:nvSpPr>
          <p:cNvPr id="3" name="Shape 1"/>
          <p:cNvSpPr/>
          <p:nvPr/>
        </p:nvSpPr>
        <p:spPr>
          <a:xfrm>
            <a:off x="0" y="0"/>
            <a:ext cx="12192000" cy="6858000"/>
          </a:xfrm>
          <a:prstGeom prst="rect">
            <a:avLst/>
          </a:prstGeom>
          <a:solidFill>
            <a:srgbClr val="FFFFFF"/>
          </a:solidFill>
          <a:ln/>
        </p:spPr>
      </p:sp>
    </p:spTree>
    <p:extLst>
      <p:ext uri="{BB962C8B-B14F-4D97-AF65-F5344CB8AC3E}">
        <p14:creationId xmlns:p14="http://schemas.microsoft.com/office/powerpoint/2010/main" val="29674492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F0F0F1"/>
          </a:solidFill>
          <a:ln/>
        </p:spPr>
      </p:sp>
      <p:sp>
        <p:nvSpPr>
          <p:cNvPr id="3" name="Shape 1"/>
          <p:cNvSpPr/>
          <p:nvPr/>
        </p:nvSpPr>
        <p:spPr>
          <a:xfrm>
            <a:off x="0" y="0"/>
            <a:ext cx="12192000" cy="6858000"/>
          </a:xfrm>
          <a:prstGeom prst="rect">
            <a:avLst/>
          </a:prstGeom>
          <a:solidFill>
            <a:srgbClr val="FFFFFF"/>
          </a:solidFill>
          <a:ln/>
        </p:spPr>
      </p:sp>
    </p:spTree>
    <p:extLst>
      <p:ext uri="{BB962C8B-B14F-4D97-AF65-F5344CB8AC3E}">
        <p14:creationId xmlns:p14="http://schemas.microsoft.com/office/powerpoint/2010/main" val="17599250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F0F0F1"/>
          </a:solidFill>
          <a:ln/>
        </p:spPr>
      </p:sp>
      <p:sp>
        <p:nvSpPr>
          <p:cNvPr id="3" name="Shape 1"/>
          <p:cNvSpPr/>
          <p:nvPr/>
        </p:nvSpPr>
        <p:spPr>
          <a:xfrm>
            <a:off x="0" y="0"/>
            <a:ext cx="12192000" cy="6858000"/>
          </a:xfrm>
          <a:prstGeom prst="rect">
            <a:avLst/>
          </a:prstGeom>
          <a:solidFill>
            <a:srgbClr val="FFFFFF"/>
          </a:solidFill>
          <a:ln/>
        </p:spPr>
      </p:sp>
    </p:spTree>
    <p:extLst>
      <p:ext uri="{BB962C8B-B14F-4D97-AF65-F5344CB8AC3E}">
        <p14:creationId xmlns:p14="http://schemas.microsoft.com/office/powerpoint/2010/main" val="7638619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F0F0F1"/>
          </a:solidFill>
          <a:ln/>
        </p:spPr>
      </p:sp>
      <p:sp>
        <p:nvSpPr>
          <p:cNvPr id="3" name="Shape 1"/>
          <p:cNvSpPr/>
          <p:nvPr/>
        </p:nvSpPr>
        <p:spPr>
          <a:xfrm>
            <a:off x="0" y="0"/>
            <a:ext cx="12192000" cy="6858000"/>
          </a:xfrm>
          <a:prstGeom prst="rect">
            <a:avLst/>
          </a:prstGeom>
          <a:solidFill>
            <a:srgbClr val="FFFFFF"/>
          </a:solidFill>
          <a:ln/>
        </p:spPr>
      </p:sp>
    </p:spTree>
    <p:extLst>
      <p:ext uri="{BB962C8B-B14F-4D97-AF65-F5344CB8AC3E}">
        <p14:creationId xmlns:p14="http://schemas.microsoft.com/office/powerpoint/2010/main" val="32686301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 slide - white bg - bullet menu">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chor="t"/>
          <a:lstStyle>
            <a:lvl1pPr>
              <a:defRPr b="1"/>
            </a:lvl1pPr>
          </a:lstStyle>
          <a:p>
            <a:r>
              <a:rPr lang="en-US"/>
              <a:t>Click to edit slide title</a:t>
            </a:r>
            <a:endParaRPr lang="nl-BE"/>
          </a:p>
        </p:txBody>
      </p:sp>
      <p:sp>
        <p:nvSpPr>
          <p:cNvPr id="11" name="Text Placeholder 2">
            <a:extLst>
              <a:ext uri="{FF2B5EF4-FFF2-40B4-BE49-F238E27FC236}">
                <a16:creationId xmlns:a16="http://schemas.microsoft.com/office/drawing/2014/main" id="{10193D06-FB5B-42EC-9101-F77EE2C16642}"/>
              </a:ext>
            </a:extLst>
          </p:cNvPr>
          <p:cNvSpPr>
            <a:spLocks noGrp="1"/>
          </p:cNvSpPr>
          <p:nvPr>
            <p:ph idx="1"/>
          </p:nvPr>
        </p:nvSpPr>
        <p:spPr>
          <a:xfrm>
            <a:off x="613835" y="1382400"/>
            <a:ext cx="10962216" cy="4690317"/>
          </a:xfrm>
          <a:prstGeom prst="rect">
            <a:avLst/>
          </a:prstGeom>
        </p:spPr>
        <p:txBody>
          <a:bodyPr vert="horz" lIns="0" tIns="0" rIns="0" bIns="0" numCol="1" spcCol="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a:p>
        </p:txBody>
      </p:sp>
    </p:spTree>
    <p:extLst>
      <p:ext uri="{BB962C8B-B14F-4D97-AF65-F5344CB8AC3E}">
        <p14:creationId xmlns:p14="http://schemas.microsoft.com/office/powerpoint/2010/main" val="282180633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locks - 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C09174-EAD9-9EC9-6738-B93B96FC8D6B}"/>
              </a:ext>
            </a:extLst>
          </p:cNvPr>
          <p:cNvSpPr>
            <a:spLocks noGrp="1"/>
          </p:cNvSpPr>
          <p:nvPr>
            <p:ph type="title"/>
          </p:nvPr>
        </p:nvSpPr>
        <p:spPr/>
        <p:txBody>
          <a:bodyPr/>
          <a:lstStyle/>
          <a:p>
            <a:r>
              <a:rPr lang="en-US"/>
              <a:t>Click to edit Master title style</a:t>
            </a:r>
          </a:p>
        </p:txBody>
      </p:sp>
      <p:sp>
        <p:nvSpPr>
          <p:cNvPr id="8" name="Text Placeholder 7">
            <a:extLst>
              <a:ext uri="{FF2B5EF4-FFF2-40B4-BE49-F238E27FC236}">
                <a16:creationId xmlns:a16="http://schemas.microsoft.com/office/drawing/2014/main" id="{893DF79C-F794-BBAA-174A-D8ABD9FC8EC1}"/>
              </a:ext>
            </a:extLst>
          </p:cNvPr>
          <p:cNvSpPr>
            <a:spLocks noGrp="1"/>
          </p:cNvSpPr>
          <p:nvPr>
            <p:ph type="body" sz="quarter" idx="13"/>
          </p:nvPr>
        </p:nvSpPr>
        <p:spPr>
          <a:xfrm>
            <a:off x="613832" y="1676400"/>
            <a:ext cx="3504000" cy="2208000"/>
          </a:xfrm>
          <a:prstGeom prst="roundRect">
            <a:avLst>
              <a:gd name="adj" fmla="val 4957"/>
            </a:avLst>
          </a:prstGeom>
          <a:solidFill>
            <a:schemeClr val="tx1"/>
          </a:solidFill>
          <a:effectLst>
            <a:outerShdw blurRad="317500" dist="114300" dir="5400000" sx="95000" sy="95000" algn="ctr" rotWithShape="0">
              <a:prstClr val="black">
                <a:alpha val="25000"/>
              </a:prstClr>
            </a:outerShdw>
          </a:effectLst>
        </p:spPr>
        <p:txBody>
          <a:bodyPr lIns="144000" tIns="144000" rIns="144000" bIns="144000"/>
          <a:lstStyle>
            <a:lvl1pPr marL="0" indent="0">
              <a:spcBef>
                <a:spcPts val="1067"/>
              </a:spcBef>
              <a:spcAft>
                <a:spcPts val="267"/>
              </a:spcAft>
              <a:buNone/>
              <a:defRPr sz="1867">
                <a:solidFill>
                  <a:schemeClr val="bg1"/>
                </a:solidFill>
                <a:latin typeface="Proximus Light" panose="020B0604020202020204" charset="0"/>
              </a:defRPr>
            </a:lvl1pPr>
            <a:lvl2pPr marL="235194" indent="-234917">
              <a:spcBef>
                <a:spcPts val="267"/>
              </a:spcBef>
              <a:defRPr sz="1467"/>
            </a:lvl2pPr>
            <a:lvl3pPr marL="479988">
              <a:spcBef>
                <a:spcPts val="267"/>
              </a:spcBef>
              <a:defRPr sz="1400">
                <a:latin typeface="+mn-lt"/>
              </a:defRPr>
            </a:lvl3pPr>
            <a:lvl4pPr marL="715182" indent="-235194">
              <a:spcBef>
                <a:spcPts val="267"/>
              </a:spcBef>
              <a:buFont typeface="Arial" panose="020B0604020202020204" pitchFamily="34" charset="0"/>
              <a:buChar char="•"/>
              <a:defRPr sz="1400">
                <a:latin typeface="Proximus Light" panose="00000400000000000000" pitchFamily="50" charset="0"/>
              </a:defRPr>
            </a:lvl4pPr>
            <a:lvl5pPr>
              <a:spcBef>
                <a:spcPts val="267"/>
              </a:spcBef>
              <a:defRPr sz="1467">
                <a:solidFill>
                  <a:srgbClr val="000000"/>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7">
            <a:extLst>
              <a:ext uri="{FF2B5EF4-FFF2-40B4-BE49-F238E27FC236}">
                <a16:creationId xmlns:a16="http://schemas.microsoft.com/office/drawing/2014/main" id="{3A3B5652-B85B-757E-9330-B39C45EFD833}"/>
              </a:ext>
            </a:extLst>
          </p:cNvPr>
          <p:cNvSpPr>
            <a:spLocks noGrp="1"/>
          </p:cNvSpPr>
          <p:nvPr>
            <p:ph type="body" sz="quarter" idx="14"/>
          </p:nvPr>
        </p:nvSpPr>
        <p:spPr>
          <a:xfrm>
            <a:off x="4339125" y="1676400"/>
            <a:ext cx="3504000" cy="2208000"/>
          </a:xfrm>
          <a:prstGeom prst="roundRect">
            <a:avLst>
              <a:gd name="adj" fmla="val 4957"/>
            </a:avLst>
          </a:prstGeom>
          <a:solidFill>
            <a:schemeClr val="tx1"/>
          </a:solidFill>
          <a:effectLst>
            <a:outerShdw blurRad="317500" dist="114300" dir="5400000" sx="95000" sy="95000" algn="ctr" rotWithShape="0">
              <a:prstClr val="black">
                <a:alpha val="25000"/>
              </a:prstClr>
            </a:outerShdw>
          </a:effectLst>
        </p:spPr>
        <p:txBody>
          <a:bodyPr lIns="144000" tIns="144000" rIns="144000" bIns="144000"/>
          <a:lstStyle>
            <a:lvl1pPr marL="0" indent="0">
              <a:spcBef>
                <a:spcPts val="1067"/>
              </a:spcBef>
              <a:spcAft>
                <a:spcPts val="267"/>
              </a:spcAft>
              <a:buNone/>
              <a:defRPr sz="1867">
                <a:solidFill>
                  <a:schemeClr val="bg1"/>
                </a:solidFill>
                <a:latin typeface="Proximus Light" panose="020B0604020202020204" charset="0"/>
              </a:defRPr>
            </a:lvl1pPr>
            <a:lvl2pPr marL="235194" indent="-234917">
              <a:spcBef>
                <a:spcPts val="267"/>
              </a:spcBef>
              <a:defRPr sz="1467"/>
            </a:lvl2pPr>
            <a:lvl3pPr marL="479988">
              <a:spcBef>
                <a:spcPts val="267"/>
              </a:spcBef>
              <a:defRPr sz="1400">
                <a:latin typeface="+mn-lt"/>
              </a:defRPr>
            </a:lvl3pPr>
            <a:lvl4pPr marL="715182" indent="-235194">
              <a:spcBef>
                <a:spcPts val="267"/>
              </a:spcBef>
              <a:buFont typeface="Arial" panose="020B0604020202020204" pitchFamily="34" charset="0"/>
              <a:buChar char="•"/>
              <a:defRPr sz="1400">
                <a:latin typeface="Proximus Light" panose="00000400000000000000" pitchFamily="50" charset="0"/>
              </a:defRPr>
            </a:lvl4pPr>
            <a:lvl5pPr>
              <a:spcBef>
                <a:spcPts val="267"/>
              </a:spcBef>
              <a:defRPr sz="1467">
                <a:solidFill>
                  <a:srgbClr val="000000"/>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7">
            <a:extLst>
              <a:ext uri="{FF2B5EF4-FFF2-40B4-BE49-F238E27FC236}">
                <a16:creationId xmlns:a16="http://schemas.microsoft.com/office/drawing/2014/main" id="{53F67889-29D2-56A1-49EE-EC1B0F73688E}"/>
              </a:ext>
            </a:extLst>
          </p:cNvPr>
          <p:cNvSpPr>
            <a:spLocks noGrp="1"/>
          </p:cNvSpPr>
          <p:nvPr>
            <p:ph type="body" sz="quarter" idx="15"/>
          </p:nvPr>
        </p:nvSpPr>
        <p:spPr>
          <a:xfrm>
            <a:off x="8064417" y="1676400"/>
            <a:ext cx="3504000" cy="2208000"/>
          </a:xfrm>
          <a:prstGeom prst="roundRect">
            <a:avLst>
              <a:gd name="adj" fmla="val 4957"/>
            </a:avLst>
          </a:prstGeom>
          <a:solidFill>
            <a:schemeClr val="tx1"/>
          </a:solidFill>
          <a:effectLst>
            <a:outerShdw blurRad="317500" dist="114300" dir="5400000" sx="95000" sy="95000" algn="ctr" rotWithShape="0">
              <a:prstClr val="black">
                <a:alpha val="25000"/>
              </a:prstClr>
            </a:outerShdw>
          </a:effectLst>
        </p:spPr>
        <p:txBody>
          <a:bodyPr lIns="144000" tIns="144000" rIns="144000" bIns="144000"/>
          <a:lstStyle>
            <a:lvl1pPr marL="0" indent="0">
              <a:spcBef>
                <a:spcPts val="1067"/>
              </a:spcBef>
              <a:spcAft>
                <a:spcPts val="267"/>
              </a:spcAft>
              <a:buNone/>
              <a:defRPr sz="1867">
                <a:solidFill>
                  <a:schemeClr val="bg1"/>
                </a:solidFill>
                <a:latin typeface="Proximus Light" panose="020B0604020202020204" charset="0"/>
              </a:defRPr>
            </a:lvl1pPr>
            <a:lvl2pPr marL="235194" indent="-234917">
              <a:spcBef>
                <a:spcPts val="267"/>
              </a:spcBef>
              <a:defRPr sz="1467"/>
            </a:lvl2pPr>
            <a:lvl3pPr marL="479988">
              <a:spcBef>
                <a:spcPts val="267"/>
              </a:spcBef>
              <a:defRPr sz="1400">
                <a:latin typeface="+mn-lt"/>
              </a:defRPr>
            </a:lvl3pPr>
            <a:lvl4pPr marL="715182" indent="-235194">
              <a:spcBef>
                <a:spcPts val="267"/>
              </a:spcBef>
              <a:buFont typeface="Arial" panose="020B0604020202020204" pitchFamily="34" charset="0"/>
              <a:buChar char="•"/>
              <a:defRPr sz="1400">
                <a:latin typeface="Proximus Light" panose="00000400000000000000" pitchFamily="50" charset="0"/>
              </a:defRPr>
            </a:lvl4pPr>
            <a:lvl5pPr>
              <a:spcBef>
                <a:spcPts val="267"/>
              </a:spcBef>
              <a:defRPr sz="1467">
                <a:solidFill>
                  <a:srgbClr val="000000"/>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7">
            <a:extLst>
              <a:ext uri="{FF2B5EF4-FFF2-40B4-BE49-F238E27FC236}">
                <a16:creationId xmlns:a16="http://schemas.microsoft.com/office/drawing/2014/main" id="{CAE41158-A608-39EA-5CF4-2BE0BBB08300}"/>
              </a:ext>
            </a:extLst>
          </p:cNvPr>
          <p:cNvSpPr>
            <a:spLocks noGrp="1"/>
          </p:cNvSpPr>
          <p:nvPr>
            <p:ph type="body" sz="quarter" idx="16"/>
          </p:nvPr>
        </p:nvSpPr>
        <p:spPr>
          <a:xfrm>
            <a:off x="613832" y="4053100"/>
            <a:ext cx="3504000" cy="2208000"/>
          </a:xfrm>
          <a:prstGeom prst="roundRect">
            <a:avLst>
              <a:gd name="adj" fmla="val 4957"/>
            </a:avLst>
          </a:prstGeom>
          <a:solidFill>
            <a:schemeClr val="tx1"/>
          </a:solidFill>
          <a:effectLst>
            <a:outerShdw blurRad="317500" dist="114300" dir="5400000" sx="95000" sy="95000" algn="ctr" rotWithShape="0">
              <a:prstClr val="black">
                <a:alpha val="25000"/>
              </a:prstClr>
            </a:outerShdw>
          </a:effectLst>
        </p:spPr>
        <p:txBody>
          <a:bodyPr lIns="144000" tIns="144000" rIns="144000" bIns="144000"/>
          <a:lstStyle>
            <a:lvl1pPr marL="0" indent="0">
              <a:spcBef>
                <a:spcPts val="1067"/>
              </a:spcBef>
              <a:spcAft>
                <a:spcPts val="267"/>
              </a:spcAft>
              <a:buNone/>
              <a:defRPr sz="1867">
                <a:solidFill>
                  <a:schemeClr val="bg1"/>
                </a:solidFill>
                <a:latin typeface="Proximus Light" panose="020B0604020202020204" charset="0"/>
              </a:defRPr>
            </a:lvl1pPr>
            <a:lvl2pPr marL="235194" indent="-234917">
              <a:spcBef>
                <a:spcPts val="267"/>
              </a:spcBef>
              <a:defRPr sz="1467"/>
            </a:lvl2pPr>
            <a:lvl3pPr marL="479988">
              <a:spcBef>
                <a:spcPts val="267"/>
              </a:spcBef>
              <a:defRPr sz="1400">
                <a:latin typeface="+mn-lt"/>
              </a:defRPr>
            </a:lvl3pPr>
            <a:lvl4pPr marL="715182" indent="-235194">
              <a:spcBef>
                <a:spcPts val="267"/>
              </a:spcBef>
              <a:buFont typeface="Arial" panose="020B0604020202020204" pitchFamily="34" charset="0"/>
              <a:buChar char="•"/>
              <a:defRPr sz="1400">
                <a:latin typeface="Proximus Light" panose="00000400000000000000" pitchFamily="50" charset="0"/>
              </a:defRPr>
            </a:lvl4pPr>
            <a:lvl5pPr>
              <a:spcBef>
                <a:spcPts val="267"/>
              </a:spcBef>
              <a:defRPr sz="1467">
                <a:solidFill>
                  <a:srgbClr val="000000"/>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 Placeholder 7">
            <a:extLst>
              <a:ext uri="{FF2B5EF4-FFF2-40B4-BE49-F238E27FC236}">
                <a16:creationId xmlns:a16="http://schemas.microsoft.com/office/drawing/2014/main" id="{627C1256-05EF-332A-1823-7C684DE76AAE}"/>
              </a:ext>
            </a:extLst>
          </p:cNvPr>
          <p:cNvSpPr>
            <a:spLocks noGrp="1"/>
          </p:cNvSpPr>
          <p:nvPr>
            <p:ph type="body" sz="quarter" idx="17"/>
          </p:nvPr>
        </p:nvSpPr>
        <p:spPr>
          <a:xfrm>
            <a:off x="4339125" y="4053100"/>
            <a:ext cx="3504000" cy="2208000"/>
          </a:xfrm>
          <a:prstGeom prst="roundRect">
            <a:avLst>
              <a:gd name="adj" fmla="val 4957"/>
            </a:avLst>
          </a:prstGeom>
          <a:solidFill>
            <a:schemeClr val="tx1"/>
          </a:solidFill>
          <a:effectLst>
            <a:outerShdw blurRad="317500" dist="114300" dir="5400000" sx="95000" sy="95000" algn="ctr" rotWithShape="0">
              <a:prstClr val="black">
                <a:alpha val="25000"/>
              </a:prstClr>
            </a:outerShdw>
          </a:effectLst>
        </p:spPr>
        <p:txBody>
          <a:bodyPr lIns="144000" tIns="144000" rIns="144000" bIns="144000"/>
          <a:lstStyle>
            <a:lvl1pPr marL="0" indent="0">
              <a:spcBef>
                <a:spcPts val="1067"/>
              </a:spcBef>
              <a:spcAft>
                <a:spcPts val="267"/>
              </a:spcAft>
              <a:buNone/>
              <a:defRPr sz="1867">
                <a:solidFill>
                  <a:schemeClr val="bg1"/>
                </a:solidFill>
                <a:latin typeface="Proximus Light" panose="020B0604020202020204" charset="0"/>
              </a:defRPr>
            </a:lvl1pPr>
            <a:lvl2pPr marL="235194" indent="-234917">
              <a:spcBef>
                <a:spcPts val="267"/>
              </a:spcBef>
              <a:defRPr sz="1467"/>
            </a:lvl2pPr>
            <a:lvl3pPr marL="479988">
              <a:spcBef>
                <a:spcPts val="267"/>
              </a:spcBef>
              <a:defRPr sz="1400">
                <a:latin typeface="+mn-lt"/>
              </a:defRPr>
            </a:lvl3pPr>
            <a:lvl4pPr marL="715182" indent="-235194">
              <a:spcBef>
                <a:spcPts val="267"/>
              </a:spcBef>
              <a:buFont typeface="Arial" panose="020B0604020202020204" pitchFamily="34" charset="0"/>
              <a:buChar char="•"/>
              <a:defRPr sz="1400">
                <a:latin typeface="Proximus Light" panose="00000400000000000000" pitchFamily="50" charset="0"/>
              </a:defRPr>
            </a:lvl4pPr>
            <a:lvl5pPr>
              <a:spcBef>
                <a:spcPts val="267"/>
              </a:spcBef>
              <a:defRPr sz="1467">
                <a:solidFill>
                  <a:srgbClr val="000000"/>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7">
            <a:extLst>
              <a:ext uri="{FF2B5EF4-FFF2-40B4-BE49-F238E27FC236}">
                <a16:creationId xmlns:a16="http://schemas.microsoft.com/office/drawing/2014/main" id="{E2D9A6BC-8C8F-88D8-5A9A-B16C1057CAF1}"/>
              </a:ext>
            </a:extLst>
          </p:cNvPr>
          <p:cNvSpPr>
            <a:spLocks noGrp="1"/>
          </p:cNvSpPr>
          <p:nvPr>
            <p:ph type="body" sz="quarter" idx="18"/>
          </p:nvPr>
        </p:nvSpPr>
        <p:spPr>
          <a:xfrm>
            <a:off x="8064417" y="4053100"/>
            <a:ext cx="3504000" cy="2208000"/>
          </a:xfrm>
          <a:prstGeom prst="roundRect">
            <a:avLst>
              <a:gd name="adj" fmla="val 4957"/>
            </a:avLst>
          </a:prstGeom>
          <a:solidFill>
            <a:schemeClr val="tx1"/>
          </a:solidFill>
          <a:effectLst>
            <a:outerShdw blurRad="317500" dist="114300" dir="5400000" sx="95000" sy="95000" algn="ctr" rotWithShape="0">
              <a:prstClr val="black">
                <a:alpha val="25000"/>
              </a:prstClr>
            </a:outerShdw>
          </a:effectLst>
        </p:spPr>
        <p:txBody>
          <a:bodyPr lIns="144000" tIns="144000" rIns="144000" bIns="144000"/>
          <a:lstStyle>
            <a:lvl1pPr marL="0" indent="0">
              <a:spcBef>
                <a:spcPts val="1067"/>
              </a:spcBef>
              <a:spcAft>
                <a:spcPts val="267"/>
              </a:spcAft>
              <a:buNone/>
              <a:defRPr sz="1867">
                <a:solidFill>
                  <a:schemeClr val="bg1"/>
                </a:solidFill>
                <a:latin typeface="Proximus Light" panose="020B0604020202020204" charset="0"/>
              </a:defRPr>
            </a:lvl1pPr>
            <a:lvl2pPr marL="235194" indent="-234917">
              <a:spcBef>
                <a:spcPts val="267"/>
              </a:spcBef>
              <a:defRPr sz="1467"/>
            </a:lvl2pPr>
            <a:lvl3pPr marL="479988">
              <a:spcBef>
                <a:spcPts val="267"/>
              </a:spcBef>
              <a:defRPr sz="1400">
                <a:latin typeface="+mn-lt"/>
              </a:defRPr>
            </a:lvl3pPr>
            <a:lvl4pPr marL="715182" indent="-235194">
              <a:spcBef>
                <a:spcPts val="267"/>
              </a:spcBef>
              <a:buFont typeface="Arial" panose="020B0604020202020204" pitchFamily="34" charset="0"/>
              <a:buChar char="•"/>
              <a:defRPr sz="1400">
                <a:latin typeface="Proximus Light" panose="00000400000000000000" pitchFamily="50" charset="0"/>
              </a:defRPr>
            </a:lvl4pPr>
            <a:lvl5pPr>
              <a:spcBef>
                <a:spcPts val="267"/>
              </a:spcBef>
              <a:defRPr sz="1467">
                <a:solidFill>
                  <a:srgbClr val="000000"/>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7673736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 slide - white bg - 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chor="t"/>
          <a:lstStyle>
            <a:lvl1pPr>
              <a:defRPr b="1"/>
            </a:lvl1pPr>
          </a:lstStyle>
          <a:p>
            <a:r>
              <a:rPr lang="en-US"/>
              <a:t>Click to edit slide title</a:t>
            </a:r>
            <a:endParaRPr lang="nl-BE"/>
          </a:p>
        </p:txBody>
      </p:sp>
    </p:spTree>
    <p:extLst>
      <p:ext uri="{BB962C8B-B14F-4D97-AF65-F5344CB8AC3E}">
        <p14:creationId xmlns:p14="http://schemas.microsoft.com/office/powerpoint/2010/main" val="56129837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hapter - Dark bg">
    <p:bg>
      <p:bgPr>
        <a:blipFill>
          <a:blip r:embed="rId2"/>
          <a:stretch>
            <a:fillRect/>
          </a:stretch>
        </a:blip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13D3065A-4C50-7720-70A9-DE4226DCCDFB}"/>
              </a:ext>
            </a:extLst>
          </p:cNvPr>
          <p:cNvSpPr>
            <a:spLocks noGrp="1"/>
          </p:cNvSpPr>
          <p:nvPr>
            <p:ph type="body" sz="quarter" idx="10" hasCustomPrompt="1"/>
          </p:nvPr>
        </p:nvSpPr>
        <p:spPr>
          <a:xfrm>
            <a:off x="8787573" y="2"/>
            <a:ext cx="3404427" cy="3464295"/>
          </a:xfrm>
          <a:custGeom>
            <a:avLst/>
            <a:gdLst>
              <a:gd name="connsiteX0" fmla="*/ 974239 w 2553320"/>
              <a:gd name="connsiteY0" fmla="*/ 0 h 2598221"/>
              <a:gd name="connsiteX1" fmla="*/ 2553320 w 2553320"/>
              <a:gd name="connsiteY1" fmla="*/ 0 h 2598221"/>
              <a:gd name="connsiteX2" fmla="*/ 2553320 w 2553320"/>
              <a:gd name="connsiteY2" fmla="*/ 1668884 h 2598221"/>
              <a:gd name="connsiteX3" fmla="*/ 1960321 w 2553320"/>
              <a:gd name="connsiteY3" fmla="*/ 2261883 h 2598221"/>
              <a:gd name="connsiteX4" fmla="*/ 336338 w 2553320"/>
              <a:gd name="connsiteY4" fmla="*/ 2261883 h 2598221"/>
              <a:gd name="connsiteX5" fmla="*/ 336338 w 2553320"/>
              <a:gd name="connsiteY5" fmla="*/ 637901 h 2598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53320" h="2598221">
                <a:moveTo>
                  <a:pt x="974239" y="0"/>
                </a:moveTo>
                <a:lnTo>
                  <a:pt x="2553320" y="0"/>
                </a:lnTo>
                <a:lnTo>
                  <a:pt x="2553320" y="1668884"/>
                </a:lnTo>
                <a:lnTo>
                  <a:pt x="1960321" y="2261883"/>
                </a:lnTo>
                <a:cubicBezTo>
                  <a:pt x="1511870" y="2710334"/>
                  <a:pt x="784789" y="2710334"/>
                  <a:pt x="336338" y="2261883"/>
                </a:cubicBezTo>
                <a:cubicBezTo>
                  <a:pt x="-112112" y="1813433"/>
                  <a:pt x="-112112" y="1086352"/>
                  <a:pt x="336338" y="637901"/>
                </a:cubicBezTo>
                <a:close/>
              </a:path>
            </a:pathLst>
          </a:custGeom>
          <a:solidFill>
            <a:schemeClr val="tx1"/>
          </a:solidFill>
        </p:spPr>
        <p:txBody>
          <a:bodyPr wrap="square" anchor="ctr">
            <a:noAutofit/>
          </a:bodyPr>
          <a:lstStyle>
            <a:lvl1pPr marL="0" indent="0" algn="ctr">
              <a:buNone/>
              <a:defRPr sz="9600">
                <a:gradFill>
                  <a:gsLst>
                    <a:gs pos="25000">
                      <a:schemeClr val="bg1"/>
                    </a:gs>
                    <a:gs pos="100000">
                      <a:srgbClr val="D22E67"/>
                    </a:gs>
                  </a:gsLst>
                  <a:lin ang="3000000" scaled="0"/>
                </a:gradFill>
                <a:latin typeface="Proximus ExtraBold" panose="020B0604020202020204" charset="0"/>
              </a:defRPr>
            </a:lvl1pPr>
          </a:lstStyle>
          <a:p>
            <a:pPr lvl="0"/>
            <a:r>
              <a:rPr lang="en-US"/>
              <a:t>xx</a:t>
            </a:r>
          </a:p>
        </p:txBody>
      </p:sp>
      <p:sp>
        <p:nvSpPr>
          <p:cNvPr id="11" name="Title 1">
            <a:extLst>
              <a:ext uri="{FF2B5EF4-FFF2-40B4-BE49-F238E27FC236}">
                <a16:creationId xmlns:a16="http://schemas.microsoft.com/office/drawing/2014/main" id="{A4CB2253-770B-4753-A69C-382181C58DC6}"/>
              </a:ext>
            </a:extLst>
          </p:cNvPr>
          <p:cNvSpPr>
            <a:spLocks noGrp="1"/>
          </p:cNvSpPr>
          <p:nvPr>
            <p:ph type="title" hasCustomPrompt="1"/>
          </p:nvPr>
        </p:nvSpPr>
        <p:spPr>
          <a:xfrm>
            <a:off x="613833" y="504000"/>
            <a:ext cx="7440000" cy="1748400"/>
          </a:xfrm>
        </p:spPr>
        <p:txBody>
          <a:bodyPr anchor="b">
            <a:noAutofit/>
          </a:bodyPr>
          <a:lstStyle>
            <a:lvl1pPr>
              <a:defRPr sz="4800" b="0">
                <a:solidFill>
                  <a:srgbClr val="FFFFFF"/>
                </a:solidFill>
                <a:latin typeface="Proximus ExtraBold" panose="00000900000000000000" pitchFamily="2" charset="0"/>
              </a:defRPr>
            </a:lvl1pPr>
          </a:lstStyle>
          <a:p>
            <a:r>
              <a:rPr lang="en-US"/>
              <a:t>Click to edit </a:t>
            </a:r>
            <a:br>
              <a:rPr lang="en-US"/>
            </a:br>
            <a:r>
              <a:rPr lang="en-US"/>
              <a:t>chapter title</a:t>
            </a:r>
            <a:endParaRPr lang="nl-BE"/>
          </a:p>
        </p:txBody>
      </p:sp>
      <p:sp>
        <p:nvSpPr>
          <p:cNvPr id="16" name="Subtitle 2">
            <a:extLst>
              <a:ext uri="{FF2B5EF4-FFF2-40B4-BE49-F238E27FC236}">
                <a16:creationId xmlns:a16="http://schemas.microsoft.com/office/drawing/2014/main" id="{4FF70604-92E8-4B07-AC0F-3DB475239311}"/>
              </a:ext>
            </a:extLst>
          </p:cNvPr>
          <p:cNvSpPr>
            <a:spLocks noGrp="1"/>
          </p:cNvSpPr>
          <p:nvPr>
            <p:ph type="subTitle" idx="1" hasCustomPrompt="1"/>
          </p:nvPr>
        </p:nvSpPr>
        <p:spPr>
          <a:xfrm>
            <a:off x="613833" y="2624866"/>
            <a:ext cx="7440000" cy="1335741"/>
          </a:xfrm>
        </p:spPr>
        <p:txBody>
          <a:bodyPr/>
          <a:lstStyle>
            <a:lvl1pPr marL="0" indent="0" algn="l">
              <a:lnSpc>
                <a:spcPct val="100000"/>
              </a:lnSpc>
              <a:buNone/>
              <a:defRPr sz="2933">
                <a:solidFill>
                  <a:schemeClr val="tx1"/>
                </a:solidFill>
                <a:latin typeface="Proximus Light" panose="00000500000000000000" pitchFamily="2"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Subtitle</a:t>
            </a:r>
            <a:endParaRPr lang="nl-BE"/>
          </a:p>
        </p:txBody>
      </p:sp>
      <p:pic>
        <p:nvPicPr>
          <p:cNvPr id="6" name="Graphic 5">
            <a:extLst>
              <a:ext uri="{FF2B5EF4-FFF2-40B4-BE49-F238E27FC236}">
                <a16:creationId xmlns:a16="http://schemas.microsoft.com/office/drawing/2014/main" id="{F1D4CE6D-DB6A-415E-9EC1-FDF12573AFEF}"/>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702898" y="5724528"/>
            <a:ext cx="889207" cy="720725"/>
          </a:xfrm>
          <a:prstGeom prst="rect">
            <a:avLst/>
          </a:prstGeom>
        </p:spPr>
      </p:pic>
    </p:spTree>
    <p:extLst>
      <p:ext uri="{BB962C8B-B14F-4D97-AF65-F5344CB8AC3E}">
        <p14:creationId xmlns:p14="http://schemas.microsoft.com/office/powerpoint/2010/main" val="16861495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43008F-5EA3-98FD-3540-3AF8EC7E2070}"/>
              </a:ext>
            </a:extLst>
          </p:cNvPr>
          <p:cNvSpPr>
            <a:spLocks noGrp="1"/>
          </p:cNvSpPr>
          <p:nvPr>
            <p:ph type="title"/>
          </p:nvPr>
        </p:nvSpPr>
        <p:spPr>
          <a:xfrm>
            <a:off x="2664177" y="711200"/>
            <a:ext cx="7857066" cy="2717801"/>
          </a:xfrm>
        </p:spPr>
        <p:txBody>
          <a:bodyPr anchor="b">
            <a:normAutofit/>
          </a:bodyPr>
          <a:lstStyle>
            <a:lvl1pPr>
              <a:defRPr sz="4800"/>
            </a:lvl1pPr>
          </a:lstStyle>
          <a:p>
            <a:r>
              <a:rPr lang="en-GB"/>
              <a:t>Click to edit Master title style</a:t>
            </a:r>
            <a:endParaRPr lang="nl-NL"/>
          </a:p>
        </p:txBody>
      </p:sp>
      <p:sp>
        <p:nvSpPr>
          <p:cNvPr id="3" name="Text Placeholder 2">
            <a:extLst>
              <a:ext uri="{FF2B5EF4-FFF2-40B4-BE49-F238E27FC236}">
                <a16:creationId xmlns:a16="http://schemas.microsoft.com/office/drawing/2014/main" id="{8DCE90C1-489C-4A2F-8F07-C9A7FCD381B6}"/>
              </a:ext>
            </a:extLst>
          </p:cNvPr>
          <p:cNvSpPr>
            <a:spLocks noGrp="1"/>
          </p:cNvSpPr>
          <p:nvPr>
            <p:ph type="body" idx="1"/>
          </p:nvPr>
        </p:nvSpPr>
        <p:spPr>
          <a:xfrm>
            <a:off x="2664177" y="3738386"/>
            <a:ext cx="7857066" cy="1049866"/>
          </a:xfrm>
        </p:spPr>
        <p:txBody>
          <a:bodyPr/>
          <a:lstStyle>
            <a:lvl1pPr marL="0" indent="0">
              <a:buNone/>
              <a:defRPr sz="2400">
                <a:solidFill>
                  <a:schemeClr val="tx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Tree>
    <p:extLst>
      <p:ext uri="{BB962C8B-B14F-4D97-AF65-F5344CB8AC3E}">
        <p14:creationId xmlns:p14="http://schemas.microsoft.com/office/powerpoint/2010/main" val="269074286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ent slide - white bg - Title and sub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13837" y="503769"/>
            <a:ext cx="10962217" cy="533399"/>
          </a:xfrm>
        </p:spPr>
        <p:txBody>
          <a:bodyPr anchor="t"/>
          <a:lstStyle>
            <a:lvl1pPr>
              <a:defRPr b="1"/>
            </a:lvl1pPr>
          </a:lstStyle>
          <a:p>
            <a:r>
              <a:rPr lang="en-US"/>
              <a:t>Click to edit slide title</a:t>
            </a:r>
            <a:endParaRPr lang="nl-BE"/>
          </a:p>
        </p:txBody>
      </p:sp>
      <p:sp>
        <p:nvSpPr>
          <p:cNvPr id="6" name="Text Placeholder 5">
            <a:extLst>
              <a:ext uri="{FF2B5EF4-FFF2-40B4-BE49-F238E27FC236}">
                <a16:creationId xmlns:a16="http://schemas.microsoft.com/office/drawing/2014/main" id="{3CFA2924-4BFC-CB4A-33EA-AFA2F3E1085E}"/>
              </a:ext>
            </a:extLst>
          </p:cNvPr>
          <p:cNvSpPr>
            <a:spLocks noGrp="1"/>
          </p:cNvSpPr>
          <p:nvPr>
            <p:ph type="body" sz="quarter" idx="12"/>
          </p:nvPr>
        </p:nvSpPr>
        <p:spPr>
          <a:xfrm>
            <a:off x="624417" y="1138501"/>
            <a:ext cx="10962216" cy="393967"/>
          </a:xfrm>
        </p:spPr>
        <p:txBody>
          <a:bodyPr/>
          <a:lstStyle>
            <a:lvl1pPr marL="0" indent="0">
              <a:buNone/>
              <a:defRPr sz="2133">
                <a:solidFill>
                  <a:schemeClr val="bg1"/>
                </a:solidFill>
                <a:latin typeface="Proximus Light" panose="020B0604020202020204" charset="0"/>
              </a:defRPr>
            </a:lvl1pPr>
          </a:lstStyle>
          <a:p>
            <a:pPr lvl="0"/>
            <a:r>
              <a:rPr lang="en-US"/>
              <a:t>Click to edit Master text styles</a:t>
            </a:r>
          </a:p>
        </p:txBody>
      </p:sp>
    </p:spTree>
    <p:extLst>
      <p:ext uri="{BB962C8B-B14F-4D97-AF65-F5344CB8AC3E}">
        <p14:creationId xmlns:p14="http://schemas.microsoft.com/office/powerpoint/2010/main" val="2790613324"/>
      </p:ext>
    </p:extLst>
  </p:cSld>
  <p:clrMapOvr>
    <a:masterClrMapping/>
  </p:clrMapOvr>
  <p:extLst>
    <p:ext uri="{DCECCB84-F9BA-43D5-87BE-67443E8EF086}">
      <p15:sldGuideLst xmlns:p15="http://schemas.microsoft.com/office/powerpoint/2012/main">
        <p15:guide id="1" orient="horz" pos="1283"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ocks -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C09174-EAD9-9EC9-6738-B93B96FC8D6B}"/>
              </a:ext>
            </a:extLst>
          </p:cNvPr>
          <p:cNvSpPr>
            <a:spLocks noGrp="1"/>
          </p:cNvSpPr>
          <p:nvPr>
            <p:ph type="title"/>
          </p:nvPr>
        </p:nvSpPr>
        <p:spPr/>
        <p:txBody>
          <a:bodyPr/>
          <a:lstStyle/>
          <a:p>
            <a:r>
              <a:rPr lang="en-US"/>
              <a:t>Click to edit Master title style</a:t>
            </a:r>
          </a:p>
        </p:txBody>
      </p:sp>
      <p:sp>
        <p:nvSpPr>
          <p:cNvPr id="8" name="Text Placeholder 7">
            <a:extLst>
              <a:ext uri="{FF2B5EF4-FFF2-40B4-BE49-F238E27FC236}">
                <a16:creationId xmlns:a16="http://schemas.microsoft.com/office/drawing/2014/main" id="{893DF79C-F794-BBAA-174A-D8ABD9FC8EC1}"/>
              </a:ext>
            </a:extLst>
          </p:cNvPr>
          <p:cNvSpPr>
            <a:spLocks noGrp="1"/>
          </p:cNvSpPr>
          <p:nvPr>
            <p:ph type="body" sz="quarter" idx="13"/>
          </p:nvPr>
        </p:nvSpPr>
        <p:spPr>
          <a:xfrm>
            <a:off x="613833" y="1676400"/>
            <a:ext cx="3360000" cy="4584699"/>
          </a:xfrm>
          <a:prstGeom prst="roundRect">
            <a:avLst>
              <a:gd name="adj" fmla="val 3679"/>
            </a:avLst>
          </a:prstGeom>
          <a:solidFill>
            <a:schemeClr val="tx1"/>
          </a:solidFill>
          <a:effectLst>
            <a:outerShdw blurRad="317500" dist="114300" dir="5400000" sx="95000" sy="95000" algn="ctr" rotWithShape="0">
              <a:prstClr val="black">
                <a:alpha val="25000"/>
              </a:prstClr>
            </a:outerShdw>
          </a:effectLst>
        </p:spPr>
        <p:txBody>
          <a:bodyPr lIns="216000" tIns="216000" rIns="216000" bIns="216000"/>
          <a:lstStyle>
            <a:lvl1pPr marL="0" indent="0">
              <a:spcAft>
                <a:spcPts val="800"/>
              </a:spcAft>
              <a:buNone/>
              <a:defRPr sz="2400">
                <a:solidFill>
                  <a:schemeClr val="bg1"/>
                </a:solidFill>
                <a:latin typeface="Proximus Light" panose="020B0604020202020204" charset="0"/>
              </a:defRPr>
            </a:lvl1pPr>
            <a:lvl2pPr marL="235194" indent="-234917">
              <a:defRPr sz="1867"/>
            </a:lvl2pPr>
            <a:lvl3pPr marL="479988">
              <a:defRPr>
                <a:latin typeface="+mn-lt"/>
              </a:defRPr>
            </a:lvl3pPr>
            <a:lvl4pPr marL="715182" indent="-235194">
              <a:spcBef>
                <a:spcPts val="800"/>
              </a:spcBef>
              <a:buFont typeface="Arial" panose="020B0604020202020204" pitchFamily="34" charset="0"/>
              <a:buChar char="•"/>
              <a:defRPr sz="1600">
                <a:latin typeface="Proximus Light" panose="00000400000000000000" pitchFamily="50" charset="0"/>
              </a:defRPr>
            </a:lvl4pPr>
            <a:lvl5pPr>
              <a:spcBef>
                <a:spcPts val="800"/>
              </a:spcBef>
              <a:defRPr sz="1867">
                <a:solidFill>
                  <a:srgbClr val="000000"/>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7">
            <a:extLst>
              <a:ext uri="{FF2B5EF4-FFF2-40B4-BE49-F238E27FC236}">
                <a16:creationId xmlns:a16="http://schemas.microsoft.com/office/drawing/2014/main" id="{26366419-4CB1-22C2-BFEF-A47ACEC91643}"/>
              </a:ext>
            </a:extLst>
          </p:cNvPr>
          <p:cNvSpPr>
            <a:spLocks noGrp="1"/>
          </p:cNvSpPr>
          <p:nvPr>
            <p:ph type="body" sz="quarter" idx="14"/>
          </p:nvPr>
        </p:nvSpPr>
        <p:spPr>
          <a:xfrm>
            <a:off x="4411125" y="1676400"/>
            <a:ext cx="3360000" cy="4584699"/>
          </a:xfrm>
          <a:prstGeom prst="roundRect">
            <a:avLst>
              <a:gd name="adj" fmla="val 3679"/>
            </a:avLst>
          </a:prstGeom>
          <a:solidFill>
            <a:schemeClr val="tx1"/>
          </a:solidFill>
          <a:effectLst>
            <a:outerShdw blurRad="317500" dist="114300" dir="5400000" sx="95000" sy="95000" algn="ctr" rotWithShape="0">
              <a:prstClr val="black">
                <a:alpha val="25000"/>
              </a:prstClr>
            </a:outerShdw>
          </a:effectLst>
        </p:spPr>
        <p:txBody>
          <a:bodyPr lIns="216000" tIns="216000" rIns="216000" bIns="216000"/>
          <a:lstStyle>
            <a:lvl1pPr marL="0" indent="0">
              <a:spcAft>
                <a:spcPts val="800"/>
              </a:spcAft>
              <a:buNone/>
              <a:defRPr sz="2400">
                <a:solidFill>
                  <a:schemeClr val="bg1"/>
                </a:solidFill>
                <a:latin typeface="Proximus Light" panose="020B0604020202020204" charset="0"/>
              </a:defRPr>
            </a:lvl1pPr>
            <a:lvl2pPr marL="235194" indent="-234917">
              <a:defRPr sz="1867"/>
            </a:lvl2pPr>
            <a:lvl3pPr marL="479988">
              <a:defRPr>
                <a:latin typeface="+mn-lt"/>
              </a:defRPr>
            </a:lvl3pPr>
            <a:lvl4pPr marL="715182" indent="-235194">
              <a:spcBef>
                <a:spcPts val="800"/>
              </a:spcBef>
              <a:buFont typeface="Arial" panose="020B0604020202020204" pitchFamily="34" charset="0"/>
              <a:buChar char="•"/>
              <a:defRPr sz="1600">
                <a:latin typeface="Proximus Light" panose="00000400000000000000" pitchFamily="50" charset="0"/>
              </a:defRPr>
            </a:lvl4pPr>
            <a:lvl5pPr>
              <a:spcBef>
                <a:spcPts val="800"/>
              </a:spcBef>
              <a:defRPr sz="1867">
                <a:solidFill>
                  <a:srgbClr val="000000"/>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7">
            <a:extLst>
              <a:ext uri="{FF2B5EF4-FFF2-40B4-BE49-F238E27FC236}">
                <a16:creationId xmlns:a16="http://schemas.microsoft.com/office/drawing/2014/main" id="{2498A6E2-70E0-E343-408B-2BDF74C11E13}"/>
              </a:ext>
            </a:extLst>
          </p:cNvPr>
          <p:cNvSpPr>
            <a:spLocks noGrp="1"/>
          </p:cNvSpPr>
          <p:nvPr>
            <p:ph type="body" sz="quarter" idx="15"/>
          </p:nvPr>
        </p:nvSpPr>
        <p:spPr>
          <a:xfrm>
            <a:off x="8208417" y="1676400"/>
            <a:ext cx="3360000" cy="4584699"/>
          </a:xfrm>
          <a:prstGeom prst="roundRect">
            <a:avLst>
              <a:gd name="adj" fmla="val 3679"/>
            </a:avLst>
          </a:prstGeom>
          <a:solidFill>
            <a:schemeClr val="tx1"/>
          </a:solidFill>
          <a:effectLst>
            <a:outerShdw blurRad="317500" dist="114300" dir="5400000" sx="95000" sy="95000" algn="ctr" rotWithShape="0">
              <a:prstClr val="black">
                <a:alpha val="25000"/>
              </a:prstClr>
            </a:outerShdw>
          </a:effectLst>
        </p:spPr>
        <p:txBody>
          <a:bodyPr lIns="216000" tIns="216000" rIns="216000" bIns="216000"/>
          <a:lstStyle>
            <a:lvl1pPr marL="0" indent="0">
              <a:spcAft>
                <a:spcPts val="800"/>
              </a:spcAft>
              <a:buNone/>
              <a:defRPr sz="2400">
                <a:solidFill>
                  <a:schemeClr val="bg1"/>
                </a:solidFill>
                <a:latin typeface="Proximus Light" panose="020B0604020202020204" charset="0"/>
              </a:defRPr>
            </a:lvl1pPr>
            <a:lvl2pPr marL="235194" indent="-234917">
              <a:defRPr sz="1867"/>
            </a:lvl2pPr>
            <a:lvl3pPr marL="479988">
              <a:defRPr>
                <a:latin typeface="+mn-lt"/>
              </a:defRPr>
            </a:lvl3pPr>
            <a:lvl4pPr marL="715182" indent="-235194">
              <a:spcBef>
                <a:spcPts val="800"/>
              </a:spcBef>
              <a:buFont typeface="Arial" panose="020B0604020202020204" pitchFamily="34" charset="0"/>
              <a:buChar char="•"/>
              <a:defRPr sz="1600">
                <a:latin typeface="Proximus Light" panose="00000400000000000000" pitchFamily="50" charset="0"/>
              </a:defRPr>
            </a:lvl4pPr>
            <a:lvl5pPr>
              <a:spcBef>
                <a:spcPts val="800"/>
              </a:spcBef>
              <a:defRPr sz="1867">
                <a:solidFill>
                  <a:srgbClr val="000000"/>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707535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F0F0F1"/>
          </a:solidFill>
          <a:ln/>
        </p:spPr>
      </p:sp>
      <p:sp>
        <p:nvSpPr>
          <p:cNvPr id="3" name="Shape 1"/>
          <p:cNvSpPr/>
          <p:nvPr/>
        </p:nvSpPr>
        <p:spPr>
          <a:xfrm>
            <a:off x="0" y="0"/>
            <a:ext cx="12192000" cy="6858000"/>
          </a:xfrm>
          <a:prstGeom prst="rect">
            <a:avLst/>
          </a:prstGeom>
          <a:solidFill>
            <a:srgbClr val="FFFFFF"/>
          </a:solidFill>
          <a:ln/>
        </p:spPr>
      </p:sp>
    </p:spTree>
    <p:extLst>
      <p:ext uri="{BB962C8B-B14F-4D97-AF65-F5344CB8AC3E}">
        <p14:creationId xmlns:p14="http://schemas.microsoft.com/office/powerpoint/2010/main" val="31295355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x">
  <p:cSld name="Cover Page">
    <p:bg>
      <p:bgPr>
        <a:solidFill>
          <a:srgbClr val="0097BB"/>
        </a:solidFill>
        <a:effectLst/>
      </p:bgPr>
    </p:bg>
    <p:spTree>
      <p:nvGrpSpPr>
        <p:cNvPr id="1" name=""/>
        <p:cNvGrpSpPr/>
        <p:nvPr/>
      </p:nvGrpSpPr>
      <p:grpSpPr>
        <a:xfrm>
          <a:off x="0" y="0"/>
          <a:ext cx="0" cy="0"/>
          <a:chOff x="0" y="0"/>
          <a:chExt cx="0" cy="0"/>
        </a:xfrm>
      </p:grpSpPr>
      <p:sp>
        <p:nvSpPr>
          <p:cNvPr id="12" name="pasted-movie.png"/>
          <p:cNvSpPr>
            <a:spLocks noGrp="1"/>
          </p:cNvSpPr>
          <p:nvPr>
            <p:ph type="pic" idx="21"/>
          </p:nvPr>
        </p:nvSpPr>
        <p:spPr>
          <a:xfrm>
            <a:off x="0" y="-1"/>
            <a:ext cx="12192001" cy="6858001"/>
          </a:xfrm>
          <a:prstGeom prst="rect">
            <a:avLst/>
          </a:prstGeom>
        </p:spPr>
        <p:txBody>
          <a:bodyPr lIns="91439" tIns="45719" rIns="91439" bIns="45719">
            <a:noAutofit/>
          </a:bodyPr>
          <a:lstStyle/>
          <a:p>
            <a:endParaRPr/>
          </a:p>
        </p:txBody>
      </p:sp>
      <p:sp>
        <p:nvSpPr>
          <p:cNvPr id="13" name="Image"/>
          <p:cNvSpPr>
            <a:spLocks noGrp="1"/>
          </p:cNvSpPr>
          <p:nvPr>
            <p:ph type="pic" sz="quarter" idx="22"/>
          </p:nvPr>
        </p:nvSpPr>
        <p:spPr>
          <a:xfrm>
            <a:off x="5716187" y="3247045"/>
            <a:ext cx="759627" cy="363910"/>
          </a:xfrm>
          <a:prstGeom prst="rect">
            <a:avLst/>
          </a:prstGeom>
        </p:spPr>
        <p:txBody>
          <a:bodyPr lIns="91439" tIns="45719" rIns="91439" bIns="45719">
            <a:noAutofit/>
          </a:bodyPr>
          <a:lstStyle/>
          <a:p>
            <a:endParaRPr/>
          </a:p>
        </p:txBody>
      </p:sp>
      <p:sp>
        <p:nvSpPr>
          <p:cNvPr id="14" name="Slide Number"/>
          <p:cNvSpPr txBox="1">
            <a:spLocks noGrp="1"/>
          </p:cNvSpPr>
          <p:nvPr>
            <p:ph type="sldNum" sz="quarter" idx="2"/>
          </p:nvPr>
        </p:nvSpPr>
        <p:spPr>
          <a:xfrm>
            <a:off x="6000750" y="6540500"/>
            <a:ext cx="184253" cy="187300"/>
          </a:xfrm>
          <a:prstGeom prst="rect">
            <a:avLst/>
          </a:prstGeom>
        </p:spPr>
        <p:txBody>
          <a:bodyPr anchor="b"/>
          <a:lstStyle>
            <a:lvl1pPr defTabSz="292100">
              <a:lnSpc>
                <a:spcPct val="100000"/>
              </a:lnSpc>
              <a:defRPr sz="900" spc="0">
                <a:solidFill>
                  <a:srgbClr val="000000"/>
                </a:solidFill>
                <a:latin typeface="Helvetica Neue"/>
                <a:ea typeface="Helvetica Neue"/>
                <a:cs typeface="Helvetica Neue"/>
                <a:sym typeface="Helvetica Neue"/>
              </a:defRPr>
            </a:lvl1pPr>
          </a:lstStyle>
          <a:p>
            <a:fld id="{86CB4B4D-7CA3-9044-876B-883B54F8677D}" type="slidenum">
              <a:t>‹N°›</a:t>
            </a:fld>
            <a:endParaRPr/>
          </a:p>
        </p:txBody>
      </p:sp>
    </p:spTree>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x">
  <p:cSld name="Client  + AKQA">
    <p:bg>
      <p:bgPr>
        <a:gradFill flip="none" rotWithShape="1">
          <a:gsLst>
            <a:gs pos="1711">
              <a:srgbClr val="62249B"/>
            </a:gs>
            <a:gs pos="100000">
              <a:srgbClr val="62249B"/>
            </a:gs>
          </a:gsLst>
          <a:lin ang="5400000" scaled="0"/>
        </a:gradFill>
        <a:effectLst/>
      </p:bgPr>
    </p:bg>
    <p:spTree>
      <p:nvGrpSpPr>
        <p:cNvPr id="1" name=""/>
        <p:cNvGrpSpPr/>
        <p:nvPr/>
      </p:nvGrpSpPr>
      <p:grpSpPr>
        <a:xfrm>
          <a:off x="0" y="0"/>
          <a:ext cx="0" cy="0"/>
          <a:chOff x="0" y="0"/>
          <a:chExt cx="0" cy="0"/>
        </a:xfrm>
      </p:grpSpPr>
      <p:sp>
        <p:nvSpPr>
          <p:cNvPr id="21" name="Line"/>
          <p:cNvSpPr/>
          <p:nvPr/>
        </p:nvSpPr>
        <p:spPr>
          <a:xfrm flipV="1">
            <a:off x="6096000" y="2884385"/>
            <a:ext cx="1" cy="1089230"/>
          </a:xfrm>
          <a:prstGeom prst="line">
            <a:avLst/>
          </a:prstGeom>
          <a:ln>
            <a:solidFill>
              <a:srgbClr val="FFFFFF"/>
            </a:solidFill>
            <a:miter lim="400000"/>
          </a:ln>
        </p:spPr>
        <p:txBody>
          <a:bodyPr lIns="25400" tIns="25400" rIns="25400" bIns="25400" anchor="ctr"/>
          <a:lstStyle/>
          <a:p>
            <a:pPr defTabSz="228600">
              <a:lnSpc>
                <a:spcPct val="100000"/>
              </a:lnSpc>
              <a:defRPr sz="1200"/>
            </a:pPr>
            <a:endParaRPr sz="600"/>
          </a:p>
        </p:txBody>
      </p:sp>
      <p:pic>
        <p:nvPicPr>
          <p:cNvPr id="22" name="AKQA_LOGO_WHITE_VECTOR.png" descr="AKQA_LOGO_WHITE_VECTOR.png"/>
          <p:cNvPicPr>
            <a:picLocks noChangeAspect="1"/>
          </p:cNvPicPr>
          <p:nvPr/>
        </p:nvPicPr>
        <p:blipFill>
          <a:blip r:embed="rId2"/>
          <a:stretch>
            <a:fillRect/>
          </a:stretch>
        </p:blipFill>
        <p:spPr>
          <a:xfrm>
            <a:off x="6753076" y="3233653"/>
            <a:ext cx="753319" cy="390694"/>
          </a:xfrm>
          <a:prstGeom prst="rect">
            <a:avLst/>
          </a:prstGeom>
          <a:ln w="12700">
            <a:miter lim="400000"/>
          </a:ln>
        </p:spPr>
      </p:pic>
      <p:sp>
        <p:nvSpPr>
          <p:cNvPr id="23" name="Line"/>
          <p:cNvSpPr/>
          <p:nvPr/>
        </p:nvSpPr>
        <p:spPr>
          <a:xfrm flipV="1">
            <a:off x="6096000" y="2884385"/>
            <a:ext cx="1" cy="1089230"/>
          </a:xfrm>
          <a:prstGeom prst="line">
            <a:avLst/>
          </a:prstGeom>
          <a:ln>
            <a:solidFill>
              <a:srgbClr val="A6AAA9"/>
            </a:solidFill>
            <a:miter lim="400000"/>
          </a:ln>
        </p:spPr>
        <p:txBody>
          <a:bodyPr lIns="25400" tIns="25400" rIns="25400" bIns="25400" anchor="ctr"/>
          <a:lstStyle/>
          <a:p>
            <a:pPr defTabSz="228600">
              <a:lnSpc>
                <a:spcPct val="100000"/>
              </a:lnSpc>
              <a:defRPr sz="1200"/>
            </a:pPr>
            <a:endParaRPr sz="600"/>
          </a:p>
        </p:txBody>
      </p:sp>
      <p:pic>
        <p:nvPicPr>
          <p:cNvPr id="24" name="Image" descr="Image"/>
          <p:cNvPicPr>
            <a:picLocks noChangeAspect="1"/>
          </p:cNvPicPr>
          <p:nvPr/>
        </p:nvPicPr>
        <p:blipFill>
          <a:blip r:embed="rId3"/>
          <a:stretch>
            <a:fillRect/>
          </a:stretch>
        </p:blipFill>
        <p:spPr>
          <a:xfrm>
            <a:off x="5048231" y="3233653"/>
            <a:ext cx="390694" cy="390694"/>
          </a:xfrm>
          <a:prstGeom prst="rect">
            <a:avLst/>
          </a:prstGeom>
          <a:ln w="12700">
            <a:miter lim="400000"/>
          </a:ln>
        </p:spPr>
      </p:pic>
      <p:sp>
        <p:nvSpPr>
          <p:cNvPr id="25" name="Slide Number"/>
          <p:cNvSpPr txBox="1">
            <a:spLocks noGrp="1"/>
          </p:cNvSpPr>
          <p:nvPr>
            <p:ph type="sldNum" sz="quarter" idx="2"/>
          </p:nvPr>
        </p:nvSpPr>
        <p:spPr>
          <a:xfrm>
            <a:off x="6000750" y="6540500"/>
            <a:ext cx="184253" cy="187300"/>
          </a:xfrm>
          <a:prstGeom prst="rect">
            <a:avLst/>
          </a:prstGeom>
        </p:spPr>
        <p:txBody>
          <a:bodyPr anchor="b"/>
          <a:lstStyle>
            <a:lvl1pPr defTabSz="292100">
              <a:lnSpc>
                <a:spcPct val="100000"/>
              </a:lnSpc>
              <a:defRPr sz="900" spc="0">
                <a:solidFill>
                  <a:srgbClr val="000000"/>
                </a:solidFill>
                <a:latin typeface="Helvetica Neue"/>
                <a:ea typeface="Helvetica Neue"/>
                <a:cs typeface="Helvetica Neue"/>
                <a:sym typeface="Helvetica Neue"/>
              </a:defRPr>
            </a:lvl1pPr>
          </a:lstStyle>
          <a:p>
            <a:fld id="{86CB4B4D-7CA3-9044-876B-883B54F8677D}" type="slidenum">
              <a:t>‹N°›</a:t>
            </a:fld>
            <a:endParaRPr/>
          </a:p>
        </p:txBody>
      </p:sp>
    </p:spTree>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x">
  <p:cSld name="Rules">
    <p:bg>
      <p:bgPr>
        <a:solidFill>
          <a:srgbClr val="D5D5D5"/>
        </a:solidFill>
        <a:effectLst/>
      </p:bgPr>
    </p:bg>
    <p:spTree>
      <p:nvGrpSpPr>
        <p:cNvPr id="1" name=""/>
        <p:cNvGrpSpPr/>
        <p:nvPr/>
      </p:nvGrpSpPr>
      <p:grpSpPr>
        <a:xfrm>
          <a:off x="0" y="0"/>
          <a:ext cx="0" cy="0"/>
          <a:chOff x="0" y="0"/>
          <a:chExt cx="0" cy="0"/>
        </a:xfrm>
      </p:grpSpPr>
      <p:pic>
        <p:nvPicPr>
          <p:cNvPr id="32" name="Image" descr="Image"/>
          <p:cNvPicPr>
            <a:picLocks noChangeAspect="1"/>
          </p:cNvPicPr>
          <p:nvPr/>
        </p:nvPicPr>
        <p:blipFill>
          <a:blip r:embed="rId2"/>
          <a:stretch>
            <a:fillRect/>
          </a:stretch>
        </p:blipFill>
        <p:spPr>
          <a:xfrm>
            <a:off x="-1" y="-556289"/>
            <a:ext cx="12192001" cy="444501"/>
          </a:xfrm>
          <a:prstGeom prst="rect">
            <a:avLst/>
          </a:prstGeom>
          <a:ln w="12700">
            <a:miter lim="400000"/>
          </a:ln>
        </p:spPr>
      </p:pic>
      <p:pic>
        <p:nvPicPr>
          <p:cNvPr id="33" name="Image" descr="Image"/>
          <p:cNvPicPr>
            <a:picLocks noChangeAspect="1"/>
          </p:cNvPicPr>
          <p:nvPr/>
        </p:nvPicPr>
        <p:blipFill>
          <a:blip r:embed="rId3"/>
          <a:stretch>
            <a:fillRect/>
          </a:stretch>
        </p:blipFill>
        <p:spPr>
          <a:xfrm>
            <a:off x="-593977" y="0"/>
            <a:ext cx="444501" cy="6858000"/>
          </a:xfrm>
          <a:prstGeom prst="rect">
            <a:avLst/>
          </a:prstGeom>
          <a:ln w="12700">
            <a:miter lim="400000"/>
          </a:ln>
        </p:spPr>
      </p:pic>
      <p:sp>
        <p:nvSpPr>
          <p:cNvPr id="34" name="H1. Title - 96px"/>
          <p:cNvSpPr txBox="1"/>
          <p:nvPr/>
        </p:nvSpPr>
        <p:spPr>
          <a:xfrm>
            <a:off x="2315827" y="579729"/>
            <a:ext cx="4106566" cy="13295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nchor="ctr">
            <a:spAutoFit/>
          </a:bodyPr>
          <a:lstStyle>
            <a:lvl1pPr>
              <a:defRPr sz="9600"/>
            </a:lvl1pPr>
          </a:lstStyle>
          <a:p>
            <a:r>
              <a:rPr sz="4800"/>
              <a:t>H1. Title - 96px</a:t>
            </a:r>
          </a:p>
        </p:txBody>
      </p:sp>
      <p:sp>
        <p:nvSpPr>
          <p:cNvPr id="35" name="H2. Title - 72px"/>
          <p:cNvSpPr txBox="1"/>
          <p:nvPr/>
        </p:nvSpPr>
        <p:spPr>
          <a:xfrm>
            <a:off x="2325765" y="2720872"/>
            <a:ext cx="2739827" cy="8863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nchor="ctr">
            <a:spAutoFit/>
          </a:bodyPr>
          <a:lstStyle>
            <a:lvl1pPr>
              <a:defRPr sz="6400"/>
            </a:lvl1pPr>
          </a:lstStyle>
          <a:p>
            <a:r>
              <a:rPr sz="3200"/>
              <a:t>H2. Title - 72px</a:t>
            </a:r>
          </a:p>
        </p:txBody>
      </p:sp>
      <p:sp>
        <p:nvSpPr>
          <p:cNvPr id="36" name="H3. Title - 48px"/>
          <p:cNvSpPr txBox="1"/>
          <p:nvPr/>
        </p:nvSpPr>
        <p:spPr>
          <a:xfrm>
            <a:off x="2335966" y="4433003"/>
            <a:ext cx="2056458" cy="6647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nchor="ctr">
            <a:spAutoFit/>
          </a:bodyPr>
          <a:lstStyle/>
          <a:p>
            <a:r>
              <a:rPr sz="2400"/>
              <a:t>H3. Title - 48px</a:t>
            </a:r>
          </a:p>
        </p:txBody>
      </p:sp>
      <p:sp>
        <p:nvSpPr>
          <p:cNvPr id="37" name="Live Body - 34px"/>
          <p:cNvSpPr txBox="1"/>
          <p:nvPr/>
        </p:nvSpPr>
        <p:spPr>
          <a:xfrm>
            <a:off x="8055806" y="1210362"/>
            <a:ext cx="1614532" cy="2603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nchor="b">
            <a:spAutoFit/>
          </a:bodyPr>
          <a:lstStyle>
            <a:lvl1pPr>
              <a:lnSpc>
                <a:spcPct val="100000"/>
              </a:lnSpc>
              <a:defRPr sz="3400"/>
            </a:lvl1pPr>
          </a:lstStyle>
          <a:p>
            <a:r>
              <a:rPr sz="1700"/>
              <a:t>Live Body - 34px</a:t>
            </a:r>
          </a:p>
        </p:txBody>
      </p:sp>
      <p:sp>
        <p:nvSpPr>
          <p:cNvPr id="38" name="Dossier Body - 24px"/>
          <p:cNvSpPr txBox="1"/>
          <p:nvPr/>
        </p:nvSpPr>
        <p:spPr>
          <a:xfrm>
            <a:off x="8072679" y="3040682"/>
            <a:ext cx="1349590" cy="3524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nchor="b">
            <a:spAutoFit/>
          </a:bodyPr>
          <a:lstStyle>
            <a:lvl1pPr>
              <a:lnSpc>
                <a:spcPts val="3300"/>
              </a:lnSpc>
              <a:defRPr sz="2400" spc="-24"/>
            </a:lvl1pPr>
          </a:lstStyle>
          <a:p>
            <a:r>
              <a:rPr sz="1200"/>
              <a:t>Dossier Body - 24px</a:t>
            </a:r>
          </a:p>
        </p:txBody>
      </p:sp>
      <p:sp>
        <p:nvSpPr>
          <p:cNvPr id="39" name="Caption - 14px"/>
          <p:cNvSpPr txBox="1"/>
          <p:nvPr/>
        </p:nvSpPr>
        <p:spPr>
          <a:xfrm>
            <a:off x="8053628" y="4363500"/>
            <a:ext cx="625848" cy="12580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nchor="b">
            <a:spAutoFit/>
          </a:bodyPr>
          <a:lstStyle>
            <a:lvl1pPr>
              <a:lnSpc>
                <a:spcPct val="120000"/>
              </a:lnSpc>
              <a:spcBef>
                <a:spcPts val="500"/>
              </a:spcBef>
              <a:defRPr sz="1500">
                <a:solidFill>
                  <a:srgbClr val="000000">
                    <a:alpha val="60000"/>
                  </a:srgbClr>
                </a:solidFill>
              </a:defRPr>
            </a:lvl1pPr>
          </a:lstStyle>
          <a:p>
            <a:r>
              <a:rPr sz="750"/>
              <a:t>Caption - 14px</a:t>
            </a:r>
          </a:p>
        </p:txBody>
      </p:sp>
      <p:sp>
        <p:nvSpPr>
          <p:cNvPr id="40" name="Only use Client typeface and edit the text styles."/>
          <p:cNvSpPr txBox="1"/>
          <p:nvPr/>
        </p:nvSpPr>
        <p:spPr>
          <a:xfrm>
            <a:off x="8037265" y="5621191"/>
            <a:ext cx="3223905" cy="3524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a:lnSpc>
                <a:spcPts val="3300"/>
              </a:lnSpc>
              <a:defRPr sz="2400" spc="-24"/>
            </a:lvl1pPr>
          </a:lstStyle>
          <a:p>
            <a:r>
              <a:rPr sz="1200"/>
              <a:t>Only use Client typeface and edit the text styles. </a:t>
            </a:r>
          </a:p>
        </p:txBody>
      </p:sp>
      <p:sp>
        <p:nvSpPr>
          <p:cNvPr id="41" name="Project name"/>
          <p:cNvSpPr txBox="1"/>
          <p:nvPr/>
        </p:nvSpPr>
        <p:spPr>
          <a:xfrm>
            <a:off x="6160679" y="6591476"/>
            <a:ext cx="530114" cy="11740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a:lnSpc>
                <a:spcPct val="120000"/>
              </a:lnSpc>
              <a:spcBef>
                <a:spcPts val="500"/>
              </a:spcBef>
              <a:defRPr sz="1400">
                <a:solidFill>
                  <a:srgbClr val="000000">
                    <a:alpha val="60000"/>
                  </a:srgbClr>
                </a:solidFill>
              </a:defRPr>
            </a:lvl1pPr>
          </a:lstStyle>
          <a:p>
            <a:r>
              <a:rPr sz="700"/>
              <a:t>Project name</a:t>
            </a:r>
          </a:p>
        </p:txBody>
      </p:sp>
      <p:sp>
        <p:nvSpPr>
          <p:cNvPr id="42" name="H1. Title - 96px"/>
          <p:cNvSpPr txBox="1"/>
          <p:nvPr/>
        </p:nvSpPr>
        <p:spPr>
          <a:xfrm>
            <a:off x="2315827" y="1206397"/>
            <a:ext cx="4106566" cy="13295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nchor="ctr">
            <a:spAutoFit/>
          </a:bodyPr>
          <a:lstStyle>
            <a:lvl1pPr>
              <a:defRPr sz="9600">
                <a:solidFill>
                  <a:srgbClr val="FFFFFF"/>
                </a:solidFill>
              </a:defRPr>
            </a:lvl1pPr>
          </a:lstStyle>
          <a:p>
            <a:r>
              <a:rPr sz="4800"/>
              <a:t>H1. Title - 96px</a:t>
            </a:r>
          </a:p>
        </p:txBody>
      </p:sp>
      <p:sp>
        <p:nvSpPr>
          <p:cNvPr id="43" name="H2. Title - 72px"/>
          <p:cNvSpPr txBox="1"/>
          <p:nvPr/>
        </p:nvSpPr>
        <p:spPr>
          <a:xfrm>
            <a:off x="2325765" y="3250731"/>
            <a:ext cx="2739827" cy="8863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nchor="ctr">
            <a:spAutoFit/>
          </a:bodyPr>
          <a:lstStyle>
            <a:lvl1pPr>
              <a:defRPr sz="6400">
                <a:solidFill>
                  <a:srgbClr val="FFFFFF"/>
                </a:solidFill>
              </a:defRPr>
            </a:lvl1pPr>
          </a:lstStyle>
          <a:p>
            <a:r>
              <a:rPr sz="3200"/>
              <a:t>H2. Title - 72px</a:t>
            </a:r>
          </a:p>
        </p:txBody>
      </p:sp>
      <p:sp>
        <p:nvSpPr>
          <p:cNvPr id="44" name="H3. Title - 48px"/>
          <p:cNvSpPr txBox="1"/>
          <p:nvPr/>
        </p:nvSpPr>
        <p:spPr>
          <a:xfrm>
            <a:off x="2335966" y="4860195"/>
            <a:ext cx="2056458" cy="6647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nchor="ctr">
            <a:spAutoFit/>
          </a:bodyPr>
          <a:lstStyle>
            <a:lvl1pPr>
              <a:defRPr>
                <a:solidFill>
                  <a:srgbClr val="FFFFFF"/>
                </a:solidFill>
              </a:defRPr>
            </a:lvl1pPr>
          </a:lstStyle>
          <a:p>
            <a:r>
              <a:rPr sz="2400"/>
              <a:t>H3. Title - 48px</a:t>
            </a:r>
          </a:p>
        </p:txBody>
      </p:sp>
      <p:sp>
        <p:nvSpPr>
          <p:cNvPr id="45" name="Live Body - 34px"/>
          <p:cNvSpPr txBox="1"/>
          <p:nvPr/>
        </p:nvSpPr>
        <p:spPr>
          <a:xfrm>
            <a:off x="8055806" y="1513663"/>
            <a:ext cx="1614532" cy="2654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nchor="b">
            <a:spAutoFit/>
          </a:bodyPr>
          <a:lstStyle>
            <a:lvl1pPr>
              <a:lnSpc>
                <a:spcPct val="110000"/>
              </a:lnSpc>
              <a:spcBef>
                <a:spcPts val="2000"/>
              </a:spcBef>
              <a:defRPr sz="3400">
                <a:solidFill>
                  <a:srgbClr val="FFFFFF"/>
                </a:solidFill>
              </a:defRPr>
            </a:lvl1pPr>
          </a:lstStyle>
          <a:p>
            <a:r>
              <a:rPr sz="1700"/>
              <a:t>Live Body - 34px</a:t>
            </a:r>
          </a:p>
        </p:txBody>
      </p:sp>
      <p:sp>
        <p:nvSpPr>
          <p:cNvPr id="46" name="Dossier Body - 24px"/>
          <p:cNvSpPr txBox="1"/>
          <p:nvPr/>
        </p:nvSpPr>
        <p:spPr>
          <a:xfrm>
            <a:off x="8072679" y="3436754"/>
            <a:ext cx="1378546" cy="20127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nchor="b">
            <a:spAutoFit/>
          </a:bodyPr>
          <a:lstStyle>
            <a:lvl1pPr>
              <a:lnSpc>
                <a:spcPct val="120000"/>
              </a:lnSpc>
              <a:defRPr sz="2400">
                <a:solidFill>
                  <a:srgbClr val="FFFFFF"/>
                </a:solidFill>
              </a:defRPr>
            </a:lvl1pPr>
          </a:lstStyle>
          <a:p>
            <a:r>
              <a:rPr sz="1200"/>
              <a:t>Dossier Body - 24px</a:t>
            </a:r>
          </a:p>
        </p:txBody>
      </p:sp>
      <p:sp>
        <p:nvSpPr>
          <p:cNvPr id="47" name="Caption - 14px"/>
          <p:cNvSpPr txBox="1"/>
          <p:nvPr/>
        </p:nvSpPr>
        <p:spPr>
          <a:xfrm>
            <a:off x="8053628" y="4544847"/>
            <a:ext cx="625848" cy="12580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nchor="b">
            <a:spAutoFit/>
          </a:bodyPr>
          <a:lstStyle>
            <a:lvl1pPr>
              <a:lnSpc>
                <a:spcPct val="120000"/>
              </a:lnSpc>
              <a:spcBef>
                <a:spcPts val="500"/>
              </a:spcBef>
              <a:defRPr sz="1500">
                <a:solidFill>
                  <a:srgbClr val="000000">
                    <a:alpha val="60000"/>
                  </a:srgbClr>
                </a:solidFill>
              </a:defRPr>
            </a:lvl1pPr>
          </a:lstStyle>
          <a:p>
            <a:r>
              <a:rPr sz="750"/>
              <a:t>Caption - 14px</a:t>
            </a:r>
          </a:p>
        </p:txBody>
      </p:sp>
      <p:sp>
        <p:nvSpPr>
          <p:cNvPr id="48" name="Slide Number"/>
          <p:cNvSpPr txBox="1">
            <a:spLocks noGrp="1"/>
          </p:cNvSpPr>
          <p:nvPr>
            <p:ph type="sldNum" sz="quarter" idx="2"/>
          </p:nvPr>
        </p:nvSpPr>
        <p:spPr>
          <a:xfrm>
            <a:off x="11640155" y="6597826"/>
            <a:ext cx="105235" cy="107951"/>
          </a:xfrm>
          <a:prstGeom prst="rect">
            <a:avLst/>
          </a:prstGeom>
        </p:spPr>
        <p:txBody>
          <a:bodyPr lIns="0" tIns="0" rIns="0" bIns="0" anchor="b"/>
          <a:lstStyle>
            <a:lvl1pPr algn="r" defTabSz="1219169">
              <a:spcBef>
                <a:spcPts val="2250"/>
              </a:spcBef>
              <a:defRPr sz="700" spc="0">
                <a:solidFill>
                  <a:srgbClr val="000000"/>
                </a:solidFill>
                <a:latin typeface="+mn-lt"/>
                <a:ea typeface="+mn-ea"/>
                <a:cs typeface="+mn-cs"/>
                <a:sym typeface="Helvetica"/>
              </a:defRPr>
            </a:lvl1pPr>
          </a:lstStyle>
          <a:p>
            <a:fld id="{86CB4B4D-7CA3-9044-876B-883B54F8677D}" type="slidenum">
              <a:t>‹N°›</a:t>
            </a:fld>
            <a:endParaRPr/>
          </a:p>
        </p:txBody>
      </p:sp>
      <p:sp>
        <p:nvSpPr>
          <p:cNvPr id="49" name="Line"/>
          <p:cNvSpPr/>
          <p:nvPr/>
        </p:nvSpPr>
        <p:spPr>
          <a:xfrm>
            <a:off x="446617" y="6415617"/>
            <a:ext cx="11298767" cy="1"/>
          </a:xfrm>
          <a:prstGeom prst="line">
            <a:avLst/>
          </a:prstGeom>
          <a:ln w="6350">
            <a:solidFill>
              <a:srgbClr val="5E5E5E"/>
            </a:solidFill>
            <a:miter lim="400000"/>
          </a:ln>
        </p:spPr>
        <p:txBody>
          <a:bodyPr lIns="25400" tIns="25400" rIns="25400" bIns="25400" anchor="ctr"/>
          <a:lstStyle/>
          <a:p>
            <a:pPr>
              <a:lnSpc>
                <a:spcPts val="1650"/>
              </a:lnSpc>
              <a:defRPr sz="2400" spc="-24"/>
            </a:pPr>
            <a:endParaRPr sz="1200"/>
          </a:p>
        </p:txBody>
      </p:sp>
      <p:pic>
        <p:nvPicPr>
          <p:cNvPr id="50" name="Image" descr="Image"/>
          <p:cNvPicPr>
            <a:picLocks noChangeAspect="1"/>
          </p:cNvPicPr>
          <p:nvPr/>
        </p:nvPicPr>
        <p:blipFill>
          <a:blip r:embed="rId4"/>
          <a:stretch>
            <a:fillRect/>
          </a:stretch>
        </p:blipFill>
        <p:spPr>
          <a:xfrm>
            <a:off x="459491" y="6597402"/>
            <a:ext cx="336551" cy="159600"/>
          </a:xfrm>
          <a:prstGeom prst="rect">
            <a:avLst/>
          </a:prstGeom>
          <a:ln w="12700">
            <a:miter lim="400000"/>
          </a:ln>
        </p:spPr>
      </p:pic>
      <p:sp>
        <p:nvSpPr>
          <p:cNvPr id="51" name="Line"/>
          <p:cNvSpPr/>
          <p:nvPr/>
        </p:nvSpPr>
        <p:spPr>
          <a:xfrm>
            <a:off x="459491" y="6514154"/>
            <a:ext cx="11273019" cy="1"/>
          </a:xfrm>
          <a:prstGeom prst="line">
            <a:avLst/>
          </a:prstGeom>
          <a:ln w="6350">
            <a:solidFill>
              <a:srgbClr val="000000"/>
            </a:solidFill>
            <a:miter lim="400000"/>
          </a:ln>
        </p:spPr>
        <p:txBody>
          <a:bodyPr lIns="25400" tIns="25400" rIns="25400" bIns="25400" anchor="ctr"/>
          <a:lstStyle/>
          <a:p>
            <a:pPr>
              <a:lnSpc>
                <a:spcPts val="1650"/>
              </a:lnSpc>
              <a:defRPr sz="2400" spc="-24"/>
            </a:pPr>
            <a:endParaRPr sz="1200"/>
          </a:p>
        </p:txBody>
      </p:sp>
    </p:spTree>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x">
  <p:cSld name="Clients colors">
    <p:bg>
      <p:bgPr>
        <a:solidFill>
          <a:srgbClr val="FFFFFF"/>
        </a:solidFill>
        <a:effectLst/>
      </p:bgPr>
    </p:bg>
    <p:spTree>
      <p:nvGrpSpPr>
        <p:cNvPr id="1" name=""/>
        <p:cNvGrpSpPr/>
        <p:nvPr/>
      </p:nvGrpSpPr>
      <p:grpSpPr>
        <a:xfrm>
          <a:off x="0" y="0"/>
          <a:ext cx="0" cy="0"/>
          <a:chOff x="0" y="0"/>
          <a:chExt cx="0" cy="0"/>
        </a:xfrm>
      </p:grpSpPr>
      <p:pic>
        <p:nvPicPr>
          <p:cNvPr id="58" name="Image" descr="Image"/>
          <p:cNvPicPr>
            <a:picLocks noChangeAspect="1"/>
          </p:cNvPicPr>
          <p:nvPr/>
        </p:nvPicPr>
        <p:blipFill>
          <a:blip r:embed="rId2"/>
          <a:stretch>
            <a:fillRect/>
          </a:stretch>
        </p:blipFill>
        <p:spPr>
          <a:xfrm>
            <a:off x="-1" y="-556289"/>
            <a:ext cx="12192001" cy="444501"/>
          </a:xfrm>
          <a:prstGeom prst="rect">
            <a:avLst/>
          </a:prstGeom>
          <a:ln w="12700">
            <a:miter lim="400000"/>
          </a:ln>
        </p:spPr>
      </p:pic>
      <p:pic>
        <p:nvPicPr>
          <p:cNvPr id="59" name="Image" descr="Image"/>
          <p:cNvPicPr>
            <a:picLocks noChangeAspect="1"/>
          </p:cNvPicPr>
          <p:nvPr/>
        </p:nvPicPr>
        <p:blipFill>
          <a:blip r:embed="rId3"/>
          <a:stretch>
            <a:fillRect/>
          </a:stretch>
        </p:blipFill>
        <p:spPr>
          <a:xfrm>
            <a:off x="-593977" y="0"/>
            <a:ext cx="444501" cy="6858000"/>
          </a:xfrm>
          <a:prstGeom prst="rect">
            <a:avLst/>
          </a:prstGeom>
          <a:ln w="12700">
            <a:miter lim="400000"/>
          </a:ln>
        </p:spPr>
      </p:pic>
      <p:sp>
        <p:nvSpPr>
          <p:cNvPr id="60" name="Rectangle"/>
          <p:cNvSpPr/>
          <p:nvPr/>
        </p:nvSpPr>
        <p:spPr>
          <a:xfrm>
            <a:off x="451677" y="1463844"/>
            <a:ext cx="3684701" cy="4948254"/>
          </a:xfrm>
          <a:prstGeom prst="rect">
            <a:avLst/>
          </a:prstGeom>
          <a:solidFill>
            <a:srgbClr val="0097BB"/>
          </a:solidFill>
          <a:ln w="12700">
            <a:miter lim="400000"/>
          </a:ln>
        </p:spPr>
        <p:txBody>
          <a:bodyPr lIns="25400" tIns="25400" rIns="25400" bIns="25400" anchor="ctr"/>
          <a:lstStyle/>
          <a:p>
            <a:pPr algn="ctr" defTabSz="412750">
              <a:lnSpc>
                <a:spcPct val="100000"/>
              </a:lnSpc>
              <a:defRPr sz="3200">
                <a:solidFill>
                  <a:srgbClr val="0097BB"/>
                </a:solidFill>
                <a:latin typeface="Helvetica Neue Medium"/>
                <a:ea typeface="Helvetica Neue Medium"/>
                <a:cs typeface="Helvetica Neue Medium"/>
                <a:sym typeface="Helvetica Neue Medium"/>
              </a:defRPr>
            </a:pPr>
            <a:endParaRPr sz="1600"/>
          </a:p>
        </p:txBody>
      </p:sp>
      <p:sp>
        <p:nvSpPr>
          <p:cNvPr id="61" name="Rectangle"/>
          <p:cNvSpPr/>
          <p:nvPr/>
        </p:nvSpPr>
        <p:spPr>
          <a:xfrm>
            <a:off x="6160085" y="1463844"/>
            <a:ext cx="1775462" cy="4948254"/>
          </a:xfrm>
          <a:prstGeom prst="rect">
            <a:avLst/>
          </a:prstGeom>
          <a:solidFill>
            <a:srgbClr val="F1893C"/>
          </a:solidFill>
          <a:ln w="12700">
            <a:miter lim="400000"/>
          </a:ln>
        </p:spPr>
        <p:txBody>
          <a:bodyPr lIns="25400" tIns="25400" rIns="25400" bIns="25400" anchor="ctr"/>
          <a:lstStyle/>
          <a:p>
            <a:pPr algn="ctr" defTabSz="412750">
              <a:lnSpc>
                <a:spcPct val="100000"/>
              </a:lnSpc>
              <a:defRPr sz="3200">
                <a:solidFill>
                  <a:srgbClr val="FFFFFF"/>
                </a:solidFill>
                <a:latin typeface="Helvetica Neue Medium"/>
                <a:ea typeface="Helvetica Neue Medium"/>
                <a:cs typeface="Helvetica Neue Medium"/>
                <a:sym typeface="Helvetica Neue Medium"/>
              </a:defRPr>
            </a:pPr>
            <a:endParaRPr sz="1600"/>
          </a:p>
        </p:txBody>
      </p:sp>
      <p:sp>
        <p:nvSpPr>
          <p:cNvPr id="62" name="Client primary colors"/>
          <p:cNvSpPr txBox="1"/>
          <p:nvPr/>
        </p:nvSpPr>
        <p:spPr>
          <a:xfrm>
            <a:off x="447380" y="447184"/>
            <a:ext cx="2784079" cy="3323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p>
            <a:r>
              <a:rPr sz="2400"/>
              <a:t>Client primary colors</a:t>
            </a:r>
          </a:p>
        </p:txBody>
      </p:sp>
      <p:sp>
        <p:nvSpPr>
          <p:cNvPr id="63" name="Rectangle"/>
          <p:cNvSpPr/>
          <p:nvPr/>
        </p:nvSpPr>
        <p:spPr>
          <a:xfrm>
            <a:off x="8067485" y="1463844"/>
            <a:ext cx="1775462" cy="4948254"/>
          </a:xfrm>
          <a:prstGeom prst="rect">
            <a:avLst/>
          </a:prstGeom>
          <a:solidFill>
            <a:srgbClr val="B4701A"/>
          </a:solidFill>
          <a:ln w="12700">
            <a:miter lim="400000"/>
          </a:ln>
        </p:spPr>
        <p:txBody>
          <a:bodyPr lIns="25400" tIns="25400" rIns="25400" bIns="25400" anchor="ctr"/>
          <a:lstStyle/>
          <a:p>
            <a:pPr algn="ctr" defTabSz="412750">
              <a:lnSpc>
                <a:spcPct val="100000"/>
              </a:lnSpc>
              <a:defRPr sz="3200">
                <a:solidFill>
                  <a:srgbClr val="FFFFFF"/>
                </a:solidFill>
                <a:latin typeface="Helvetica Neue Medium"/>
                <a:ea typeface="Helvetica Neue Medium"/>
                <a:cs typeface="Helvetica Neue Medium"/>
                <a:sym typeface="Helvetica Neue Medium"/>
              </a:defRPr>
            </a:pPr>
            <a:endParaRPr sz="1600"/>
          </a:p>
        </p:txBody>
      </p:sp>
      <p:sp>
        <p:nvSpPr>
          <p:cNvPr id="64" name="Rectangle"/>
          <p:cNvSpPr/>
          <p:nvPr/>
        </p:nvSpPr>
        <p:spPr>
          <a:xfrm>
            <a:off x="9971954" y="1463844"/>
            <a:ext cx="1775462" cy="4948254"/>
          </a:xfrm>
          <a:prstGeom prst="rect">
            <a:avLst/>
          </a:prstGeom>
          <a:solidFill>
            <a:srgbClr val="2DB7BC"/>
          </a:solidFill>
          <a:ln w="12700">
            <a:miter lim="400000"/>
          </a:ln>
        </p:spPr>
        <p:txBody>
          <a:bodyPr lIns="25400" tIns="25400" rIns="25400" bIns="25400" anchor="ctr"/>
          <a:lstStyle/>
          <a:p>
            <a:pPr algn="ctr" defTabSz="412750">
              <a:lnSpc>
                <a:spcPct val="100000"/>
              </a:lnSpc>
              <a:defRPr sz="3200">
                <a:solidFill>
                  <a:srgbClr val="FFFFFF"/>
                </a:solidFill>
                <a:latin typeface="Helvetica Neue Medium"/>
                <a:ea typeface="Helvetica Neue Medium"/>
                <a:cs typeface="Helvetica Neue Medium"/>
                <a:sym typeface="Helvetica Neue Medium"/>
              </a:defRPr>
            </a:pPr>
            <a:endParaRPr sz="1600"/>
          </a:p>
        </p:txBody>
      </p:sp>
      <p:sp>
        <p:nvSpPr>
          <p:cNvPr id="65" name="Rectangle"/>
          <p:cNvSpPr/>
          <p:nvPr/>
        </p:nvSpPr>
        <p:spPr>
          <a:xfrm>
            <a:off x="4260501" y="1463844"/>
            <a:ext cx="1775462" cy="4948254"/>
          </a:xfrm>
          <a:prstGeom prst="rect">
            <a:avLst/>
          </a:prstGeom>
          <a:solidFill>
            <a:srgbClr val="94C11A"/>
          </a:solidFill>
          <a:ln w="12700">
            <a:miter lim="400000"/>
          </a:ln>
        </p:spPr>
        <p:txBody>
          <a:bodyPr lIns="25400" tIns="25400" rIns="25400" bIns="25400" anchor="ctr"/>
          <a:lstStyle/>
          <a:p>
            <a:pPr algn="ctr" defTabSz="412750">
              <a:lnSpc>
                <a:spcPct val="100000"/>
              </a:lnSpc>
              <a:defRPr sz="3200">
                <a:solidFill>
                  <a:srgbClr val="FFFFFF"/>
                </a:solidFill>
                <a:latin typeface="Helvetica Neue Medium"/>
                <a:ea typeface="Helvetica Neue Medium"/>
                <a:cs typeface="Helvetica Neue Medium"/>
                <a:sym typeface="Helvetica Neue Medium"/>
              </a:defRPr>
            </a:pPr>
            <a:endParaRPr sz="1600"/>
          </a:p>
        </p:txBody>
      </p:sp>
      <p:sp>
        <p:nvSpPr>
          <p:cNvPr id="66" name="Main blue…"/>
          <p:cNvSpPr txBox="1"/>
          <p:nvPr/>
        </p:nvSpPr>
        <p:spPr>
          <a:xfrm>
            <a:off x="2014060" y="3795400"/>
            <a:ext cx="559936" cy="2851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nchor="ctr">
            <a:spAutoFit/>
          </a:bodyPr>
          <a:lstStyle/>
          <a:p>
            <a:pPr algn="ctr">
              <a:lnSpc>
                <a:spcPct val="120000"/>
              </a:lnSpc>
              <a:spcBef>
                <a:spcPts val="250"/>
              </a:spcBef>
              <a:defRPr sz="1400">
                <a:solidFill>
                  <a:srgbClr val="FFFFFF"/>
                </a:solidFill>
              </a:defRPr>
            </a:pPr>
            <a:r>
              <a:rPr sz="700"/>
              <a:t>Main blue</a:t>
            </a:r>
          </a:p>
          <a:p>
            <a:pPr algn="ctr">
              <a:lnSpc>
                <a:spcPct val="120000"/>
              </a:lnSpc>
              <a:spcBef>
                <a:spcPts val="250"/>
              </a:spcBef>
              <a:defRPr sz="1400">
                <a:solidFill>
                  <a:srgbClr val="FFFFFF"/>
                </a:solidFill>
              </a:defRPr>
            </a:pPr>
            <a:r>
              <a:rPr sz="700"/>
              <a:t>HEX #0097bb</a:t>
            </a:r>
          </a:p>
        </p:txBody>
      </p:sp>
      <p:sp>
        <p:nvSpPr>
          <p:cNvPr id="67" name="Green…"/>
          <p:cNvSpPr txBox="1"/>
          <p:nvPr/>
        </p:nvSpPr>
        <p:spPr>
          <a:xfrm>
            <a:off x="4874038" y="3795400"/>
            <a:ext cx="548389" cy="2851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nchor="ctr">
            <a:spAutoFit/>
          </a:bodyPr>
          <a:lstStyle/>
          <a:p>
            <a:pPr algn="ctr">
              <a:lnSpc>
                <a:spcPct val="120000"/>
              </a:lnSpc>
              <a:spcBef>
                <a:spcPts val="250"/>
              </a:spcBef>
              <a:defRPr sz="1400">
                <a:solidFill>
                  <a:srgbClr val="FFFFFF"/>
                </a:solidFill>
              </a:defRPr>
            </a:pPr>
            <a:r>
              <a:rPr sz="700"/>
              <a:t>Green</a:t>
            </a:r>
          </a:p>
          <a:p>
            <a:pPr algn="ctr">
              <a:lnSpc>
                <a:spcPct val="120000"/>
              </a:lnSpc>
              <a:spcBef>
                <a:spcPts val="250"/>
              </a:spcBef>
              <a:defRPr sz="1400">
                <a:solidFill>
                  <a:srgbClr val="FFFFFF"/>
                </a:solidFill>
              </a:defRPr>
            </a:pPr>
            <a:r>
              <a:rPr sz="700"/>
              <a:t>HEX #94c11a</a:t>
            </a:r>
          </a:p>
        </p:txBody>
      </p:sp>
      <p:sp>
        <p:nvSpPr>
          <p:cNvPr id="68" name="Orange…"/>
          <p:cNvSpPr txBox="1"/>
          <p:nvPr/>
        </p:nvSpPr>
        <p:spPr>
          <a:xfrm>
            <a:off x="6782716" y="3795400"/>
            <a:ext cx="530201" cy="2851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nchor="ctr">
            <a:spAutoFit/>
          </a:bodyPr>
          <a:lstStyle/>
          <a:p>
            <a:pPr algn="ctr">
              <a:lnSpc>
                <a:spcPct val="120000"/>
              </a:lnSpc>
              <a:spcBef>
                <a:spcPts val="250"/>
              </a:spcBef>
              <a:defRPr sz="1400">
                <a:solidFill>
                  <a:srgbClr val="FFFFFF"/>
                </a:solidFill>
              </a:defRPr>
            </a:pPr>
            <a:r>
              <a:rPr sz="700"/>
              <a:t>Orange</a:t>
            </a:r>
          </a:p>
          <a:p>
            <a:pPr algn="ctr">
              <a:lnSpc>
                <a:spcPct val="120000"/>
              </a:lnSpc>
              <a:spcBef>
                <a:spcPts val="250"/>
              </a:spcBef>
              <a:defRPr sz="1400">
                <a:solidFill>
                  <a:srgbClr val="FFFFFF"/>
                </a:solidFill>
              </a:defRPr>
            </a:pPr>
            <a:r>
              <a:rPr sz="700"/>
              <a:t>HEX #f1893c</a:t>
            </a:r>
          </a:p>
        </p:txBody>
      </p:sp>
      <p:sp>
        <p:nvSpPr>
          <p:cNvPr id="69" name="Brown…"/>
          <p:cNvSpPr txBox="1"/>
          <p:nvPr/>
        </p:nvSpPr>
        <p:spPr>
          <a:xfrm>
            <a:off x="8675249" y="3795400"/>
            <a:ext cx="559936" cy="2851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nchor="ctr">
            <a:spAutoFit/>
          </a:bodyPr>
          <a:lstStyle/>
          <a:p>
            <a:pPr algn="ctr">
              <a:lnSpc>
                <a:spcPct val="120000"/>
              </a:lnSpc>
              <a:spcBef>
                <a:spcPts val="250"/>
              </a:spcBef>
              <a:defRPr sz="1400">
                <a:solidFill>
                  <a:srgbClr val="FFFFFF"/>
                </a:solidFill>
              </a:defRPr>
            </a:pPr>
            <a:r>
              <a:rPr sz="700"/>
              <a:t>Brown</a:t>
            </a:r>
          </a:p>
          <a:p>
            <a:pPr algn="ctr">
              <a:lnSpc>
                <a:spcPct val="120000"/>
              </a:lnSpc>
              <a:spcBef>
                <a:spcPts val="250"/>
              </a:spcBef>
              <a:defRPr sz="1400">
                <a:solidFill>
                  <a:srgbClr val="FFFFFF"/>
                </a:solidFill>
              </a:defRPr>
            </a:pPr>
            <a:r>
              <a:rPr sz="700"/>
              <a:t>HEX #b4701a</a:t>
            </a:r>
          </a:p>
        </p:txBody>
      </p:sp>
      <p:sp>
        <p:nvSpPr>
          <p:cNvPr id="70" name="Turquoise…"/>
          <p:cNvSpPr txBox="1"/>
          <p:nvPr/>
        </p:nvSpPr>
        <p:spPr>
          <a:xfrm>
            <a:off x="10582214" y="3795400"/>
            <a:ext cx="554944" cy="2851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nchor="ctr">
            <a:spAutoFit/>
          </a:bodyPr>
          <a:lstStyle/>
          <a:p>
            <a:pPr algn="ctr">
              <a:lnSpc>
                <a:spcPct val="120000"/>
              </a:lnSpc>
              <a:spcBef>
                <a:spcPts val="250"/>
              </a:spcBef>
              <a:defRPr sz="1400">
                <a:solidFill>
                  <a:srgbClr val="FFFFFF"/>
                </a:solidFill>
              </a:defRPr>
            </a:pPr>
            <a:r>
              <a:rPr sz="700"/>
              <a:t>Turquoise</a:t>
            </a:r>
          </a:p>
          <a:p>
            <a:pPr algn="ctr">
              <a:lnSpc>
                <a:spcPct val="120000"/>
              </a:lnSpc>
              <a:spcBef>
                <a:spcPts val="250"/>
              </a:spcBef>
              <a:defRPr sz="1400">
                <a:solidFill>
                  <a:srgbClr val="FFFFFF"/>
                </a:solidFill>
              </a:defRPr>
            </a:pPr>
            <a:r>
              <a:rPr sz="700"/>
              <a:t>HEX #2db7bc</a:t>
            </a:r>
          </a:p>
        </p:txBody>
      </p:sp>
      <p:sp>
        <p:nvSpPr>
          <p:cNvPr id="71" name="Project name"/>
          <p:cNvSpPr txBox="1"/>
          <p:nvPr/>
        </p:nvSpPr>
        <p:spPr>
          <a:xfrm>
            <a:off x="6160679" y="6591476"/>
            <a:ext cx="530114" cy="11740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a:lnSpc>
                <a:spcPct val="120000"/>
              </a:lnSpc>
              <a:spcBef>
                <a:spcPts val="500"/>
              </a:spcBef>
              <a:defRPr sz="1400">
                <a:solidFill>
                  <a:srgbClr val="000000">
                    <a:alpha val="60000"/>
                  </a:srgbClr>
                </a:solidFill>
              </a:defRPr>
            </a:lvl1pPr>
          </a:lstStyle>
          <a:p>
            <a:r>
              <a:rPr sz="700"/>
              <a:t>Project name</a:t>
            </a:r>
          </a:p>
        </p:txBody>
      </p:sp>
      <p:sp>
        <p:nvSpPr>
          <p:cNvPr id="72" name="Text"/>
          <p:cNvSpPr/>
          <p:nvPr/>
        </p:nvSpPr>
        <p:spPr>
          <a:xfrm>
            <a:off x="11652310" y="6591476"/>
            <a:ext cx="93080" cy="107951"/>
          </a:xfrm>
          <a:prstGeom prst="rect">
            <a:avLst/>
          </a:prstGeom>
          <a:ln w="12700">
            <a:miter lim="400000"/>
          </a:ln>
        </p:spPr>
        <p:txBody>
          <a:bodyPr wrap="square" lIns="0" tIns="0" rIns="0" bIns="0" anchor="b">
            <a:spAutoFit/>
          </a:bodyPr>
          <a:lstStyle/>
          <a:p>
            <a:pPr algn="r">
              <a:spcBef>
                <a:spcPts val="2250"/>
              </a:spcBef>
              <a:defRPr sz="1400"/>
            </a:pPr>
            <a:endParaRPr sz="700"/>
          </a:p>
        </p:txBody>
      </p:sp>
      <p:pic>
        <p:nvPicPr>
          <p:cNvPr id="73" name="Image" descr="Image"/>
          <p:cNvPicPr>
            <a:picLocks noChangeAspect="1"/>
          </p:cNvPicPr>
          <p:nvPr/>
        </p:nvPicPr>
        <p:blipFill>
          <a:blip r:embed="rId4"/>
          <a:stretch>
            <a:fillRect/>
          </a:stretch>
        </p:blipFill>
        <p:spPr>
          <a:xfrm>
            <a:off x="444324" y="6578352"/>
            <a:ext cx="336551" cy="159600"/>
          </a:xfrm>
          <a:prstGeom prst="rect">
            <a:avLst/>
          </a:prstGeom>
          <a:ln w="12700">
            <a:miter lim="400000"/>
          </a:ln>
        </p:spPr>
      </p:pic>
      <p:sp>
        <p:nvSpPr>
          <p:cNvPr id="74" name="Text"/>
          <p:cNvSpPr/>
          <p:nvPr/>
        </p:nvSpPr>
        <p:spPr>
          <a:xfrm>
            <a:off x="11652310" y="6597141"/>
            <a:ext cx="93080" cy="107951"/>
          </a:xfrm>
          <a:prstGeom prst="rect">
            <a:avLst/>
          </a:prstGeom>
          <a:ln w="12700">
            <a:miter lim="400000"/>
          </a:ln>
        </p:spPr>
        <p:txBody>
          <a:bodyPr wrap="square" lIns="0" tIns="0" rIns="0" bIns="0" anchor="b">
            <a:spAutoFit/>
          </a:bodyPr>
          <a:lstStyle/>
          <a:p>
            <a:pPr algn="r">
              <a:spcBef>
                <a:spcPts val="2250"/>
              </a:spcBef>
              <a:defRPr sz="1400"/>
            </a:pPr>
            <a:endParaRPr sz="700"/>
          </a:p>
        </p:txBody>
      </p:sp>
      <p:sp>
        <p:nvSpPr>
          <p:cNvPr id="75" name="Slide Number"/>
          <p:cNvSpPr txBox="1">
            <a:spLocks noGrp="1"/>
          </p:cNvSpPr>
          <p:nvPr>
            <p:ph type="sldNum" sz="quarter" idx="2"/>
          </p:nvPr>
        </p:nvSpPr>
        <p:spPr>
          <a:xfrm>
            <a:off x="11652855" y="6591300"/>
            <a:ext cx="105235" cy="107951"/>
          </a:xfrm>
          <a:prstGeom prst="rect">
            <a:avLst/>
          </a:prstGeom>
        </p:spPr>
        <p:txBody>
          <a:bodyPr lIns="0" tIns="0" rIns="0" bIns="0" anchor="b"/>
          <a:lstStyle>
            <a:lvl1pPr algn="r" defTabSz="1219169">
              <a:spcBef>
                <a:spcPts val="2250"/>
              </a:spcBef>
              <a:defRPr sz="700" spc="0">
                <a:solidFill>
                  <a:srgbClr val="000000"/>
                </a:solidFill>
                <a:latin typeface="+mn-lt"/>
                <a:ea typeface="+mn-ea"/>
                <a:cs typeface="+mn-cs"/>
                <a:sym typeface="Helvetica"/>
              </a:defRPr>
            </a:lvl1pPr>
          </a:lstStyle>
          <a:p>
            <a:fld id="{86CB4B4D-7CA3-9044-876B-883B54F8677D}" type="slidenum">
              <a:t>‹N°›</a:t>
            </a:fld>
            <a:endParaRPr/>
          </a:p>
        </p:txBody>
      </p:sp>
    </p:spTree>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x">
  <p:cSld name="Sections">
    <p:spTree>
      <p:nvGrpSpPr>
        <p:cNvPr id="1" name=""/>
        <p:cNvGrpSpPr/>
        <p:nvPr/>
      </p:nvGrpSpPr>
      <p:grpSpPr>
        <a:xfrm>
          <a:off x="0" y="0"/>
          <a:ext cx="0" cy="0"/>
          <a:chOff x="0" y="0"/>
          <a:chExt cx="0" cy="0"/>
        </a:xfrm>
      </p:grpSpPr>
      <p:pic>
        <p:nvPicPr>
          <p:cNvPr id="82" name="Image" descr="Image"/>
          <p:cNvPicPr>
            <a:picLocks noChangeAspect="1"/>
          </p:cNvPicPr>
          <p:nvPr/>
        </p:nvPicPr>
        <p:blipFill>
          <a:blip r:embed="rId2"/>
          <a:stretch>
            <a:fillRect/>
          </a:stretch>
        </p:blipFill>
        <p:spPr>
          <a:xfrm>
            <a:off x="-1" y="-556289"/>
            <a:ext cx="12192001" cy="444501"/>
          </a:xfrm>
          <a:prstGeom prst="rect">
            <a:avLst/>
          </a:prstGeom>
          <a:ln w="12700">
            <a:miter lim="400000"/>
          </a:ln>
        </p:spPr>
      </p:pic>
      <p:pic>
        <p:nvPicPr>
          <p:cNvPr id="83" name="Image" descr="Image"/>
          <p:cNvPicPr>
            <a:picLocks noChangeAspect="1"/>
          </p:cNvPicPr>
          <p:nvPr/>
        </p:nvPicPr>
        <p:blipFill>
          <a:blip r:embed="rId3"/>
          <a:stretch>
            <a:fillRect/>
          </a:stretch>
        </p:blipFill>
        <p:spPr>
          <a:xfrm>
            <a:off x="-593977" y="0"/>
            <a:ext cx="444501" cy="6858000"/>
          </a:xfrm>
          <a:prstGeom prst="rect">
            <a:avLst/>
          </a:prstGeom>
          <a:ln w="12700">
            <a:miter lim="400000"/>
          </a:ln>
        </p:spPr>
      </p:pic>
      <p:sp>
        <p:nvSpPr>
          <p:cNvPr id="84" name="Presentation breakthrough"/>
          <p:cNvSpPr txBox="1">
            <a:spLocks noGrp="1"/>
          </p:cNvSpPr>
          <p:nvPr>
            <p:ph type="body" sz="quarter" idx="21"/>
          </p:nvPr>
        </p:nvSpPr>
        <p:spPr>
          <a:xfrm>
            <a:off x="442559" y="457954"/>
            <a:ext cx="3871168" cy="1329595"/>
          </a:xfrm>
          <a:prstGeom prst="rect">
            <a:avLst/>
          </a:prstGeom>
        </p:spPr>
        <p:txBody>
          <a:bodyPr wrap="square" lIns="0" tIns="0" rIns="0" bIns="0">
            <a:spAutoFit/>
          </a:bodyPr>
          <a:lstStyle/>
          <a:p>
            <a:pPr defTabSz="1219169">
              <a:lnSpc>
                <a:spcPct val="90000"/>
              </a:lnSpc>
              <a:defRPr sz="4800">
                <a:solidFill>
                  <a:srgbClr val="FFFFFF"/>
                </a:solidFill>
              </a:defRPr>
            </a:pPr>
            <a:r>
              <a:t>Presentation</a:t>
            </a:r>
            <a:br/>
            <a:r>
              <a:t>breakthrough</a:t>
            </a:r>
          </a:p>
        </p:txBody>
      </p:sp>
      <p:sp>
        <p:nvSpPr>
          <p:cNvPr id="85" name="Line"/>
          <p:cNvSpPr/>
          <p:nvPr/>
        </p:nvSpPr>
        <p:spPr>
          <a:xfrm>
            <a:off x="6157477" y="441599"/>
            <a:ext cx="5595648" cy="1"/>
          </a:xfrm>
          <a:prstGeom prst="line">
            <a:avLst/>
          </a:prstGeom>
          <a:ln w="12700">
            <a:solidFill>
              <a:srgbClr val="FFFFFF">
                <a:alpha val="30000"/>
              </a:srgbClr>
            </a:solidFill>
            <a:miter lim="400000"/>
          </a:ln>
        </p:spPr>
        <p:txBody>
          <a:bodyPr lIns="25400" tIns="25400" rIns="25400" bIns="25400" anchor="ctr"/>
          <a:lstStyle/>
          <a:p>
            <a:pPr>
              <a:lnSpc>
                <a:spcPts val="1650"/>
              </a:lnSpc>
              <a:defRPr sz="2400" spc="-24"/>
            </a:pPr>
            <a:endParaRPr sz="1200"/>
          </a:p>
        </p:txBody>
      </p:sp>
      <p:sp>
        <p:nvSpPr>
          <p:cNvPr id="86" name="Line"/>
          <p:cNvSpPr/>
          <p:nvPr/>
        </p:nvSpPr>
        <p:spPr>
          <a:xfrm>
            <a:off x="459491" y="6514154"/>
            <a:ext cx="11273019" cy="1"/>
          </a:xfrm>
          <a:prstGeom prst="line">
            <a:avLst/>
          </a:prstGeom>
          <a:ln w="6350">
            <a:solidFill>
              <a:srgbClr val="929292"/>
            </a:solidFill>
            <a:miter lim="400000"/>
          </a:ln>
        </p:spPr>
        <p:txBody>
          <a:bodyPr lIns="25400" tIns="25400" rIns="25400" bIns="25400" anchor="ctr"/>
          <a:lstStyle/>
          <a:p>
            <a:pPr>
              <a:lnSpc>
                <a:spcPts val="1650"/>
              </a:lnSpc>
              <a:defRPr sz="2400" spc="-24"/>
            </a:pPr>
            <a:endParaRPr sz="1200"/>
          </a:p>
        </p:txBody>
      </p:sp>
      <p:pic>
        <p:nvPicPr>
          <p:cNvPr id="87" name="Image" descr="Image"/>
          <p:cNvPicPr>
            <a:picLocks noChangeAspect="1"/>
          </p:cNvPicPr>
          <p:nvPr/>
        </p:nvPicPr>
        <p:blipFill>
          <a:blip r:embed="rId4"/>
          <a:stretch>
            <a:fillRect/>
          </a:stretch>
        </p:blipFill>
        <p:spPr>
          <a:xfrm>
            <a:off x="459141" y="6591951"/>
            <a:ext cx="336551" cy="159599"/>
          </a:xfrm>
          <a:prstGeom prst="rect">
            <a:avLst/>
          </a:prstGeom>
          <a:ln w="12700">
            <a:miter lim="400000"/>
          </a:ln>
        </p:spPr>
      </p:pic>
      <p:sp>
        <p:nvSpPr>
          <p:cNvPr id="88" name="Slide Number"/>
          <p:cNvSpPr txBox="1">
            <a:spLocks noGrp="1"/>
          </p:cNvSpPr>
          <p:nvPr>
            <p:ph type="sldNum" sz="quarter" idx="2"/>
          </p:nvPr>
        </p:nvSpPr>
        <p:spPr>
          <a:xfrm>
            <a:off x="11652855" y="6591300"/>
            <a:ext cx="105235" cy="107951"/>
          </a:xfrm>
          <a:prstGeom prst="rect">
            <a:avLst/>
          </a:prstGeom>
        </p:spPr>
        <p:txBody>
          <a:bodyPr lIns="0" tIns="0" rIns="0" bIns="0" anchor="b"/>
          <a:lstStyle>
            <a:lvl1pPr algn="r" defTabSz="1219169">
              <a:spcBef>
                <a:spcPts val="2250"/>
              </a:spcBef>
              <a:defRPr sz="700" spc="0">
                <a:solidFill>
                  <a:srgbClr val="FFFFFF"/>
                </a:solidFill>
                <a:latin typeface="+mn-lt"/>
                <a:ea typeface="+mn-ea"/>
                <a:cs typeface="+mn-cs"/>
                <a:sym typeface="Helvetica"/>
              </a:defRPr>
            </a:lvl1pPr>
          </a:lstStyle>
          <a:p>
            <a:fld id="{86CB4B4D-7CA3-9044-876B-883B54F8677D}" type="slidenum">
              <a:t>‹N°›</a:t>
            </a:fld>
            <a:endParaRPr/>
          </a:p>
        </p:txBody>
      </p:sp>
      <p:sp>
        <p:nvSpPr>
          <p:cNvPr id="89" name="Project name"/>
          <p:cNvSpPr txBox="1"/>
          <p:nvPr/>
        </p:nvSpPr>
        <p:spPr>
          <a:xfrm>
            <a:off x="6160679" y="6591476"/>
            <a:ext cx="530114" cy="11740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a:lnSpc>
                <a:spcPct val="120000"/>
              </a:lnSpc>
              <a:defRPr sz="1400">
                <a:solidFill>
                  <a:srgbClr val="FFFFFF"/>
                </a:solidFill>
              </a:defRPr>
            </a:lvl1pPr>
          </a:lstStyle>
          <a:p>
            <a:r>
              <a:rPr sz="700"/>
              <a:t>Project name</a:t>
            </a:r>
          </a:p>
        </p:txBody>
      </p:sp>
      <p:graphicFrame>
        <p:nvGraphicFramePr>
          <p:cNvPr id="90" name="Table 1"/>
          <p:cNvGraphicFramePr/>
          <p:nvPr/>
        </p:nvGraphicFramePr>
        <p:xfrm>
          <a:off x="6167847" y="293158"/>
          <a:ext cx="5494078" cy="5470360"/>
        </p:xfrm>
        <a:graphic>
          <a:graphicData uri="http://schemas.openxmlformats.org/drawingml/2006/table">
            <a:tbl>
              <a:tblPr/>
              <a:tblGrid>
                <a:gridCol w="657279">
                  <a:extLst>
                    <a:ext uri="{9D8B030D-6E8A-4147-A177-3AD203B41FA5}">
                      <a16:colId xmlns:a16="http://schemas.microsoft.com/office/drawing/2014/main" val="20000"/>
                    </a:ext>
                  </a:extLst>
                </a:gridCol>
                <a:gridCol w="4206969">
                  <a:extLst>
                    <a:ext uri="{9D8B030D-6E8A-4147-A177-3AD203B41FA5}">
                      <a16:colId xmlns:a16="http://schemas.microsoft.com/office/drawing/2014/main" val="20001"/>
                    </a:ext>
                  </a:extLst>
                </a:gridCol>
                <a:gridCol w="629830">
                  <a:extLst>
                    <a:ext uri="{9D8B030D-6E8A-4147-A177-3AD203B41FA5}">
                      <a16:colId xmlns:a16="http://schemas.microsoft.com/office/drawing/2014/main" val="20002"/>
                    </a:ext>
                  </a:extLst>
                </a:gridCol>
              </a:tblGrid>
              <a:tr h="683795">
                <a:tc>
                  <a:txBody>
                    <a:bodyPr/>
                    <a:lstStyle/>
                    <a:p>
                      <a:pPr algn="l" defTabSz="2438338">
                        <a:lnSpc>
                          <a:spcPct val="110000"/>
                        </a:lnSpc>
                        <a:defRPr sz="1800" spc="0"/>
                      </a:pPr>
                      <a:r>
                        <a:rPr sz="1700">
                          <a:solidFill>
                            <a:srgbClr val="FFFFFF"/>
                          </a:solidFill>
                          <a:latin typeface="+mn-lt"/>
                          <a:ea typeface="+mn-ea"/>
                          <a:cs typeface="+mn-cs"/>
                          <a:sym typeface="Helvetica"/>
                        </a:rPr>
                        <a:t>1.</a:t>
                      </a:r>
                    </a:p>
                  </a:txBody>
                  <a:tcPr marL="25400" marR="25400" marT="25400" marB="25400" anchor="ctr" horzOverflow="overflow">
                    <a:lnL w="12700">
                      <a:miter lim="400000"/>
                    </a:lnL>
                    <a:lnR w="12700">
                      <a:miter lim="400000"/>
                    </a:lnR>
                    <a:lnT w="12700">
                      <a:miter lim="400000"/>
                    </a:lnT>
                    <a:lnB w="3175">
                      <a:solidFill>
                        <a:srgbClr val="5E5E5E"/>
                      </a:solidFill>
                      <a:miter lim="400000"/>
                    </a:lnB>
                  </a:tcPr>
                </a:tc>
                <a:tc>
                  <a:txBody>
                    <a:bodyPr/>
                    <a:lstStyle/>
                    <a:p>
                      <a:pPr algn="l" defTabSz="2438338">
                        <a:lnSpc>
                          <a:spcPct val="100000"/>
                        </a:lnSpc>
                        <a:defRPr sz="1800" spc="0"/>
                      </a:pPr>
                      <a:r>
                        <a:rPr sz="2400">
                          <a:solidFill>
                            <a:srgbClr val="FFFFFF"/>
                          </a:solidFill>
                          <a:latin typeface="+mn-lt"/>
                          <a:ea typeface="+mn-ea"/>
                          <a:cs typeface="+mn-cs"/>
                          <a:sym typeface="Helvetica"/>
                        </a:rPr>
                        <a:t>How did we perform?</a:t>
                      </a:r>
                    </a:p>
                  </a:txBody>
                  <a:tcPr marL="25400" marR="25400" marT="25400" marB="25400" anchor="ctr" horzOverflow="overflow">
                    <a:lnL w="12700">
                      <a:miter lim="400000"/>
                    </a:lnL>
                    <a:lnR w="12700">
                      <a:miter lim="400000"/>
                    </a:lnR>
                    <a:lnT w="12700">
                      <a:miter lim="400000"/>
                    </a:lnT>
                    <a:lnB w="3175">
                      <a:solidFill>
                        <a:srgbClr val="5E5E5E"/>
                      </a:solidFill>
                      <a:miter lim="400000"/>
                    </a:lnB>
                  </a:tcPr>
                </a:tc>
                <a:tc>
                  <a:txBody>
                    <a:bodyPr/>
                    <a:lstStyle/>
                    <a:p>
                      <a:pPr algn="r" defTabSz="2438338">
                        <a:lnSpc>
                          <a:spcPct val="100000"/>
                        </a:lnSpc>
                        <a:defRPr sz="1800" spc="0"/>
                      </a:pPr>
                      <a:r>
                        <a:rPr sz="1200">
                          <a:solidFill>
                            <a:srgbClr val="FFFFFF"/>
                          </a:solidFill>
                          <a:latin typeface="+mn-lt"/>
                          <a:ea typeface="+mn-ea"/>
                          <a:cs typeface="+mn-cs"/>
                          <a:sym typeface="Helvetica"/>
                        </a:rPr>
                        <a:t>6</a:t>
                      </a:r>
                    </a:p>
                  </a:txBody>
                  <a:tcPr marL="25400" marR="25400" marT="25400" marB="25400" anchor="ctr" horzOverflow="overflow">
                    <a:lnL w="12700">
                      <a:miter lim="400000"/>
                    </a:lnL>
                    <a:lnR w="12700">
                      <a:miter lim="400000"/>
                    </a:lnR>
                    <a:lnT w="12700">
                      <a:miter lim="400000"/>
                    </a:lnT>
                    <a:lnB w="3175">
                      <a:solidFill>
                        <a:srgbClr val="5E5E5E"/>
                      </a:solidFill>
                      <a:miter lim="400000"/>
                    </a:lnB>
                  </a:tcPr>
                </a:tc>
                <a:extLst>
                  <a:ext uri="{0D108BD9-81ED-4DB2-BD59-A6C34878D82A}">
                    <a16:rowId xmlns:a16="http://schemas.microsoft.com/office/drawing/2014/main" val="10000"/>
                  </a:ext>
                </a:extLst>
              </a:tr>
              <a:tr h="683795">
                <a:tc>
                  <a:txBody>
                    <a:bodyPr/>
                    <a:lstStyle/>
                    <a:p>
                      <a:pPr algn="l" defTabSz="2438338">
                        <a:lnSpc>
                          <a:spcPct val="110000"/>
                        </a:lnSpc>
                        <a:defRPr sz="1800" spc="0"/>
                      </a:pPr>
                      <a:r>
                        <a:rPr sz="1700">
                          <a:solidFill>
                            <a:srgbClr val="FFFFFF"/>
                          </a:solidFill>
                          <a:latin typeface="+mn-lt"/>
                          <a:ea typeface="+mn-ea"/>
                          <a:cs typeface="+mn-cs"/>
                          <a:sym typeface="Helvetica"/>
                        </a:rPr>
                        <a:t>2.</a:t>
                      </a:r>
                    </a:p>
                  </a:txBody>
                  <a:tcPr marL="25400" marR="25400" marT="25400" marB="25400" anchor="ctr" horzOverflow="overflow">
                    <a:lnL w="12700">
                      <a:miter lim="400000"/>
                    </a:lnL>
                    <a:lnR w="12700">
                      <a:miter lim="400000"/>
                    </a:lnR>
                    <a:lnT w="3175">
                      <a:solidFill>
                        <a:srgbClr val="5E5E5E"/>
                      </a:solidFill>
                      <a:miter lim="400000"/>
                    </a:lnT>
                    <a:lnB w="3175">
                      <a:solidFill>
                        <a:srgbClr val="5E5E5E"/>
                      </a:solidFill>
                      <a:miter lim="400000"/>
                    </a:lnB>
                  </a:tcPr>
                </a:tc>
                <a:tc>
                  <a:txBody>
                    <a:bodyPr/>
                    <a:lstStyle/>
                    <a:p>
                      <a:pPr algn="l" defTabSz="2438338">
                        <a:lnSpc>
                          <a:spcPct val="100000"/>
                        </a:lnSpc>
                        <a:defRPr sz="1800" spc="0"/>
                      </a:pPr>
                      <a:r>
                        <a:rPr sz="2400">
                          <a:solidFill>
                            <a:srgbClr val="FFFFFF"/>
                          </a:solidFill>
                          <a:latin typeface="+mn-lt"/>
                          <a:ea typeface="+mn-ea"/>
                          <a:cs typeface="+mn-cs"/>
                          <a:sym typeface="Helvetica"/>
                        </a:rPr>
                        <a:t>New business portfolio</a:t>
                      </a:r>
                    </a:p>
                  </a:txBody>
                  <a:tcPr marL="25400" marR="25400" marT="25400" marB="25400" anchor="ctr" horzOverflow="overflow">
                    <a:lnL w="12700">
                      <a:miter lim="400000"/>
                    </a:lnL>
                    <a:lnR w="12700">
                      <a:miter lim="400000"/>
                    </a:lnR>
                    <a:lnT w="3175">
                      <a:solidFill>
                        <a:srgbClr val="5E5E5E"/>
                      </a:solidFill>
                      <a:miter lim="400000"/>
                    </a:lnT>
                    <a:lnB w="3175">
                      <a:solidFill>
                        <a:srgbClr val="5E5E5E"/>
                      </a:solidFill>
                      <a:miter lim="400000"/>
                    </a:lnB>
                  </a:tcPr>
                </a:tc>
                <a:tc>
                  <a:txBody>
                    <a:bodyPr/>
                    <a:lstStyle/>
                    <a:p>
                      <a:pPr algn="r" defTabSz="2438338">
                        <a:lnSpc>
                          <a:spcPct val="100000"/>
                        </a:lnSpc>
                        <a:defRPr sz="1800" spc="0"/>
                      </a:pPr>
                      <a:r>
                        <a:rPr sz="1200">
                          <a:solidFill>
                            <a:srgbClr val="FFFFFF"/>
                          </a:solidFill>
                          <a:latin typeface="+mn-lt"/>
                          <a:ea typeface="+mn-ea"/>
                          <a:cs typeface="+mn-cs"/>
                          <a:sym typeface="Helvetica"/>
                        </a:rPr>
                        <a:t>10</a:t>
                      </a:r>
                    </a:p>
                  </a:txBody>
                  <a:tcPr marL="25400" marR="25400" marT="25400" marB="25400" anchor="ctr" horzOverflow="overflow">
                    <a:lnL w="12700">
                      <a:miter lim="400000"/>
                    </a:lnL>
                    <a:lnR w="12700">
                      <a:miter lim="400000"/>
                    </a:lnR>
                    <a:lnT w="3175">
                      <a:solidFill>
                        <a:srgbClr val="5E5E5E"/>
                      </a:solidFill>
                      <a:miter lim="400000"/>
                    </a:lnT>
                    <a:lnB w="3175">
                      <a:solidFill>
                        <a:srgbClr val="5E5E5E"/>
                      </a:solidFill>
                      <a:miter lim="400000"/>
                    </a:lnB>
                  </a:tcPr>
                </a:tc>
                <a:extLst>
                  <a:ext uri="{0D108BD9-81ED-4DB2-BD59-A6C34878D82A}">
                    <a16:rowId xmlns:a16="http://schemas.microsoft.com/office/drawing/2014/main" val="10001"/>
                  </a:ext>
                </a:extLst>
              </a:tr>
              <a:tr h="683795">
                <a:tc>
                  <a:txBody>
                    <a:bodyPr/>
                    <a:lstStyle/>
                    <a:p>
                      <a:pPr algn="l" defTabSz="2438338">
                        <a:lnSpc>
                          <a:spcPct val="110000"/>
                        </a:lnSpc>
                        <a:defRPr sz="1800" spc="0"/>
                      </a:pPr>
                      <a:r>
                        <a:rPr sz="1700">
                          <a:solidFill>
                            <a:srgbClr val="FFFFFF"/>
                          </a:solidFill>
                          <a:latin typeface="+mn-lt"/>
                          <a:ea typeface="+mn-ea"/>
                          <a:cs typeface="+mn-cs"/>
                          <a:sym typeface="Helvetica"/>
                        </a:rPr>
                        <a:t>3.</a:t>
                      </a:r>
                    </a:p>
                  </a:txBody>
                  <a:tcPr marL="25400" marR="25400" marT="25400" marB="25400" anchor="ctr" horzOverflow="overflow">
                    <a:lnL w="12700">
                      <a:miter lim="400000"/>
                    </a:lnL>
                    <a:lnR w="12700">
                      <a:miter lim="400000"/>
                    </a:lnR>
                    <a:lnT w="3175">
                      <a:solidFill>
                        <a:srgbClr val="5E5E5E"/>
                      </a:solidFill>
                      <a:miter lim="400000"/>
                    </a:lnT>
                    <a:lnB w="3175">
                      <a:solidFill>
                        <a:srgbClr val="5E5E5E"/>
                      </a:solidFill>
                      <a:miter lim="400000"/>
                    </a:lnB>
                  </a:tcPr>
                </a:tc>
                <a:tc>
                  <a:txBody>
                    <a:bodyPr/>
                    <a:lstStyle/>
                    <a:p>
                      <a:pPr algn="l" defTabSz="2438338">
                        <a:lnSpc>
                          <a:spcPct val="100000"/>
                        </a:lnSpc>
                        <a:defRPr sz="1800" spc="0"/>
                      </a:pPr>
                      <a:r>
                        <a:rPr sz="2400">
                          <a:solidFill>
                            <a:srgbClr val="FFFFFF"/>
                          </a:solidFill>
                          <a:latin typeface="+mn-lt"/>
                          <a:ea typeface="+mn-ea"/>
                          <a:cs typeface="+mn-cs"/>
                          <a:sym typeface="Helvetica"/>
                        </a:rPr>
                        <a:t>Cases</a:t>
                      </a:r>
                    </a:p>
                  </a:txBody>
                  <a:tcPr marL="25400" marR="25400" marT="25400" marB="25400" anchor="ctr" horzOverflow="overflow">
                    <a:lnL w="12700">
                      <a:miter lim="400000"/>
                    </a:lnL>
                    <a:lnR w="12700">
                      <a:miter lim="400000"/>
                    </a:lnR>
                    <a:lnT w="3175">
                      <a:solidFill>
                        <a:srgbClr val="5E5E5E"/>
                      </a:solidFill>
                      <a:miter lim="400000"/>
                    </a:lnT>
                    <a:lnB w="3175">
                      <a:solidFill>
                        <a:srgbClr val="5E5E5E"/>
                      </a:solidFill>
                      <a:miter lim="400000"/>
                    </a:lnB>
                  </a:tcPr>
                </a:tc>
                <a:tc>
                  <a:txBody>
                    <a:bodyPr/>
                    <a:lstStyle/>
                    <a:p>
                      <a:pPr algn="r" defTabSz="2438338">
                        <a:lnSpc>
                          <a:spcPct val="100000"/>
                        </a:lnSpc>
                        <a:defRPr sz="1800" spc="0"/>
                      </a:pPr>
                      <a:r>
                        <a:rPr sz="1200">
                          <a:solidFill>
                            <a:srgbClr val="FFFFFF"/>
                          </a:solidFill>
                          <a:latin typeface="+mn-lt"/>
                          <a:ea typeface="+mn-ea"/>
                          <a:cs typeface="+mn-cs"/>
                          <a:sym typeface="Helvetica"/>
                        </a:rPr>
                        <a:t>22</a:t>
                      </a:r>
                    </a:p>
                  </a:txBody>
                  <a:tcPr marL="25400" marR="25400" marT="25400" marB="25400" anchor="ctr" horzOverflow="overflow">
                    <a:lnL w="12700">
                      <a:miter lim="400000"/>
                    </a:lnL>
                    <a:lnR w="12700">
                      <a:miter lim="400000"/>
                    </a:lnR>
                    <a:lnT w="3175">
                      <a:solidFill>
                        <a:srgbClr val="5E5E5E"/>
                      </a:solidFill>
                      <a:miter lim="400000"/>
                    </a:lnT>
                    <a:lnB w="3175">
                      <a:solidFill>
                        <a:srgbClr val="5E5E5E"/>
                      </a:solidFill>
                      <a:miter lim="400000"/>
                    </a:lnB>
                  </a:tcPr>
                </a:tc>
                <a:extLst>
                  <a:ext uri="{0D108BD9-81ED-4DB2-BD59-A6C34878D82A}">
                    <a16:rowId xmlns:a16="http://schemas.microsoft.com/office/drawing/2014/main" val="10002"/>
                  </a:ext>
                </a:extLst>
              </a:tr>
              <a:tr h="683795">
                <a:tc>
                  <a:txBody>
                    <a:bodyPr/>
                    <a:lstStyle/>
                    <a:p>
                      <a:pPr algn="l" defTabSz="2438338">
                        <a:lnSpc>
                          <a:spcPct val="110000"/>
                        </a:lnSpc>
                        <a:defRPr sz="1800" spc="0"/>
                      </a:pPr>
                      <a:r>
                        <a:rPr sz="1700">
                          <a:solidFill>
                            <a:srgbClr val="FFFFFF"/>
                          </a:solidFill>
                          <a:latin typeface="+mn-lt"/>
                          <a:ea typeface="+mn-ea"/>
                          <a:cs typeface="+mn-cs"/>
                          <a:sym typeface="Helvetica"/>
                        </a:rPr>
                        <a:t>4.</a:t>
                      </a:r>
                    </a:p>
                  </a:txBody>
                  <a:tcPr marL="25400" marR="25400" marT="25400" marB="25400" anchor="ctr" horzOverflow="overflow">
                    <a:lnL w="12700">
                      <a:miter lim="400000"/>
                    </a:lnL>
                    <a:lnR w="12700">
                      <a:miter lim="400000"/>
                    </a:lnR>
                    <a:lnT w="3175">
                      <a:solidFill>
                        <a:srgbClr val="5E5E5E"/>
                      </a:solidFill>
                      <a:miter lim="400000"/>
                    </a:lnT>
                    <a:lnB w="3175">
                      <a:solidFill>
                        <a:srgbClr val="5E5E5E"/>
                      </a:solidFill>
                      <a:miter lim="400000"/>
                    </a:lnB>
                  </a:tcPr>
                </a:tc>
                <a:tc>
                  <a:txBody>
                    <a:bodyPr/>
                    <a:lstStyle/>
                    <a:p>
                      <a:pPr algn="l" defTabSz="2438338">
                        <a:lnSpc>
                          <a:spcPct val="100000"/>
                        </a:lnSpc>
                        <a:defRPr sz="1800" spc="0"/>
                      </a:pPr>
                      <a:r>
                        <a:rPr sz="2400">
                          <a:solidFill>
                            <a:srgbClr val="FFFFFF"/>
                          </a:solidFill>
                          <a:latin typeface="+mn-lt"/>
                          <a:ea typeface="+mn-ea"/>
                          <a:cs typeface="+mn-cs"/>
                          <a:sym typeface="Helvetica"/>
                        </a:rPr>
                        <a:t>Awards won</a:t>
                      </a:r>
                    </a:p>
                  </a:txBody>
                  <a:tcPr marL="25400" marR="25400" marT="25400" marB="25400" anchor="ctr" horzOverflow="overflow">
                    <a:lnL w="12700">
                      <a:miter lim="400000"/>
                    </a:lnL>
                    <a:lnR w="12700">
                      <a:miter lim="400000"/>
                    </a:lnR>
                    <a:lnT w="3175">
                      <a:solidFill>
                        <a:srgbClr val="5E5E5E"/>
                      </a:solidFill>
                      <a:miter lim="400000"/>
                    </a:lnT>
                    <a:lnB w="3175">
                      <a:solidFill>
                        <a:srgbClr val="5E5E5E"/>
                      </a:solidFill>
                      <a:miter lim="400000"/>
                    </a:lnB>
                  </a:tcPr>
                </a:tc>
                <a:tc>
                  <a:txBody>
                    <a:bodyPr/>
                    <a:lstStyle/>
                    <a:p>
                      <a:pPr algn="r" defTabSz="2438338">
                        <a:lnSpc>
                          <a:spcPct val="100000"/>
                        </a:lnSpc>
                        <a:defRPr sz="1800" spc="0"/>
                      </a:pPr>
                      <a:r>
                        <a:rPr sz="1200">
                          <a:solidFill>
                            <a:srgbClr val="FFFFFF"/>
                          </a:solidFill>
                          <a:latin typeface="+mn-lt"/>
                          <a:ea typeface="+mn-ea"/>
                          <a:cs typeface="+mn-cs"/>
                          <a:sym typeface="Helvetica"/>
                        </a:rPr>
                        <a:t>39</a:t>
                      </a:r>
                    </a:p>
                  </a:txBody>
                  <a:tcPr marL="25400" marR="25400" marT="25400" marB="25400" anchor="ctr" horzOverflow="overflow">
                    <a:lnL w="12700">
                      <a:miter lim="400000"/>
                    </a:lnL>
                    <a:lnR w="12700">
                      <a:miter lim="400000"/>
                    </a:lnR>
                    <a:lnT w="3175">
                      <a:solidFill>
                        <a:srgbClr val="5E5E5E"/>
                      </a:solidFill>
                      <a:miter lim="400000"/>
                    </a:lnT>
                    <a:lnB w="3175">
                      <a:solidFill>
                        <a:srgbClr val="5E5E5E"/>
                      </a:solidFill>
                      <a:miter lim="400000"/>
                    </a:lnB>
                  </a:tcPr>
                </a:tc>
                <a:extLst>
                  <a:ext uri="{0D108BD9-81ED-4DB2-BD59-A6C34878D82A}">
                    <a16:rowId xmlns:a16="http://schemas.microsoft.com/office/drawing/2014/main" val="10003"/>
                  </a:ext>
                </a:extLst>
              </a:tr>
              <a:tr h="683795">
                <a:tc>
                  <a:txBody>
                    <a:bodyPr/>
                    <a:lstStyle/>
                    <a:p>
                      <a:pPr algn="l" defTabSz="2438338">
                        <a:lnSpc>
                          <a:spcPct val="110000"/>
                        </a:lnSpc>
                        <a:defRPr sz="1800" spc="0"/>
                      </a:pPr>
                      <a:r>
                        <a:rPr sz="1700">
                          <a:solidFill>
                            <a:srgbClr val="FFFFFF"/>
                          </a:solidFill>
                          <a:latin typeface="+mn-lt"/>
                          <a:ea typeface="+mn-ea"/>
                          <a:cs typeface="+mn-cs"/>
                          <a:sym typeface="Helvetica"/>
                        </a:rPr>
                        <a:t>5.</a:t>
                      </a:r>
                    </a:p>
                  </a:txBody>
                  <a:tcPr marL="25400" marR="25400" marT="25400" marB="25400" anchor="ctr" horzOverflow="overflow">
                    <a:lnL w="12700">
                      <a:miter lim="400000"/>
                    </a:lnL>
                    <a:lnR w="12700">
                      <a:miter lim="400000"/>
                    </a:lnR>
                    <a:lnT w="3175">
                      <a:solidFill>
                        <a:srgbClr val="5E5E5E"/>
                      </a:solidFill>
                      <a:miter lim="400000"/>
                    </a:lnT>
                    <a:lnB w="3175">
                      <a:solidFill>
                        <a:srgbClr val="5E5E5E"/>
                      </a:solidFill>
                      <a:miter lim="400000"/>
                    </a:lnB>
                  </a:tcPr>
                </a:tc>
                <a:tc>
                  <a:txBody>
                    <a:bodyPr/>
                    <a:lstStyle/>
                    <a:p>
                      <a:pPr algn="l" defTabSz="2438338">
                        <a:lnSpc>
                          <a:spcPct val="100000"/>
                        </a:lnSpc>
                        <a:defRPr sz="1800" spc="0"/>
                      </a:pPr>
                      <a:r>
                        <a:rPr sz="2400">
                          <a:solidFill>
                            <a:srgbClr val="FFFFFF"/>
                          </a:solidFill>
                          <a:latin typeface="+mn-lt"/>
                          <a:ea typeface="+mn-ea"/>
                          <a:cs typeface="+mn-cs"/>
                          <a:sym typeface="Helvetica"/>
                        </a:rPr>
                        <a:t>Sustainable &amp; inclusive</a:t>
                      </a:r>
                    </a:p>
                  </a:txBody>
                  <a:tcPr marL="25400" marR="25400" marT="25400" marB="25400" anchor="ctr" horzOverflow="overflow">
                    <a:lnL w="12700">
                      <a:miter lim="400000"/>
                    </a:lnL>
                    <a:lnR w="12700">
                      <a:miter lim="400000"/>
                    </a:lnR>
                    <a:lnT w="3175">
                      <a:solidFill>
                        <a:srgbClr val="5E5E5E"/>
                      </a:solidFill>
                      <a:miter lim="400000"/>
                    </a:lnT>
                    <a:lnB w="3175">
                      <a:solidFill>
                        <a:srgbClr val="5E5E5E"/>
                      </a:solidFill>
                      <a:miter lim="400000"/>
                    </a:lnB>
                  </a:tcPr>
                </a:tc>
                <a:tc>
                  <a:txBody>
                    <a:bodyPr/>
                    <a:lstStyle/>
                    <a:p>
                      <a:pPr algn="r" defTabSz="2438338">
                        <a:lnSpc>
                          <a:spcPct val="100000"/>
                        </a:lnSpc>
                        <a:defRPr sz="1800" spc="0"/>
                      </a:pPr>
                      <a:r>
                        <a:rPr sz="1200">
                          <a:solidFill>
                            <a:srgbClr val="FFFFFF"/>
                          </a:solidFill>
                          <a:latin typeface="+mn-lt"/>
                          <a:ea typeface="+mn-ea"/>
                          <a:cs typeface="+mn-cs"/>
                          <a:sym typeface="Helvetica"/>
                        </a:rPr>
                        <a:t>47</a:t>
                      </a:r>
                    </a:p>
                  </a:txBody>
                  <a:tcPr marL="25400" marR="25400" marT="25400" marB="25400" anchor="ctr" horzOverflow="overflow">
                    <a:lnL w="12700">
                      <a:miter lim="400000"/>
                    </a:lnL>
                    <a:lnR w="12700">
                      <a:miter lim="400000"/>
                    </a:lnR>
                    <a:lnT w="3175">
                      <a:solidFill>
                        <a:srgbClr val="5E5E5E"/>
                      </a:solidFill>
                      <a:miter lim="400000"/>
                    </a:lnT>
                    <a:lnB w="3175">
                      <a:solidFill>
                        <a:srgbClr val="5E5E5E"/>
                      </a:solidFill>
                      <a:miter lim="400000"/>
                    </a:lnB>
                  </a:tcPr>
                </a:tc>
                <a:extLst>
                  <a:ext uri="{0D108BD9-81ED-4DB2-BD59-A6C34878D82A}">
                    <a16:rowId xmlns:a16="http://schemas.microsoft.com/office/drawing/2014/main" val="10004"/>
                  </a:ext>
                </a:extLst>
              </a:tr>
              <a:tr h="683795">
                <a:tc>
                  <a:txBody>
                    <a:bodyPr/>
                    <a:lstStyle/>
                    <a:p>
                      <a:pPr algn="l" defTabSz="2438338">
                        <a:lnSpc>
                          <a:spcPct val="110000"/>
                        </a:lnSpc>
                        <a:defRPr sz="1800" spc="0"/>
                      </a:pPr>
                      <a:r>
                        <a:rPr sz="1700">
                          <a:solidFill>
                            <a:srgbClr val="FFFFFF"/>
                          </a:solidFill>
                          <a:latin typeface="+mn-lt"/>
                          <a:ea typeface="+mn-ea"/>
                          <a:cs typeface="+mn-cs"/>
                          <a:sym typeface="Helvetica"/>
                        </a:rPr>
                        <a:t>6.</a:t>
                      </a:r>
                    </a:p>
                  </a:txBody>
                  <a:tcPr marL="25400" marR="25400" marT="25400" marB="25400" anchor="ctr" horzOverflow="overflow">
                    <a:lnL w="12700">
                      <a:miter lim="400000"/>
                    </a:lnL>
                    <a:lnR w="12700">
                      <a:miter lim="400000"/>
                    </a:lnR>
                    <a:lnT w="3175">
                      <a:solidFill>
                        <a:srgbClr val="5E5E5E"/>
                      </a:solidFill>
                      <a:miter lim="400000"/>
                    </a:lnT>
                    <a:lnB w="3175">
                      <a:solidFill>
                        <a:srgbClr val="5E5E5E"/>
                      </a:solidFill>
                      <a:miter lim="400000"/>
                    </a:lnB>
                  </a:tcPr>
                </a:tc>
                <a:tc>
                  <a:txBody>
                    <a:bodyPr/>
                    <a:lstStyle/>
                    <a:p>
                      <a:pPr algn="l" defTabSz="2438338">
                        <a:lnSpc>
                          <a:spcPct val="100000"/>
                        </a:lnSpc>
                        <a:defRPr sz="1800" spc="0"/>
                      </a:pPr>
                      <a:r>
                        <a:rPr sz="2400">
                          <a:solidFill>
                            <a:srgbClr val="FFFFFF"/>
                          </a:solidFill>
                          <a:latin typeface="+mn-lt"/>
                          <a:ea typeface="+mn-ea"/>
                          <a:cs typeface="+mn-cs"/>
                          <a:sym typeface="Helvetica"/>
                        </a:rPr>
                        <a:t>New business units</a:t>
                      </a:r>
                    </a:p>
                  </a:txBody>
                  <a:tcPr marL="25400" marR="25400" marT="25400" marB="25400" anchor="ctr" horzOverflow="overflow">
                    <a:lnL w="12700">
                      <a:miter lim="400000"/>
                    </a:lnL>
                    <a:lnR w="12700">
                      <a:miter lim="400000"/>
                    </a:lnR>
                    <a:lnT w="3175">
                      <a:solidFill>
                        <a:srgbClr val="5E5E5E"/>
                      </a:solidFill>
                      <a:miter lim="400000"/>
                    </a:lnT>
                    <a:lnB w="3175">
                      <a:solidFill>
                        <a:srgbClr val="5E5E5E"/>
                      </a:solidFill>
                      <a:miter lim="400000"/>
                    </a:lnB>
                  </a:tcPr>
                </a:tc>
                <a:tc>
                  <a:txBody>
                    <a:bodyPr/>
                    <a:lstStyle/>
                    <a:p>
                      <a:pPr algn="r" defTabSz="2438338">
                        <a:lnSpc>
                          <a:spcPct val="100000"/>
                        </a:lnSpc>
                        <a:defRPr sz="1800" spc="0"/>
                      </a:pPr>
                      <a:r>
                        <a:rPr sz="1200">
                          <a:solidFill>
                            <a:srgbClr val="FFFFFF"/>
                          </a:solidFill>
                          <a:latin typeface="+mn-lt"/>
                          <a:ea typeface="+mn-ea"/>
                          <a:cs typeface="+mn-cs"/>
                          <a:sym typeface="Helvetica"/>
                        </a:rPr>
                        <a:t>56</a:t>
                      </a:r>
                    </a:p>
                  </a:txBody>
                  <a:tcPr marL="25400" marR="25400" marT="25400" marB="25400" anchor="ctr" horzOverflow="overflow">
                    <a:lnL w="12700">
                      <a:miter lim="400000"/>
                    </a:lnL>
                    <a:lnR w="12700">
                      <a:miter lim="400000"/>
                    </a:lnR>
                    <a:lnT w="3175">
                      <a:solidFill>
                        <a:srgbClr val="5E5E5E"/>
                      </a:solidFill>
                      <a:miter lim="400000"/>
                    </a:lnT>
                    <a:lnB w="3175">
                      <a:solidFill>
                        <a:srgbClr val="5E5E5E"/>
                      </a:solidFill>
                      <a:miter lim="400000"/>
                    </a:lnB>
                  </a:tcPr>
                </a:tc>
                <a:extLst>
                  <a:ext uri="{0D108BD9-81ED-4DB2-BD59-A6C34878D82A}">
                    <a16:rowId xmlns:a16="http://schemas.microsoft.com/office/drawing/2014/main" val="10005"/>
                  </a:ext>
                </a:extLst>
              </a:tr>
              <a:tr h="683795">
                <a:tc>
                  <a:txBody>
                    <a:bodyPr/>
                    <a:lstStyle/>
                    <a:p>
                      <a:pPr algn="l" defTabSz="2438338">
                        <a:lnSpc>
                          <a:spcPct val="110000"/>
                        </a:lnSpc>
                        <a:defRPr sz="1800" spc="0"/>
                      </a:pPr>
                      <a:r>
                        <a:rPr sz="1700">
                          <a:solidFill>
                            <a:srgbClr val="FFFFFF"/>
                          </a:solidFill>
                          <a:latin typeface="+mn-lt"/>
                          <a:ea typeface="+mn-ea"/>
                          <a:cs typeface="+mn-cs"/>
                          <a:sym typeface="Helvetica"/>
                        </a:rPr>
                        <a:t>7.</a:t>
                      </a:r>
                    </a:p>
                  </a:txBody>
                  <a:tcPr marL="25400" marR="25400" marT="25400" marB="25400" anchor="ctr" horzOverflow="overflow">
                    <a:lnL w="12700">
                      <a:miter lim="400000"/>
                    </a:lnL>
                    <a:lnR w="12700">
                      <a:miter lim="400000"/>
                    </a:lnR>
                    <a:lnT w="3175">
                      <a:solidFill>
                        <a:srgbClr val="5E5E5E"/>
                      </a:solidFill>
                      <a:miter lim="400000"/>
                    </a:lnT>
                    <a:lnB w="3175">
                      <a:solidFill>
                        <a:srgbClr val="5E5E5E"/>
                      </a:solidFill>
                      <a:miter lim="400000"/>
                    </a:lnB>
                  </a:tcPr>
                </a:tc>
                <a:tc>
                  <a:txBody>
                    <a:bodyPr/>
                    <a:lstStyle/>
                    <a:p>
                      <a:pPr algn="l" defTabSz="2438338">
                        <a:lnSpc>
                          <a:spcPct val="100000"/>
                        </a:lnSpc>
                        <a:defRPr sz="1800" spc="0"/>
                      </a:pPr>
                      <a:r>
                        <a:rPr sz="2400">
                          <a:solidFill>
                            <a:srgbClr val="FFFFFF"/>
                          </a:solidFill>
                          <a:latin typeface="+mn-lt"/>
                          <a:ea typeface="+mn-ea"/>
                          <a:cs typeface="+mn-cs"/>
                          <a:sym typeface="Helvetica"/>
                        </a:rPr>
                        <a:t>Our culture</a:t>
                      </a:r>
                    </a:p>
                  </a:txBody>
                  <a:tcPr marL="25400" marR="25400" marT="25400" marB="25400" anchor="ctr" horzOverflow="overflow">
                    <a:lnL w="12700">
                      <a:miter lim="400000"/>
                    </a:lnL>
                    <a:lnR w="12700">
                      <a:miter lim="400000"/>
                    </a:lnR>
                    <a:lnT w="3175">
                      <a:solidFill>
                        <a:srgbClr val="5E5E5E"/>
                      </a:solidFill>
                      <a:miter lim="400000"/>
                    </a:lnT>
                    <a:lnB w="3175">
                      <a:solidFill>
                        <a:srgbClr val="5E5E5E"/>
                      </a:solidFill>
                      <a:miter lim="400000"/>
                    </a:lnB>
                  </a:tcPr>
                </a:tc>
                <a:tc>
                  <a:txBody>
                    <a:bodyPr/>
                    <a:lstStyle/>
                    <a:p>
                      <a:pPr algn="r" defTabSz="2438338">
                        <a:lnSpc>
                          <a:spcPct val="100000"/>
                        </a:lnSpc>
                        <a:defRPr sz="1800" spc="0"/>
                      </a:pPr>
                      <a:r>
                        <a:rPr sz="1200">
                          <a:solidFill>
                            <a:srgbClr val="FFFFFF"/>
                          </a:solidFill>
                          <a:latin typeface="+mn-lt"/>
                          <a:ea typeface="+mn-ea"/>
                          <a:cs typeface="+mn-cs"/>
                          <a:sym typeface="Helvetica"/>
                        </a:rPr>
                        <a:t>63</a:t>
                      </a:r>
                    </a:p>
                  </a:txBody>
                  <a:tcPr marL="25400" marR="25400" marT="25400" marB="25400" anchor="ctr" horzOverflow="overflow">
                    <a:lnL w="12700">
                      <a:miter lim="400000"/>
                    </a:lnL>
                    <a:lnR w="12700">
                      <a:miter lim="400000"/>
                    </a:lnR>
                    <a:lnT w="3175">
                      <a:solidFill>
                        <a:srgbClr val="5E5E5E"/>
                      </a:solidFill>
                      <a:miter lim="400000"/>
                    </a:lnT>
                    <a:lnB w="3175">
                      <a:solidFill>
                        <a:srgbClr val="5E5E5E"/>
                      </a:solidFill>
                      <a:miter lim="400000"/>
                    </a:lnB>
                  </a:tcPr>
                </a:tc>
                <a:extLst>
                  <a:ext uri="{0D108BD9-81ED-4DB2-BD59-A6C34878D82A}">
                    <a16:rowId xmlns:a16="http://schemas.microsoft.com/office/drawing/2014/main" val="10006"/>
                  </a:ext>
                </a:extLst>
              </a:tr>
              <a:tr h="683795">
                <a:tc>
                  <a:txBody>
                    <a:bodyPr/>
                    <a:lstStyle/>
                    <a:p>
                      <a:pPr algn="l" defTabSz="2438338">
                        <a:lnSpc>
                          <a:spcPct val="110000"/>
                        </a:lnSpc>
                        <a:defRPr sz="1800" spc="0"/>
                      </a:pPr>
                      <a:r>
                        <a:rPr sz="1700">
                          <a:solidFill>
                            <a:srgbClr val="FFFFFF"/>
                          </a:solidFill>
                          <a:latin typeface="+mn-lt"/>
                          <a:ea typeface="+mn-ea"/>
                          <a:cs typeface="+mn-cs"/>
                          <a:sym typeface="Helvetica"/>
                        </a:rPr>
                        <a:t>8.</a:t>
                      </a:r>
                    </a:p>
                  </a:txBody>
                  <a:tcPr marL="25400" marR="25400" marT="25400" marB="25400" anchor="ctr" horzOverflow="overflow">
                    <a:lnL w="12700">
                      <a:miter lim="400000"/>
                    </a:lnL>
                    <a:lnR w="12700">
                      <a:miter lim="400000"/>
                    </a:lnR>
                    <a:lnT w="3175">
                      <a:solidFill>
                        <a:srgbClr val="5E5E5E"/>
                      </a:solidFill>
                      <a:miter lim="400000"/>
                    </a:lnT>
                    <a:lnB w="0">
                      <a:miter lim="400000"/>
                    </a:lnB>
                  </a:tcPr>
                </a:tc>
                <a:tc>
                  <a:txBody>
                    <a:bodyPr/>
                    <a:lstStyle/>
                    <a:p>
                      <a:pPr algn="l" defTabSz="2438338">
                        <a:lnSpc>
                          <a:spcPct val="100000"/>
                        </a:lnSpc>
                        <a:defRPr sz="1800" spc="0"/>
                      </a:pPr>
                      <a:r>
                        <a:rPr sz="2400">
                          <a:solidFill>
                            <a:srgbClr val="FFFFFF"/>
                          </a:solidFill>
                          <a:latin typeface="+mn-lt"/>
                          <a:ea typeface="+mn-ea"/>
                          <a:cs typeface="+mn-cs"/>
                          <a:sym typeface="Helvetica"/>
                        </a:rPr>
                        <a:t>Our contribution </a:t>
                      </a:r>
                    </a:p>
                  </a:txBody>
                  <a:tcPr marL="25400" marR="25400" marT="25400" marB="25400" anchor="ctr" horzOverflow="overflow">
                    <a:lnL w="12700">
                      <a:miter lim="400000"/>
                    </a:lnL>
                    <a:lnR w="12700">
                      <a:miter lim="400000"/>
                    </a:lnR>
                    <a:lnT w="3175">
                      <a:solidFill>
                        <a:srgbClr val="5E5E5E"/>
                      </a:solidFill>
                      <a:miter lim="400000"/>
                    </a:lnT>
                    <a:lnB w="0">
                      <a:miter lim="400000"/>
                    </a:lnB>
                  </a:tcPr>
                </a:tc>
                <a:tc>
                  <a:txBody>
                    <a:bodyPr/>
                    <a:lstStyle/>
                    <a:p>
                      <a:pPr algn="r" defTabSz="2438338">
                        <a:lnSpc>
                          <a:spcPct val="100000"/>
                        </a:lnSpc>
                        <a:defRPr sz="1800" spc="0"/>
                      </a:pPr>
                      <a:r>
                        <a:rPr sz="1200">
                          <a:solidFill>
                            <a:srgbClr val="FFFFFF"/>
                          </a:solidFill>
                          <a:latin typeface="+mn-lt"/>
                          <a:ea typeface="+mn-ea"/>
                          <a:cs typeface="+mn-cs"/>
                          <a:sym typeface="Helvetica"/>
                        </a:rPr>
                        <a:t>73</a:t>
                      </a:r>
                    </a:p>
                  </a:txBody>
                  <a:tcPr marL="25400" marR="25400" marT="25400" marB="25400" anchor="ctr" horzOverflow="overflow">
                    <a:lnL w="12700">
                      <a:miter lim="400000"/>
                    </a:lnL>
                    <a:lnR w="12700">
                      <a:miter lim="400000"/>
                    </a:lnR>
                    <a:lnT w="3175">
                      <a:solidFill>
                        <a:srgbClr val="5E5E5E"/>
                      </a:solidFill>
                      <a:miter lim="400000"/>
                    </a:lnT>
                    <a:lnB w="0">
                      <a:miter lim="400000"/>
                    </a:lnB>
                  </a:tcPr>
                </a:tc>
                <a:extLst>
                  <a:ext uri="{0D108BD9-81ED-4DB2-BD59-A6C34878D82A}">
                    <a16:rowId xmlns:a16="http://schemas.microsoft.com/office/drawing/2014/main" val="10007"/>
                  </a:ext>
                </a:extLst>
              </a:tr>
            </a:tbl>
          </a:graphicData>
        </a:graphic>
      </p:graphicFrame>
    </p:spTree>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x">
  <p:cSld name="Sections-White">
    <p:bg>
      <p:bgPr>
        <a:solidFill>
          <a:srgbClr val="FFFFFF"/>
        </a:solidFill>
        <a:effectLst/>
      </p:bgPr>
    </p:bg>
    <p:spTree>
      <p:nvGrpSpPr>
        <p:cNvPr id="1" name=""/>
        <p:cNvGrpSpPr/>
        <p:nvPr/>
      </p:nvGrpSpPr>
      <p:grpSpPr>
        <a:xfrm>
          <a:off x="0" y="0"/>
          <a:ext cx="0" cy="0"/>
          <a:chOff x="0" y="0"/>
          <a:chExt cx="0" cy="0"/>
        </a:xfrm>
      </p:grpSpPr>
      <p:pic>
        <p:nvPicPr>
          <p:cNvPr id="97" name="Image" descr="Image"/>
          <p:cNvPicPr>
            <a:picLocks noChangeAspect="1"/>
          </p:cNvPicPr>
          <p:nvPr/>
        </p:nvPicPr>
        <p:blipFill>
          <a:blip r:embed="rId2"/>
          <a:stretch>
            <a:fillRect/>
          </a:stretch>
        </p:blipFill>
        <p:spPr>
          <a:xfrm>
            <a:off x="-1" y="-556289"/>
            <a:ext cx="12192001" cy="444501"/>
          </a:xfrm>
          <a:prstGeom prst="rect">
            <a:avLst/>
          </a:prstGeom>
          <a:ln w="12700">
            <a:miter lim="400000"/>
          </a:ln>
        </p:spPr>
      </p:pic>
      <p:pic>
        <p:nvPicPr>
          <p:cNvPr id="98" name="Image" descr="Image"/>
          <p:cNvPicPr>
            <a:picLocks noChangeAspect="1"/>
          </p:cNvPicPr>
          <p:nvPr/>
        </p:nvPicPr>
        <p:blipFill>
          <a:blip r:embed="rId3"/>
          <a:stretch>
            <a:fillRect/>
          </a:stretch>
        </p:blipFill>
        <p:spPr>
          <a:xfrm>
            <a:off x="-593977" y="0"/>
            <a:ext cx="444501" cy="6858000"/>
          </a:xfrm>
          <a:prstGeom prst="rect">
            <a:avLst/>
          </a:prstGeom>
          <a:ln w="12700">
            <a:miter lim="400000"/>
          </a:ln>
        </p:spPr>
      </p:pic>
      <p:sp>
        <p:nvSpPr>
          <p:cNvPr id="99" name="Presentation breakthrough"/>
          <p:cNvSpPr txBox="1">
            <a:spLocks noGrp="1"/>
          </p:cNvSpPr>
          <p:nvPr>
            <p:ph type="body" sz="quarter" idx="21"/>
          </p:nvPr>
        </p:nvSpPr>
        <p:spPr>
          <a:xfrm>
            <a:off x="442559" y="457954"/>
            <a:ext cx="3871168" cy="1329595"/>
          </a:xfrm>
          <a:prstGeom prst="rect">
            <a:avLst/>
          </a:prstGeom>
        </p:spPr>
        <p:txBody>
          <a:bodyPr wrap="square" lIns="0" tIns="0" rIns="0" bIns="0">
            <a:spAutoFit/>
          </a:bodyPr>
          <a:lstStyle/>
          <a:p>
            <a:pPr defTabSz="1219169">
              <a:lnSpc>
                <a:spcPct val="90000"/>
              </a:lnSpc>
              <a:defRPr sz="4800"/>
            </a:pPr>
            <a:r>
              <a:t>Presentation</a:t>
            </a:r>
            <a:br/>
            <a:r>
              <a:t>breakthrough</a:t>
            </a:r>
          </a:p>
        </p:txBody>
      </p:sp>
      <p:pic>
        <p:nvPicPr>
          <p:cNvPr id="100" name="Image" descr="Image"/>
          <p:cNvPicPr>
            <a:picLocks noChangeAspect="1"/>
          </p:cNvPicPr>
          <p:nvPr/>
        </p:nvPicPr>
        <p:blipFill>
          <a:blip r:embed="rId4"/>
          <a:stretch>
            <a:fillRect/>
          </a:stretch>
        </p:blipFill>
        <p:spPr>
          <a:xfrm>
            <a:off x="459491" y="6597402"/>
            <a:ext cx="336551" cy="159600"/>
          </a:xfrm>
          <a:prstGeom prst="rect">
            <a:avLst/>
          </a:prstGeom>
          <a:ln w="12700">
            <a:miter lim="400000"/>
          </a:ln>
        </p:spPr>
      </p:pic>
      <p:sp>
        <p:nvSpPr>
          <p:cNvPr id="101" name="Line"/>
          <p:cNvSpPr/>
          <p:nvPr/>
        </p:nvSpPr>
        <p:spPr>
          <a:xfrm>
            <a:off x="459491" y="6514154"/>
            <a:ext cx="11273019" cy="1"/>
          </a:xfrm>
          <a:prstGeom prst="line">
            <a:avLst/>
          </a:prstGeom>
          <a:ln w="6350">
            <a:solidFill>
              <a:srgbClr val="000000"/>
            </a:solidFill>
            <a:miter lim="400000"/>
          </a:ln>
        </p:spPr>
        <p:txBody>
          <a:bodyPr lIns="25400" tIns="25400" rIns="25400" bIns="25400" anchor="ctr"/>
          <a:lstStyle/>
          <a:p>
            <a:pPr>
              <a:lnSpc>
                <a:spcPts val="1650"/>
              </a:lnSpc>
              <a:defRPr sz="2400" spc="-24"/>
            </a:pPr>
            <a:endParaRPr sz="1200"/>
          </a:p>
        </p:txBody>
      </p:sp>
      <p:sp>
        <p:nvSpPr>
          <p:cNvPr id="102" name="Project name"/>
          <p:cNvSpPr txBox="1"/>
          <p:nvPr/>
        </p:nvSpPr>
        <p:spPr>
          <a:xfrm>
            <a:off x="6160679" y="6591476"/>
            <a:ext cx="530114" cy="11740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a:lnSpc>
                <a:spcPct val="120000"/>
              </a:lnSpc>
              <a:spcBef>
                <a:spcPts val="500"/>
              </a:spcBef>
              <a:defRPr sz="1400">
                <a:solidFill>
                  <a:srgbClr val="000000">
                    <a:alpha val="60000"/>
                  </a:srgbClr>
                </a:solidFill>
              </a:defRPr>
            </a:lvl1pPr>
          </a:lstStyle>
          <a:p>
            <a:r>
              <a:rPr sz="700"/>
              <a:t>Project name</a:t>
            </a:r>
          </a:p>
        </p:txBody>
      </p:sp>
      <p:sp>
        <p:nvSpPr>
          <p:cNvPr id="103" name="Slide Number"/>
          <p:cNvSpPr txBox="1">
            <a:spLocks noGrp="1"/>
          </p:cNvSpPr>
          <p:nvPr>
            <p:ph type="sldNum" sz="quarter" idx="2"/>
          </p:nvPr>
        </p:nvSpPr>
        <p:spPr>
          <a:xfrm>
            <a:off x="11640155" y="6591476"/>
            <a:ext cx="105235" cy="107951"/>
          </a:xfrm>
          <a:prstGeom prst="rect">
            <a:avLst/>
          </a:prstGeom>
        </p:spPr>
        <p:txBody>
          <a:bodyPr lIns="0" tIns="0" rIns="0" bIns="0" anchor="b"/>
          <a:lstStyle>
            <a:lvl1pPr algn="r" defTabSz="1219169">
              <a:spcBef>
                <a:spcPts val="2250"/>
              </a:spcBef>
              <a:defRPr sz="700" spc="0">
                <a:solidFill>
                  <a:srgbClr val="000000"/>
                </a:solidFill>
                <a:latin typeface="+mn-lt"/>
                <a:ea typeface="+mn-ea"/>
                <a:cs typeface="+mn-cs"/>
                <a:sym typeface="Helvetica"/>
              </a:defRPr>
            </a:lvl1pPr>
          </a:lstStyle>
          <a:p>
            <a:fld id="{86CB4B4D-7CA3-9044-876B-883B54F8677D}" type="slidenum">
              <a:t>‹N°›</a:t>
            </a:fld>
            <a:endParaRPr/>
          </a:p>
        </p:txBody>
      </p:sp>
      <p:graphicFrame>
        <p:nvGraphicFramePr>
          <p:cNvPr id="104" name="Table 1"/>
          <p:cNvGraphicFramePr/>
          <p:nvPr/>
        </p:nvGraphicFramePr>
        <p:xfrm>
          <a:off x="6167847" y="293158"/>
          <a:ext cx="5494078" cy="5470360"/>
        </p:xfrm>
        <a:graphic>
          <a:graphicData uri="http://schemas.openxmlformats.org/drawingml/2006/table">
            <a:tbl>
              <a:tblPr/>
              <a:tblGrid>
                <a:gridCol w="657279">
                  <a:extLst>
                    <a:ext uri="{9D8B030D-6E8A-4147-A177-3AD203B41FA5}">
                      <a16:colId xmlns:a16="http://schemas.microsoft.com/office/drawing/2014/main" val="20000"/>
                    </a:ext>
                  </a:extLst>
                </a:gridCol>
                <a:gridCol w="4206969">
                  <a:extLst>
                    <a:ext uri="{9D8B030D-6E8A-4147-A177-3AD203B41FA5}">
                      <a16:colId xmlns:a16="http://schemas.microsoft.com/office/drawing/2014/main" val="20001"/>
                    </a:ext>
                  </a:extLst>
                </a:gridCol>
                <a:gridCol w="629830">
                  <a:extLst>
                    <a:ext uri="{9D8B030D-6E8A-4147-A177-3AD203B41FA5}">
                      <a16:colId xmlns:a16="http://schemas.microsoft.com/office/drawing/2014/main" val="20002"/>
                    </a:ext>
                  </a:extLst>
                </a:gridCol>
              </a:tblGrid>
              <a:tr h="683795">
                <a:tc>
                  <a:txBody>
                    <a:bodyPr/>
                    <a:lstStyle/>
                    <a:p>
                      <a:pPr algn="l" defTabSz="2438338">
                        <a:lnSpc>
                          <a:spcPct val="100000"/>
                        </a:lnSpc>
                        <a:defRPr sz="1800" spc="0"/>
                      </a:pPr>
                      <a:r>
                        <a:rPr sz="1700">
                          <a:latin typeface="+mn-lt"/>
                          <a:ea typeface="+mn-ea"/>
                          <a:cs typeface="+mn-cs"/>
                          <a:sym typeface="Helvetica"/>
                        </a:rPr>
                        <a:t>1.</a:t>
                      </a:r>
                    </a:p>
                  </a:txBody>
                  <a:tcPr marL="25400" marR="25400" marT="25400" marB="25400" anchor="ctr" horzOverflow="overflow">
                    <a:lnL w="12700">
                      <a:miter lim="400000"/>
                    </a:lnL>
                    <a:lnR w="12700">
                      <a:miter lim="400000"/>
                    </a:lnR>
                    <a:lnT w="12700">
                      <a:miter lim="400000"/>
                    </a:lnT>
                    <a:lnB w="3175">
                      <a:solidFill>
                        <a:srgbClr val="5E5E5E"/>
                      </a:solidFill>
                      <a:miter lim="400000"/>
                    </a:lnB>
                  </a:tcPr>
                </a:tc>
                <a:tc>
                  <a:txBody>
                    <a:bodyPr/>
                    <a:lstStyle/>
                    <a:p>
                      <a:pPr algn="l" defTabSz="2438338">
                        <a:defRPr sz="1800" spc="0"/>
                      </a:pPr>
                      <a:r>
                        <a:rPr sz="2400">
                          <a:latin typeface="+mn-lt"/>
                          <a:ea typeface="+mn-ea"/>
                          <a:cs typeface="+mn-cs"/>
                          <a:sym typeface="Helvetica"/>
                        </a:rPr>
                        <a:t>How did we perform?</a:t>
                      </a:r>
                    </a:p>
                  </a:txBody>
                  <a:tcPr marL="25400" marR="25400" marT="25400" marB="25400" anchor="ctr" horzOverflow="overflow">
                    <a:lnL w="12700">
                      <a:miter lim="400000"/>
                    </a:lnL>
                    <a:lnR w="12700">
                      <a:miter lim="400000"/>
                    </a:lnR>
                    <a:lnT w="12700">
                      <a:miter lim="400000"/>
                    </a:lnT>
                    <a:lnB w="3175">
                      <a:solidFill>
                        <a:srgbClr val="5E5E5E"/>
                      </a:solidFill>
                      <a:miter lim="400000"/>
                    </a:lnB>
                  </a:tcPr>
                </a:tc>
                <a:tc>
                  <a:txBody>
                    <a:bodyPr/>
                    <a:lstStyle/>
                    <a:p>
                      <a:pPr algn="r" defTabSz="2438338">
                        <a:lnSpc>
                          <a:spcPts val="3300"/>
                        </a:lnSpc>
                        <a:defRPr sz="1800" spc="0"/>
                      </a:pPr>
                      <a:r>
                        <a:rPr sz="1200" spc="-24">
                          <a:latin typeface="+mn-lt"/>
                          <a:ea typeface="+mn-ea"/>
                          <a:cs typeface="+mn-cs"/>
                          <a:sym typeface="Helvetica"/>
                        </a:rPr>
                        <a:t>6</a:t>
                      </a:r>
                    </a:p>
                  </a:txBody>
                  <a:tcPr marL="25400" marR="25400" marT="25400" marB="25400" anchor="ctr" horzOverflow="overflow">
                    <a:lnL w="12700">
                      <a:miter lim="400000"/>
                    </a:lnL>
                    <a:lnR w="12700">
                      <a:miter lim="400000"/>
                    </a:lnR>
                    <a:lnT w="12700">
                      <a:miter lim="400000"/>
                    </a:lnT>
                    <a:lnB w="3175">
                      <a:solidFill>
                        <a:srgbClr val="5E5E5E"/>
                      </a:solidFill>
                      <a:miter lim="400000"/>
                    </a:lnB>
                  </a:tcPr>
                </a:tc>
                <a:extLst>
                  <a:ext uri="{0D108BD9-81ED-4DB2-BD59-A6C34878D82A}">
                    <a16:rowId xmlns:a16="http://schemas.microsoft.com/office/drawing/2014/main" val="10000"/>
                  </a:ext>
                </a:extLst>
              </a:tr>
              <a:tr h="683795">
                <a:tc>
                  <a:txBody>
                    <a:bodyPr/>
                    <a:lstStyle/>
                    <a:p>
                      <a:pPr algn="l" defTabSz="2438338">
                        <a:lnSpc>
                          <a:spcPct val="100000"/>
                        </a:lnSpc>
                        <a:defRPr sz="1800" spc="0"/>
                      </a:pPr>
                      <a:r>
                        <a:rPr sz="1700">
                          <a:latin typeface="+mn-lt"/>
                          <a:ea typeface="+mn-ea"/>
                          <a:cs typeface="+mn-cs"/>
                          <a:sym typeface="Helvetica"/>
                        </a:rPr>
                        <a:t>2.</a:t>
                      </a:r>
                    </a:p>
                  </a:txBody>
                  <a:tcPr marL="25400" marR="25400" marT="25400" marB="25400" anchor="ctr" horzOverflow="overflow">
                    <a:lnL w="12700">
                      <a:miter lim="400000"/>
                    </a:lnL>
                    <a:lnR w="12700">
                      <a:miter lim="400000"/>
                    </a:lnR>
                    <a:lnT w="3175">
                      <a:solidFill>
                        <a:srgbClr val="5E5E5E"/>
                      </a:solidFill>
                      <a:miter lim="400000"/>
                    </a:lnT>
                    <a:lnB w="3175">
                      <a:solidFill>
                        <a:srgbClr val="5E5E5E"/>
                      </a:solidFill>
                      <a:miter lim="400000"/>
                    </a:lnB>
                  </a:tcPr>
                </a:tc>
                <a:tc>
                  <a:txBody>
                    <a:bodyPr/>
                    <a:lstStyle/>
                    <a:p>
                      <a:pPr algn="l" defTabSz="2438338">
                        <a:defRPr sz="1800" spc="0"/>
                      </a:pPr>
                      <a:r>
                        <a:rPr sz="2400">
                          <a:latin typeface="+mn-lt"/>
                          <a:ea typeface="+mn-ea"/>
                          <a:cs typeface="+mn-cs"/>
                          <a:sym typeface="Helvetica"/>
                        </a:rPr>
                        <a:t>New business portfolio</a:t>
                      </a:r>
                    </a:p>
                  </a:txBody>
                  <a:tcPr marL="25400" marR="25400" marT="25400" marB="25400" anchor="ctr" horzOverflow="overflow">
                    <a:lnL w="12700">
                      <a:miter lim="400000"/>
                    </a:lnL>
                    <a:lnR w="12700">
                      <a:miter lim="400000"/>
                    </a:lnR>
                    <a:lnT w="3175">
                      <a:solidFill>
                        <a:srgbClr val="5E5E5E"/>
                      </a:solidFill>
                      <a:miter lim="400000"/>
                    </a:lnT>
                    <a:lnB w="3175">
                      <a:solidFill>
                        <a:srgbClr val="5E5E5E"/>
                      </a:solidFill>
                      <a:miter lim="400000"/>
                    </a:lnB>
                  </a:tcPr>
                </a:tc>
                <a:tc>
                  <a:txBody>
                    <a:bodyPr/>
                    <a:lstStyle/>
                    <a:p>
                      <a:pPr algn="r" defTabSz="2438338">
                        <a:lnSpc>
                          <a:spcPts val="3300"/>
                        </a:lnSpc>
                        <a:defRPr sz="1800" spc="0"/>
                      </a:pPr>
                      <a:r>
                        <a:rPr sz="1200" spc="-24">
                          <a:latin typeface="+mn-lt"/>
                          <a:ea typeface="+mn-ea"/>
                          <a:cs typeface="+mn-cs"/>
                          <a:sym typeface="Helvetica"/>
                        </a:rPr>
                        <a:t>10</a:t>
                      </a:r>
                    </a:p>
                  </a:txBody>
                  <a:tcPr marL="25400" marR="25400" marT="25400" marB="25400" anchor="ctr" horzOverflow="overflow">
                    <a:lnL w="12700">
                      <a:miter lim="400000"/>
                    </a:lnL>
                    <a:lnR w="12700">
                      <a:miter lim="400000"/>
                    </a:lnR>
                    <a:lnT w="3175">
                      <a:solidFill>
                        <a:srgbClr val="5E5E5E"/>
                      </a:solidFill>
                      <a:miter lim="400000"/>
                    </a:lnT>
                    <a:lnB w="3175">
                      <a:solidFill>
                        <a:srgbClr val="5E5E5E"/>
                      </a:solidFill>
                      <a:miter lim="400000"/>
                    </a:lnB>
                  </a:tcPr>
                </a:tc>
                <a:extLst>
                  <a:ext uri="{0D108BD9-81ED-4DB2-BD59-A6C34878D82A}">
                    <a16:rowId xmlns:a16="http://schemas.microsoft.com/office/drawing/2014/main" val="10001"/>
                  </a:ext>
                </a:extLst>
              </a:tr>
              <a:tr h="683795">
                <a:tc>
                  <a:txBody>
                    <a:bodyPr/>
                    <a:lstStyle/>
                    <a:p>
                      <a:pPr algn="l" defTabSz="2438338">
                        <a:lnSpc>
                          <a:spcPct val="100000"/>
                        </a:lnSpc>
                        <a:defRPr sz="1800" spc="0"/>
                      </a:pPr>
                      <a:r>
                        <a:rPr sz="1700">
                          <a:latin typeface="+mn-lt"/>
                          <a:ea typeface="+mn-ea"/>
                          <a:cs typeface="+mn-cs"/>
                          <a:sym typeface="Helvetica"/>
                        </a:rPr>
                        <a:t>3.</a:t>
                      </a:r>
                    </a:p>
                  </a:txBody>
                  <a:tcPr marL="25400" marR="25400" marT="25400" marB="25400" anchor="ctr" horzOverflow="overflow">
                    <a:lnL w="12700">
                      <a:miter lim="400000"/>
                    </a:lnL>
                    <a:lnR w="12700">
                      <a:miter lim="400000"/>
                    </a:lnR>
                    <a:lnT w="3175">
                      <a:solidFill>
                        <a:srgbClr val="5E5E5E"/>
                      </a:solidFill>
                      <a:miter lim="400000"/>
                    </a:lnT>
                    <a:lnB w="3175">
                      <a:solidFill>
                        <a:srgbClr val="5E5E5E"/>
                      </a:solidFill>
                      <a:miter lim="400000"/>
                    </a:lnB>
                  </a:tcPr>
                </a:tc>
                <a:tc>
                  <a:txBody>
                    <a:bodyPr/>
                    <a:lstStyle/>
                    <a:p>
                      <a:pPr algn="l" defTabSz="2438338">
                        <a:defRPr sz="1800" spc="0"/>
                      </a:pPr>
                      <a:r>
                        <a:rPr sz="2400">
                          <a:latin typeface="+mn-lt"/>
                          <a:ea typeface="+mn-ea"/>
                          <a:cs typeface="+mn-cs"/>
                          <a:sym typeface="Helvetica"/>
                        </a:rPr>
                        <a:t>Cases</a:t>
                      </a:r>
                    </a:p>
                  </a:txBody>
                  <a:tcPr marL="25400" marR="25400" marT="25400" marB="25400" anchor="ctr" horzOverflow="overflow">
                    <a:lnL w="12700">
                      <a:miter lim="400000"/>
                    </a:lnL>
                    <a:lnR w="12700">
                      <a:miter lim="400000"/>
                    </a:lnR>
                    <a:lnT w="3175">
                      <a:solidFill>
                        <a:srgbClr val="5E5E5E"/>
                      </a:solidFill>
                      <a:miter lim="400000"/>
                    </a:lnT>
                    <a:lnB w="3175">
                      <a:solidFill>
                        <a:srgbClr val="5E5E5E"/>
                      </a:solidFill>
                      <a:miter lim="400000"/>
                    </a:lnB>
                  </a:tcPr>
                </a:tc>
                <a:tc>
                  <a:txBody>
                    <a:bodyPr/>
                    <a:lstStyle/>
                    <a:p>
                      <a:pPr algn="r" defTabSz="2438338">
                        <a:lnSpc>
                          <a:spcPts val="3300"/>
                        </a:lnSpc>
                        <a:defRPr sz="1800" spc="0"/>
                      </a:pPr>
                      <a:r>
                        <a:rPr sz="1200" spc="-24">
                          <a:latin typeface="+mn-lt"/>
                          <a:ea typeface="+mn-ea"/>
                          <a:cs typeface="+mn-cs"/>
                          <a:sym typeface="Helvetica"/>
                        </a:rPr>
                        <a:t>22</a:t>
                      </a:r>
                    </a:p>
                  </a:txBody>
                  <a:tcPr marL="25400" marR="25400" marT="25400" marB="25400" anchor="ctr" horzOverflow="overflow">
                    <a:lnL w="12700">
                      <a:miter lim="400000"/>
                    </a:lnL>
                    <a:lnR w="12700">
                      <a:miter lim="400000"/>
                    </a:lnR>
                    <a:lnT w="3175">
                      <a:solidFill>
                        <a:srgbClr val="5E5E5E"/>
                      </a:solidFill>
                      <a:miter lim="400000"/>
                    </a:lnT>
                    <a:lnB w="3175">
                      <a:solidFill>
                        <a:srgbClr val="5E5E5E"/>
                      </a:solidFill>
                      <a:miter lim="400000"/>
                    </a:lnB>
                  </a:tcPr>
                </a:tc>
                <a:extLst>
                  <a:ext uri="{0D108BD9-81ED-4DB2-BD59-A6C34878D82A}">
                    <a16:rowId xmlns:a16="http://schemas.microsoft.com/office/drawing/2014/main" val="10002"/>
                  </a:ext>
                </a:extLst>
              </a:tr>
              <a:tr h="683795">
                <a:tc>
                  <a:txBody>
                    <a:bodyPr/>
                    <a:lstStyle/>
                    <a:p>
                      <a:pPr algn="l" defTabSz="2438338">
                        <a:lnSpc>
                          <a:spcPct val="100000"/>
                        </a:lnSpc>
                        <a:defRPr sz="1800" spc="0"/>
                      </a:pPr>
                      <a:r>
                        <a:rPr sz="1700">
                          <a:latin typeface="+mn-lt"/>
                          <a:ea typeface="+mn-ea"/>
                          <a:cs typeface="+mn-cs"/>
                          <a:sym typeface="Helvetica"/>
                        </a:rPr>
                        <a:t>4.</a:t>
                      </a:r>
                    </a:p>
                  </a:txBody>
                  <a:tcPr marL="25400" marR="25400" marT="25400" marB="25400" anchor="ctr" horzOverflow="overflow">
                    <a:lnL w="12700">
                      <a:miter lim="400000"/>
                    </a:lnL>
                    <a:lnR w="12700">
                      <a:miter lim="400000"/>
                    </a:lnR>
                    <a:lnT w="3175">
                      <a:solidFill>
                        <a:srgbClr val="5E5E5E"/>
                      </a:solidFill>
                      <a:miter lim="400000"/>
                    </a:lnT>
                    <a:lnB w="3175">
                      <a:solidFill>
                        <a:srgbClr val="5E5E5E"/>
                      </a:solidFill>
                      <a:miter lim="400000"/>
                    </a:lnB>
                  </a:tcPr>
                </a:tc>
                <a:tc>
                  <a:txBody>
                    <a:bodyPr/>
                    <a:lstStyle/>
                    <a:p>
                      <a:pPr algn="l" defTabSz="2438338">
                        <a:defRPr sz="1800" spc="0"/>
                      </a:pPr>
                      <a:r>
                        <a:rPr sz="2400">
                          <a:latin typeface="+mn-lt"/>
                          <a:ea typeface="+mn-ea"/>
                          <a:cs typeface="+mn-cs"/>
                          <a:sym typeface="Helvetica"/>
                        </a:rPr>
                        <a:t>Awards won</a:t>
                      </a:r>
                    </a:p>
                  </a:txBody>
                  <a:tcPr marL="25400" marR="25400" marT="25400" marB="25400" anchor="ctr" horzOverflow="overflow">
                    <a:lnL w="12700">
                      <a:miter lim="400000"/>
                    </a:lnL>
                    <a:lnR w="12700">
                      <a:miter lim="400000"/>
                    </a:lnR>
                    <a:lnT w="3175">
                      <a:solidFill>
                        <a:srgbClr val="5E5E5E"/>
                      </a:solidFill>
                      <a:miter lim="400000"/>
                    </a:lnT>
                    <a:lnB w="3175">
                      <a:solidFill>
                        <a:srgbClr val="5E5E5E"/>
                      </a:solidFill>
                      <a:miter lim="400000"/>
                    </a:lnB>
                  </a:tcPr>
                </a:tc>
                <a:tc>
                  <a:txBody>
                    <a:bodyPr/>
                    <a:lstStyle/>
                    <a:p>
                      <a:pPr algn="r" defTabSz="2438338">
                        <a:lnSpc>
                          <a:spcPts val="3300"/>
                        </a:lnSpc>
                        <a:defRPr sz="1800" spc="0"/>
                      </a:pPr>
                      <a:r>
                        <a:rPr sz="1200" spc="-24">
                          <a:latin typeface="+mn-lt"/>
                          <a:ea typeface="+mn-ea"/>
                          <a:cs typeface="+mn-cs"/>
                          <a:sym typeface="Helvetica"/>
                        </a:rPr>
                        <a:t>39</a:t>
                      </a:r>
                    </a:p>
                  </a:txBody>
                  <a:tcPr marL="25400" marR="25400" marT="25400" marB="25400" anchor="ctr" horzOverflow="overflow">
                    <a:lnL w="12700">
                      <a:miter lim="400000"/>
                    </a:lnL>
                    <a:lnR w="12700">
                      <a:miter lim="400000"/>
                    </a:lnR>
                    <a:lnT w="3175">
                      <a:solidFill>
                        <a:srgbClr val="5E5E5E"/>
                      </a:solidFill>
                      <a:miter lim="400000"/>
                    </a:lnT>
                    <a:lnB w="3175">
                      <a:solidFill>
                        <a:srgbClr val="5E5E5E"/>
                      </a:solidFill>
                      <a:miter lim="400000"/>
                    </a:lnB>
                  </a:tcPr>
                </a:tc>
                <a:extLst>
                  <a:ext uri="{0D108BD9-81ED-4DB2-BD59-A6C34878D82A}">
                    <a16:rowId xmlns:a16="http://schemas.microsoft.com/office/drawing/2014/main" val="10003"/>
                  </a:ext>
                </a:extLst>
              </a:tr>
              <a:tr h="683795">
                <a:tc>
                  <a:txBody>
                    <a:bodyPr/>
                    <a:lstStyle/>
                    <a:p>
                      <a:pPr algn="l" defTabSz="2438338">
                        <a:lnSpc>
                          <a:spcPct val="100000"/>
                        </a:lnSpc>
                        <a:defRPr sz="1800" spc="0"/>
                      </a:pPr>
                      <a:r>
                        <a:rPr sz="1700">
                          <a:latin typeface="+mn-lt"/>
                          <a:ea typeface="+mn-ea"/>
                          <a:cs typeface="+mn-cs"/>
                          <a:sym typeface="Helvetica"/>
                        </a:rPr>
                        <a:t>5.</a:t>
                      </a:r>
                    </a:p>
                  </a:txBody>
                  <a:tcPr marL="25400" marR="25400" marT="25400" marB="25400" anchor="ctr" horzOverflow="overflow">
                    <a:lnL w="12700">
                      <a:miter lim="400000"/>
                    </a:lnL>
                    <a:lnR w="12700">
                      <a:miter lim="400000"/>
                    </a:lnR>
                    <a:lnT w="3175">
                      <a:solidFill>
                        <a:srgbClr val="5E5E5E"/>
                      </a:solidFill>
                      <a:miter lim="400000"/>
                    </a:lnT>
                    <a:lnB w="3175">
                      <a:solidFill>
                        <a:srgbClr val="5E5E5E"/>
                      </a:solidFill>
                      <a:miter lim="400000"/>
                    </a:lnB>
                  </a:tcPr>
                </a:tc>
                <a:tc>
                  <a:txBody>
                    <a:bodyPr/>
                    <a:lstStyle/>
                    <a:p>
                      <a:pPr algn="l" defTabSz="2438338">
                        <a:defRPr sz="1800" spc="0"/>
                      </a:pPr>
                      <a:r>
                        <a:rPr sz="2400">
                          <a:latin typeface="+mn-lt"/>
                          <a:ea typeface="+mn-ea"/>
                          <a:cs typeface="+mn-cs"/>
                          <a:sym typeface="Helvetica"/>
                        </a:rPr>
                        <a:t>Sustainable &amp; inclusive</a:t>
                      </a:r>
                    </a:p>
                  </a:txBody>
                  <a:tcPr marL="25400" marR="25400" marT="25400" marB="25400" anchor="ctr" horzOverflow="overflow">
                    <a:lnL w="12700">
                      <a:miter lim="400000"/>
                    </a:lnL>
                    <a:lnR w="12700">
                      <a:miter lim="400000"/>
                    </a:lnR>
                    <a:lnT w="3175">
                      <a:solidFill>
                        <a:srgbClr val="5E5E5E"/>
                      </a:solidFill>
                      <a:miter lim="400000"/>
                    </a:lnT>
                    <a:lnB w="3175">
                      <a:solidFill>
                        <a:srgbClr val="5E5E5E"/>
                      </a:solidFill>
                      <a:miter lim="400000"/>
                    </a:lnB>
                  </a:tcPr>
                </a:tc>
                <a:tc>
                  <a:txBody>
                    <a:bodyPr/>
                    <a:lstStyle/>
                    <a:p>
                      <a:pPr algn="r" defTabSz="2438338">
                        <a:lnSpc>
                          <a:spcPts val="3300"/>
                        </a:lnSpc>
                        <a:defRPr sz="1800" spc="0"/>
                      </a:pPr>
                      <a:r>
                        <a:rPr sz="1200" spc="-24">
                          <a:latin typeface="+mn-lt"/>
                          <a:ea typeface="+mn-ea"/>
                          <a:cs typeface="+mn-cs"/>
                          <a:sym typeface="Helvetica"/>
                        </a:rPr>
                        <a:t>47</a:t>
                      </a:r>
                    </a:p>
                  </a:txBody>
                  <a:tcPr marL="25400" marR="25400" marT="25400" marB="25400" anchor="ctr" horzOverflow="overflow">
                    <a:lnL w="12700">
                      <a:miter lim="400000"/>
                    </a:lnL>
                    <a:lnR w="12700">
                      <a:miter lim="400000"/>
                    </a:lnR>
                    <a:lnT w="3175">
                      <a:solidFill>
                        <a:srgbClr val="5E5E5E"/>
                      </a:solidFill>
                      <a:miter lim="400000"/>
                    </a:lnT>
                    <a:lnB w="3175">
                      <a:solidFill>
                        <a:srgbClr val="5E5E5E"/>
                      </a:solidFill>
                      <a:miter lim="400000"/>
                    </a:lnB>
                  </a:tcPr>
                </a:tc>
                <a:extLst>
                  <a:ext uri="{0D108BD9-81ED-4DB2-BD59-A6C34878D82A}">
                    <a16:rowId xmlns:a16="http://schemas.microsoft.com/office/drawing/2014/main" val="10004"/>
                  </a:ext>
                </a:extLst>
              </a:tr>
              <a:tr h="683795">
                <a:tc>
                  <a:txBody>
                    <a:bodyPr/>
                    <a:lstStyle/>
                    <a:p>
                      <a:pPr algn="l" defTabSz="2438338">
                        <a:lnSpc>
                          <a:spcPct val="100000"/>
                        </a:lnSpc>
                        <a:defRPr sz="1800" spc="0"/>
                      </a:pPr>
                      <a:r>
                        <a:rPr sz="1700">
                          <a:latin typeface="+mn-lt"/>
                          <a:ea typeface="+mn-ea"/>
                          <a:cs typeface="+mn-cs"/>
                          <a:sym typeface="Helvetica"/>
                        </a:rPr>
                        <a:t>6.</a:t>
                      </a:r>
                    </a:p>
                  </a:txBody>
                  <a:tcPr marL="25400" marR="25400" marT="25400" marB="25400" anchor="ctr" horzOverflow="overflow">
                    <a:lnL w="12700">
                      <a:miter lim="400000"/>
                    </a:lnL>
                    <a:lnR w="12700">
                      <a:miter lim="400000"/>
                    </a:lnR>
                    <a:lnT w="3175">
                      <a:solidFill>
                        <a:srgbClr val="5E5E5E"/>
                      </a:solidFill>
                      <a:miter lim="400000"/>
                    </a:lnT>
                    <a:lnB w="3175">
                      <a:solidFill>
                        <a:srgbClr val="5E5E5E"/>
                      </a:solidFill>
                      <a:miter lim="400000"/>
                    </a:lnB>
                  </a:tcPr>
                </a:tc>
                <a:tc>
                  <a:txBody>
                    <a:bodyPr/>
                    <a:lstStyle/>
                    <a:p>
                      <a:pPr algn="l" defTabSz="2438338">
                        <a:defRPr sz="1800" spc="0"/>
                      </a:pPr>
                      <a:r>
                        <a:rPr sz="2400">
                          <a:latin typeface="+mn-lt"/>
                          <a:ea typeface="+mn-ea"/>
                          <a:cs typeface="+mn-cs"/>
                          <a:sym typeface="Helvetica"/>
                        </a:rPr>
                        <a:t>New business units</a:t>
                      </a:r>
                    </a:p>
                  </a:txBody>
                  <a:tcPr marL="25400" marR="25400" marT="25400" marB="25400" anchor="ctr" horzOverflow="overflow">
                    <a:lnL w="12700">
                      <a:miter lim="400000"/>
                    </a:lnL>
                    <a:lnR w="12700">
                      <a:miter lim="400000"/>
                    </a:lnR>
                    <a:lnT w="3175">
                      <a:solidFill>
                        <a:srgbClr val="5E5E5E"/>
                      </a:solidFill>
                      <a:miter lim="400000"/>
                    </a:lnT>
                    <a:lnB w="3175">
                      <a:solidFill>
                        <a:srgbClr val="5E5E5E"/>
                      </a:solidFill>
                      <a:miter lim="400000"/>
                    </a:lnB>
                  </a:tcPr>
                </a:tc>
                <a:tc>
                  <a:txBody>
                    <a:bodyPr/>
                    <a:lstStyle/>
                    <a:p>
                      <a:pPr algn="r" defTabSz="2438338">
                        <a:lnSpc>
                          <a:spcPts val="3300"/>
                        </a:lnSpc>
                        <a:defRPr sz="1800" spc="0"/>
                      </a:pPr>
                      <a:r>
                        <a:rPr sz="1200" spc="-24">
                          <a:latin typeface="+mn-lt"/>
                          <a:ea typeface="+mn-ea"/>
                          <a:cs typeface="+mn-cs"/>
                          <a:sym typeface="Helvetica"/>
                        </a:rPr>
                        <a:t>56</a:t>
                      </a:r>
                    </a:p>
                  </a:txBody>
                  <a:tcPr marL="25400" marR="25400" marT="25400" marB="25400" anchor="ctr" horzOverflow="overflow">
                    <a:lnL w="12700">
                      <a:miter lim="400000"/>
                    </a:lnL>
                    <a:lnR w="12700">
                      <a:miter lim="400000"/>
                    </a:lnR>
                    <a:lnT w="3175">
                      <a:solidFill>
                        <a:srgbClr val="5E5E5E"/>
                      </a:solidFill>
                      <a:miter lim="400000"/>
                    </a:lnT>
                    <a:lnB w="3175">
                      <a:solidFill>
                        <a:srgbClr val="5E5E5E"/>
                      </a:solidFill>
                      <a:miter lim="400000"/>
                    </a:lnB>
                  </a:tcPr>
                </a:tc>
                <a:extLst>
                  <a:ext uri="{0D108BD9-81ED-4DB2-BD59-A6C34878D82A}">
                    <a16:rowId xmlns:a16="http://schemas.microsoft.com/office/drawing/2014/main" val="10005"/>
                  </a:ext>
                </a:extLst>
              </a:tr>
              <a:tr h="683795">
                <a:tc>
                  <a:txBody>
                    <a:bodyPr/>
                    <a:lstStyle/>
                    <a:p>
                      <a:pPr algn="l" defTabSz="2438338">
                        <a:lnSpc>
                          <a:spcPct val="100000"/>
                        </a:lnSpc>
                        <a:defRPr sz="1800" spc="0"/>
                      </a:pPr>
                      <a:r>
                        <a:rPr sz="1700">
                          <a:latin typeface="+mn-lt"/>
                          <a:ea typeface="+mn-ea"/>
                          <a:cs typeface="+mn-cs"/>
                          <a:sym typeface="Helvetica"/>
                        </a:rPr>
                        <a:t>7.</a:t>
                      </a:r>
                    </a:p>
                  </a:txBody>
                  <a:tcPr marL="25400" marR="25400" marT="25400" marB="25400" anchor="ctr" horzOverflow="overflow">
                    <a:lnL w="12700">
                      <a:miter lim="400000"/>
                    </a:lnL>
                    <a:lnR w="12700">
                      <a:miter lim="400000"/>
                    </a:lnR>
                    <a:lnT w="3175">
                      <a:solidFill>
                        <a:srgbClr val="5E5E5E"/>
                      </a:solidFill>
                      <a:miter lim="400000"/>
                    </a:lnT>
                    <a:lnB w="3175">
                      <a:solidFill>
                        <a:srgbClr val="5E5E5E"/>
                      </a:solidFill>
                      <a:miter lim="400000"/>
                    </a:lnB>
                  </a:tcPr>
                </a:tc>
                <a:tc>
                  <a:txBody>
                    <a:bodyPr/>
                    <a:lstStyle/>
                    <a:p>
                      <a:pPr algn="l" defTabSz="2438338">
                        <a:defRPr sz="1800" spc="0"/>
                      </a:pPr>
                      <a:r>
                        <a:rPr sz="2400">
                          <a:latin typeface="+mn-lt"/>
                          <a:ea typeface="+mn-ea"/>
                          <a:cs typeface="+mn-cs"/>
                          <a:sym typeface="Helvetica"/>
                        </a:rPr>
                        <a:t>Our culture</a:t>
                      </a:r>
                    </a:p>
                  </a:txBody>
                  <a:tcPr marL="25400" marR="25400" marT="25400" marB="25400" anchor="ctr" horzOverflow="overflow">
                    <a:lnL w="12700">
                      <a:miter lim="400000"/>
                    </a:lnL>
                    <a:lnR w="12700">
                      <a:miter lim="400000"/>
                    </a:lnR>
                    <a:lnT w="3175">
                      <a:solidFill>
                        <a:srgbClr val="5E5E5E"/>
                      </a:solidFill>
                      <a:miter lim="400000"/>
                    </a:lnT>
                    <a:lnB w="3175">
                      <a:solidFill>
                        <a:srgbClr val="5E5E5E"/>
                      </a:solidFill>
                      <a:miter lim="400000"/>
                    </a:lnB>
                  </a:tcPr>
                </a:tc>
                <a:tc>
                  <a:txBody>
                    <a:bodyPr/>
                    <a:lstStyle/>
                    <a:p>
                      <a:pPr algn="r" defTabSz="2438338">
                        <a:lnSpc>
                          <a:spcPts val="3300"/>
                        </a:lnSpc>
                        <a:defRPr sz="1800" spc="0"/>
                      </a:pPr>
                      <a:r>
                        <a:rPr sz="1200" spc="-24">
                          <a:latin typeface="+mn-lt"/>
                          <a:ea typeface="+mn-ea"/>
                          <a:cs typeface="+mn-cs"/>
                          <a:sym typeface="Helvetica"/>
                        </a:rPr>
                        <a:t>63</a:t>
                      </a:r>
                    </a:p>
                  </a:txBody>
                  <a:tcPr marL="25400" marR="25400" marT="25400" marB="25400" anchor="ctr" horzOverflow="overflow">
                    <a:lnL w="12700">
                      <a:miter lim="400000"/>
                    </a:lnL>
                    <a:lnR w="12700">
                      <a:miter lim="400000"/>
                    </a:lnR>
                    <a:lnT w="3175">
                      <a:solidFill>
                        <a:srgbClr val="5E5E5E"/>
                      </a:solidFill>
                      <a:miter lim="400000"/>
                    </a:lnT>
                    <a:lnB w="3175">
                      <a:solidFill>
                        <a:srgbClr val="5E5E5E"/>
                      </a:solidFill>
                      <a:miter lim="400000"/>
                    </a:lnB>
                  </a:tcPr>
                </a:tc>
                <a:extLst>
                  <a:ext uri="{0D108BD9-81ED-4DB2-BD59-A6C34878D82A}">
                    <a16:rowId xmlns:a16="http://schemas.microsoft.com/office/drawing/2014/main" val="10006"/>
                  </a:ext>
                </a:extLst>
              </a:tr>
              <a:tr h="683795">
                <a:tc>
                  <a:txBody>
                    <a:bodyPr/>
                    <a:lstStyle/>
                    <a:p>
                      <a:pPr algn="l" defTabSz="2438338">
                        <a:lnSpc>
                          <a:spcPct val="100000"/>
                        </a:lnSpc>
                        <a:defRPr sz="1800" spc="0"/>
                      </a:pPr>
                      <a:r>
                        <a:rPr sz="1700">
                          <a:latin typeface="+mn-lt"/>
                          <a:ea typeface="+mn-ea"/>
                          <a:cs typeface="+mn-cs"/>
                          <a:sym typeface="Helvetica"/>
                        </a:rPr>
                        <a:t>8.</a:t>
                      </a:r>
                    </a:p>
                  </a:txBody>
                  <a:tcPr marL="25400" marR="25400" marT="25400" marB="25400" anchor="ctr" horzOverflow="overflow">
                    <a:lnL w="12700">
                      <a:miter lim="400000"/>
                    </a:lnL>
                    <a:lnR w="12700">
                      <a:miter lim="400000"/>
                    </a:lnR>
                    <a:lnT w="3175">
                      <a:solidFill>
                        <a:srgbClr val="5E5E5E"/>
                      </a:solidFill>
                      <a:miter lim="400000"/>
                    </a:lnT>
                    <a:lnB w="0">
                      <a:miter lim="400000"/>
                    </a:lnB>
                  </a:tcPr>
                </a:tc>
                <a:tc>
                  <a:txBody>
                    <a:bodyPr/>
                    <a:lstStyle/>
                    <a:p>
                      <a:pPr algn="l" defTabSz="2438338">
                        <a:defRPr sz="1800" spc="0"/>
                      </a:pPr>
                      <a:r>
                        <a:rPr sz="2400">
                          <a:latin typeface="+mn-lt"/>
                          <a:ea typeface="+mn-ea"/>
                          <a:cs typeface="+mn-cs"/>
                          <a:sym typeface="Helvetica"/>
                        </a:rPr>
                        <a:t>Our contribution </a:t>
                      </a:r>
                    </a:p>
                  </a:txBody>
                  <a:tcPr marL="25400" marR="25400" marT="25400" marB="25400" anchor="ctr" horzOverflow="overflow">
                    <a:lnL w="12700">
                      <a:miter lim="400000"/>
                    </a:lnL>
                    <a:lnR w="12700">
                      <a:miter lim="400000"/>
                    </a:lnR>
                    <a:lnT w="3175">
                      <a:solidFill>
                        <a:srgbClr val="5E5E5E"/>
                      </a:solidFill>
                      <a:miter lim="400000"/>
                    </a:lnT>
                    <a:lnB w="0">
                      <a:miter lim="400000"/>
                    </a:lnB>
                  </a:tcPr>
                </a:tc>
                <a:tc>
                  <a:txBody>
                    <a:bodyPr/>
                    <a:lstStyle/>
                    <a:p>
                      <a:pPr algn="r" defTabSz="2438338">
                        <a:lnSpc>
                          <a:spcPts val="3300"/>
                        </a:lnSpc>
                        <a:defRPr sz="1800" spc="0"/>
                      </a:pPr>
                      <a:r>
                        <a:rPr sz="1200" spc="-24">
                          <a:latin typeface="+mn-lt"/>
                          <a:ea typeface="+mn-ea"/>
                          <a:cs typeface="+mn-cs"/>
                          <a:sym typeface="Helvetica"/>
                        </a:rPr>
                        <a:t>73</a:t>
                      </a:r>
                    </a:p>
                  </a:txBody>
                  <a:tcPr marL="25400" marR="25400" marT="25400" marB="25400" anchor="ctr" horzOverflow="overflow">
                    <a:lnL w="12700">
                      <a:miter lim="400000"/>
                    </a:lnL>
                    <a:lnR w="12700">
                      <a:miter lim="400000"/>
                    </a:lnR>
                    <a:lnT w="3175">
                      <a:solidFill>
                        <a:srgbClr val="5E5E5E"/>
                      </a:solidFill>
                      <a:miter lim="400000"/>
                    </a:lnT>
                    <a:lnB w="0">
                      <a:miter lim="400000"/>
                    </a:lnB>
                  </a:tcPr>
                </a:tc>
                <a:extLst>
                  <a:ext uri="{0D108BD9-81ED-4DB2-BD59-A6C34878D82A}">
                    <a16:rowId xmlns:a16="http://schemas.microsoft.com/office/drawing/2014/main" val="10007"/>
                  </a:ext>
                </a:extLst>
              </a:tr>
            </a:tbl>
          </a:graphicData>
        </a:graphic>
      </p:graphicFrame>
    </p:spTree>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x">
  <p:cSld name="Chapter-White">
    <p:bg>
      <p:bgPr>
        <a:solidFill>
          <a:srgbClr val="FFFFFF"/>
        </a:solidFill>
        <a:effectLst/>
      </p:bgPr>
    </p:bg>
    <p:spTree>
      <p:nvGrpSpPr>
        <p:cNvPr id="1" name=""/>
        <p:cNvGrpSpPr/>
        <p:nvPr/>
      </p:nvGrpSpPr>
      <p:grpSpPr>
        <a:xfrm>
          <a:off x="0" y="0"/>
          <a:ext cx="0" cy="0"/>
          <a:chOff x="0" y="0"/>
          <a:chExt cx="0" cy="0"/>
        </a:xfrm>
      </p:grpSpPr>
      <p:pic>
        <p:nvPicPr>
          <p:cNvPr id="125" name="Image" descr="Image"/>
          <p:cNvPicPr>
            <a:picLocks noChangeAspect="1"/>
          </p:cNvPicPr>
          <p:nvPr/>
        </p:nvPicPr>
        <p:blipFill>
          <a:blip r:embed="rId2"/>
          <a:stretch>
            <a:fillRect/>
          </a:stretch>
        </p:blipFill>
        <p:spPr>
          <a:xfrm>
            <a:off x="-1" y="-556289"/>
            <a:ext cx="12192001" cy="444501"/>
          </a:xfrm>
          <a:prstGeom prst="rect">
            <a:avLst/>
          </a:prstGeom>
          <a:ln w="12700">
            <a:miter lim="400000"/>
          </a:ln>
        </p:spPr>
      </p:pic>
      <p:pic>
        <p:nvPicPr>
          <p:cNvPr id="126" name="Image" descr="Image"/>
          <p:cNvPicPr>
            <a:picLocks noChangeAspect="1"/>
          </p:cNvPicPr>
          <p:nvPr/>
        </p:nvPicPr>
        <p:blipFill>
          <a:blip r:embed="rId3"/>
          <a:stretch>
            <a:fillRect/>
          </a:stretch>
        </p:blipFill>
        <p:spPr>
          <a:xfrm>
            <a:off x="-593977" y="0"/>
            <a:ext cx="444501" cy="6858000"/>
          </a:xfrm>
          <a:prstGeom prst="rect">
            <a:avLst/>
          </a:prstGeom>
          <a:ln w="12700">
            <a:miter lim="400000"/>
          </a:ln>
        </p:spPr>
      </p:pic>
      <p:sp>
        <p:nvSpPr>
          <p:cNvPr id="127" name="This is a chapter"/>
          <p:cNvSpPr txBox="1">
            <a:spLocks noGrp="1"/>
          </p:cNvSpPr>
          <p:nvPr>
            <p:ph type="body" sz="quarter" idx="21"/>
          </p:nvPr>
        </p:nvSpPr>
        <p:spPr>
          <a:xfrm>
            <a:off x="2344647" y="451628"/>
            <a:ext cx="6543951" cy="664797"/>
          </a:xfrm>
          <a:prstGeom prst="rect">
            <a:avLst/>
          </a:prstGeom>
        </p:spPr>
        <p:txBody>
          <a:bodyPr wrap="square" lIns="0" tIns="0" rIns="0" bIns="0">
            <a:spAutoFit/>
          </a:bodyPr>
          <a:lstStyle>
            <a:lvl1pPr defTabSz="1219169">
              <a:lnSpc>
                <a:spcPct val="90000"/>
              </a:lnSpc>
              <a:defRPr sz="4800"/>
            </a:lvl1pPr>
          </a:lstStyle>
          <a:p>
            <a:r>
              <a:t>This is a chapter</a:t>
            </a:r>
          </a:p>
        </p:txBody>
      </p:sp>
      <p:sp>
        <p:nvSpPr>
          <p:cNvPr id="128" name="01."/>
          <p:cNvSpPr txBox="1">
            <a:spLocks noGrp="1"/>
          </p:cNvSpPr>
          <p:nvPr>
            <p:ph type="body" sz="quarter" idx="22"/>
          </p:nvPr>
        </p:nvSpPr>
        <p:spPr>
          <a:xfrm>
            <a:off x="433088" y="444275"/>
            <a:ext cx="853778" cy="664797"/>
          </a:xfrm>
          <a:prstGeom prst="rect">
            <a:avLst/>
          </a:prstGeom>
        </p:spPr>
        <p:txBody>
          <a:bodyPr wrap="square" lIns="0" tIns="0" rIns="0" bIns="0">
            <a:spAutoFit/>
          </a:bodyPr>
          <a:lstStyle>
            <a:lvl1pPr defTabSz="1219169">
              <a:lnSpc>
                <a:spcPct val="90000"/>
              </a:lnSpc>
              <a:defRPr sz="4800">
                <a:solidFill>
                  <a:srgbClr val="000000">
                    <a:alpha val="50000"/>
                  </a:srgbClr>
                </a:solidFill>
              </a:defRPr>
            </a:lvl1pPr>
          </a:lstStyle>
          <a:p>
            <a:r>
              <a:t>01.</a:t>
            </a:r>
          </a:p>
        </p:txBody>
      </p:sp>
      <p:pic>
        <p:nvPicPr>
          <p:cNvPr id="129" name="Image" descr="Image"/>
          <p:cNvPicPr>
            <a:picLocks noChangeAspect="1"/>
          </p:cNvPicPr>
          <p:nvPr/>
        </p:nvPicPr>
        <p:blipFill>
          <a:blip r:embed="rId4"/>
          <a:stretch>
            <a:fillRect/>
          </a:stretch>
        </p:blipFill>
        <p:spPr>
          <a:xfrm>
            <a:off x="459491" y="6597402"/>
            <a:ext cx="336551" cy="159600"/>
          </a:xfrm>
          <a:prstGeom prst="rect">
            <a:avLst/>
          </a:prstGeom>
          <a:ln w="12700">
            <a:miter lim="400000"/>
          </a:ln>
        </p:spPr>
      </p:pic>
      <p:sp>
        <p:nvSpPr>
          <p:cNvPr id="130" name="Line"/>
          <p:cNvSpPr/>
          <p:nvPr/>
        </p:nvSpPr>
        <p:spPr>
          <a:xfrm>
            <a:off x="459491" y="6514154"/>
            <a:ext cx="11273019" cy="1"/>
          </a:xfrm>
          <a:prstGeom prst="line">
            <a:avLst/>
          </a:prstGeom>
          <a:ln w="6350">
            <a:solidFill>
              <a:srgbClr val="000000"/>
            </a:solidFill>
            <a:miter lim="400000"/>
          </a:ln>
        </p:spPr>
        <p:txBody>
          <a:bodyPr lIns="25400" tIns="25400" rIns="25400" bIns="25400" anchor="ctr"/>
          <a:lstStyle/>
          <a:p>
            <a:pPr>
              <a:lnSpc>
                <a:spcPts val="1650"/>
              </a:lnSpc>
              <a:defRPr sz="2400" spc="-24"/>
            </a:pPr>
            <a:endParaRPr sz="1200"/>
          </a:p>
        </p:txBody>
      </p:sp>
      <p:sp>
        <p:nvSpPr>
          <p:cNvPr id="131" name="Slide Number"/>
          <p:cNvSpPr txBox="1">
            <a:spLocks noGrp="1"/>
          </p:cNvSpPr>
          <p:nvPr>
            <p:ph type="sldNum" sz="quarter" idx="2"/>
          </p:nvPr>
        </p:nvSpPr>
        <p:spPr>
          <a:xfrm>
            <a:off x="11640155" y="6597141"/>
            <a:ext cx="105235" cy="107951"/>
          </a:xfrm>
          <a:prstGeom prst="rect">
            <a:avLst/>
          </a:prstGeom>
        </p:spPr>
        <p:txBody>
          <a:bodyPr lIns="0" tIns="0" rIns="0" bIns="0" anchor="b"/>
          <a:lstStyle>
            <a:lvl1pPr algn="r" defTabSz="1219169">
              <a:spcBef>
                <a:spcPts val="2250"/>
              </a:spcBef>
              <a:defRPr sz="700" spc="0">
                <a:solidFill>
                  <a:srgbClr val="000000"/>
                </a:solidFill>
                <a:latin typeface="+mn-lt"/>
                <a:ea typeface="+mn-ea"/>
                <a:cs typeface="+mn-cs"/>
                <a:sym typeface="Helvetica"/>
              </a:defRPr>
            </a:lvl1pPr>
          </a:lstStyle>
          <a:p>
            <a:fld id="{86CB4B4D-7CA3-9044-876B-883B54F8677D}" type="slidenum">
              <a:t>‹N°›</a:t>
            </a:fld>
            <a:endParaRPr/>
          </a:p>
        </p:txBody>
      </p:sp>
      <p:sp>
        <p:nvSpPr>
          <p:cNvPr id="132" name="Project name"/>
          <p:cNvSpPr txBox="1"/>
          <p:nvPr/>
        </p:nvSpPr>
        <p:spPr>
          <a:xfrm>
            <a:off x="6160679" y="6591476"/>
            <a:ext cx="530114" cy="11740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a:lnSpc>
                <a:spcPct val="120000"/>
              </a:lnSpc>
              <a:spcBef>
                <a:spcPts val="500"/>
              </a:spcBef>
              <a:defRPr sz="1400">
                <a:solidFill>
                  <a:srgbClr val="000000">
                    <a:alpha val="60000"/>
                  </a:srgbClr>
                </a:solidFill>
              </a:defRPr>
            </a:lvl1pPr>
          </a:lstStyle>
          <a:p>
            <a:r>
              <a:rPr sz="700"/>
              <a:t>Project name</a:t>
            </a: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EB03DF-0364-6931-F76D-E62AA412E946}"/>
              </a:ext>
            </a:extLst>
          </p:cNvPr>
          <p:cNvSpPr>
            <a:spLocks noGrp="1"/>
          </p:cNvSpPr>
          <p:nvPr>
            <p:ph type="title"/>
          </p:nvPr>
        </p:nvSpPr>
        <p:spPr>
          <a:xfrm>
            <a:off x="406400" y="365125"/>
            <a:ext cx="11398956" cy="1325563"/>
          </a:xfrm>
        </p:spPr>
        <p:txBody>
          <a:bodyPr/>
          <a:lstStyle/>
          <a:p>
            <a:r>
              <a:rPr lang="en-GB"/>
              <a:t>Click to edit Master title style</a:t>
            </a:r>
            <a:endParaRPr lang="nl-NL"/>
          </a:p>
        </p:txBody>
      </p:sp>
      <p:sp>
        <p:nvSpPr>
          <p:cNvPr id="5" name="Slide Number Placeholder 4">
            <a:extLst>
              <a:ext uri="{FF2B5EF4-FFF2-40B4-BE49-F238E27FC236}">
                <a16:creationId xmlns:a16="http://schemas.microsoft.com/office/drawing/2014/main" id="{BD9F1FFD-7CB2-85B4-0EDE-D166305B5EF8}"/>
              </a:ext>
            </a:extLst>
          </p:cNvPr>
          <p:cNvSpPr>
            <a:spLocks noGrp="1"/>
          </p:cNvSpPr>
          <p:nvPr>
            <p:ph type="sldNum" sz="quarter" idx="12"/>
          </p:nvPr>
        </p:nvSpPr>
        <p:spPr>
          <a:xfrm>
            <a:off x="9062156" y="6356350"/>
            <a:ext cx="2743200" cy="365125"/>
          </a:xfrm>
        </p:spPr>
        <p:txBody>
          <a:bodyPr/>
          <a:lstStyle>
            <a:lvl1pPr>
              <a:defRPr>
                <a:solidFill>
                  <a:schemeClr val="tx1"/>
                </a:solidFill>
              </a:defRPr>
            </a:lvl1pPr>
          </a:lstStyle>
          <a:p>
            <a:fld id="{ADDAA34C-5483-1348-9317-F743A49B0AFE}" type="slidenum">
              <a:rPr lang="nl-NL" smtClean="0"/>
              <a:pPr/>
              <a:t>‹N°›</a:t>
            </a:fld>
            <a:endParaRPr lang="nl-NL"/>
          </a:p>
        </p:txBody>
      </p:sp>
      <p:pic>
        <p:nvPicPr>
          <p:cNvPr id="3" name="Picture 2" descr="A black background with white text&#10;&#10;Description automatically generated">
            <a:extLst>
              <a:ext uri="{FF2B5EF4-FFF2-40B4-BE49-F238E27FC236}">
                <a16:creationId xmlns:a16="http://schemas.microsoft.com/office/drawing/2014/main" id="{2834DC4C-9119-B9A1-A24C-036813F31F39}"/>
              </a:ext>
            </a:extLst>
          </p:cNvPr>
          <p:cNvPicPr>
            <a:picLocks noChangeAspect="1"/>
          </p:cNvPicPr>
          <p:nvPr userDrawn="1"/>
        </p:nvPicPr>
        <p:blipFill>
          <a:blip r:embed="rId2"/>
          <a:stretch>
            <a:fillRect/>
          </a:stretch>
        </p:blipFill>
        <p:spPr>
          <a:xfrm>
            <a:off x="386644" y="6251096"/>
            <a:ext cx="2504661" cy="470379"/>
          </a:xfrm>
          <a:prstGeom prst="rect">
            <a:avLst/>
          </a:prstGeom>
        </p:spPr>
      </p:pic>
    </p:spTree>
    <p:extLst>
      <p:ext uri="{BB962C8B-B14F-4D97-AF65-F5344CB8AC3E}">
        <p14:creationId xmlns:p14="http://schemas.microsoft.com/office/powerpoint/2010/main" val="95599725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x">
  <p:cSld name="Big Quote-Black">
    <p:spTree>
      <p:nvGrpSpPr>
        <p:cNvPr id="1" name=""/>
        <p:cNvGrpSpPr/>
        <p:nvPr/>
      </p:nvGrpSpPr>
      <p:grpSpPr>
        <a:xfrm>
          <a:off x="0" y="0"/>
          <a:ext cx="0" cy="0"/>
          <a:chOff x="0" y="0"/>
          <a:chExt cx="0" cy="0"/>
        </a:xfrm>
      </p:grpSpPr>
      <p:pic>
        <p:nvPicPr>
          <p:cNvPr id="165" name="Image" descr="Image"/>
          <p:cNvPicPr>
            <a:picLocks noChangeAspect="1"/>
          </p:cNvPicPr>
          <p:nvPr/>
        </p:nvPicPr>
        <p:blipFill>
          <a:blip r:embed="rId2"/>
          <a:stretch>
            <a:fillRect/>
          </a:stretch>
        </p:blipFill>
        <p:spPr>
          <a:xfrm>
            <a:off x="-1" y="-556289"/>
            <a:ext cx="12192001" cy="444501"/>
          </a:xfrm>
          <a:prstGeom prst="rect">
            <a:avLst/>
          </a:prstGeom>
          <a:ln w="12700">
            <a:miter lim="400000"/>
          </a:ln>
        </p:spPr>
      </p:pic>
      <p:pic>
        <p:nvPicPr>
          <p:cNvPr id="166" name="Image" descr="Image"/>
          <p:cNvPicPr>
            <a:picLocks noChangeAspect="1"/>
          </p:cNvPicPr>
          <p:nvPr/>
        </p:nvPicPr>
        <p:blipFill>
          <a:blip r:embed="rId3"/>
          <a:stretch>
            <a:fillRect/>
          </a:stretch>
        </p:blipFill>
        <p:spPr>
          <a:xfrm>
            <a:off x="-593977" y="0"/>
            <a:ext cx="444501" cy="6858000"/>
          </a:xfrm>
          <a:prstGeom prst="rect">
            <a:avLst/>
          </a:prstGeom>
          <a:ln w="12700">
            <a:miter lim="400000"/>
          </a:ln>
        </p:spPr>
      </p:pic>
      <p:sp>
        <p:nvSpPr>
          <p:cNvPr id="167" name="Big quote: Lorem ipsum dolor sit amet, consectetur adipiscing elit. Fusce faucibus maximus odio consectetur pretium. Donec at est at massa convallis elementum."/>
          <p:cNvSpPr txBox="1">
            <a:spLocks noGrp="1"/>
          </p:cNvSpPr>
          <p:nvPr>
            <p:ph type="body" idx="21"/>
          </p:nvPr>
        </p:nvSpPr>
        <p:spPr>
          <a:xfrm>
            <a:off x="2350258" y="1312862"/>
            <a:ext cx="7491485" cy="4673600"/>
          </a:xfrm>
          <a:prstGeom prst="rect">
            <a:avLst/>
          </a:prstGeom>
        </p:spPr>
        <p:txBody>
          <a:bodyPr wrap="square" lIns="0" tIns="0" rIns="0" bIns="0">
            <a:spAutoFit/>
          </a:bodyPr>
          <a:lstStyle>
            <a:lvl1pPr defTabSz="1219169">
              <a:lnSpc>
                <a:spcPct val="90000"/>
              </a:lnSpc>
              <a:defRPr sz="4800">
                <a:solidFill>
                  <a:srgbClr val="FFFFFF"/>
                </a:solidFill>
              </a:defRPr>
            </a:lvl1pPr>
          </a:lstStyle>
          <a:p>
            <a:r>
              <a:t>Big quote: Lorem ipsum dolor sit amet, consectetur adipiscing elit. Fusce faucibus maximus odio consectetur pretium. Donec at est at massa convallis elementum.</a:t>
            </a:r>
          </a:p>
        </p:txBody>
      </p:sp>
      <p:sp>
        <p:nvSpPr>
          <p:cNvPr id="168" name="Line"/>
          <p:cNvSpPr/>
          <p:nvPr/>
        </p:nvSpPr>
        <p:spPr>
          <a:xfrm>
            <a:off x="459491" y="6514154"/>
            <a:ext cx="11273019" cy="1"/>
          </a:xfrm>
          <a:prstGeom prst="line">
            <a:avLst/>
          </a:prstGeom>
          <a:ln w="6350">
            <a:solidFill>
              <a:srgbClr val="929292"/>
            </a:solidFill>
            <a:miter lim="400000"/>
          </a:ln>
        </p:spPr>
        <p:txBody>
          <a:bodyPr lIns="25400" tIns="25400" rIns="25400" bIns="25400" anchor="ctr"/>
          <a:lstStyle/>
          <a:p>
            <a:pPr>
              <a:lnSpc>
                <a:spcPts val="1650"/>
              </a:lnSpc>
              <a:defRPr sz="2400" spc="-24"/>
            </a:pPr>
            <a:endParaRPr sz="1200"/>
          </a:p>
        </p:txBody>
      </p:sp>
      <p:pic>
        <p:nvPicPr>
          <p:cNvPr id="169" name="Image" descr="Image"/>
          <p:cNvPicPr>
            <a:picLocks noChangeAspect="1"/>
          </p:cNvPicPr>
          <p:nvPr/>
        </p:nvPicPr>
        <p:blipFill>
          <a:blip r:embed="rId4"/>
          <a:stretch>
            <a:fillRect/>
          </a:stretch>
        </p:blipFill>
        <p:spPr>
          <a:xfrm>
            <a:off x="459141" y="6591951"/>
            <a:ext cx="336551" cy="159599"/>
          </a:xfrm>
          <a:prstGeom prst="rect">
            <a:avLst/>
          </a:prstGeom>
          <a:ln w="12700">
            <a:miter lim="400000"/>
          </a:ln>
        </p:spPr>
      </p:pic>
      <p:sp>
        <p:nvSpPr>
          <p:cNvPr id="170" name="Slide Number"/>
          <p:cNvSpPr txBox="1">
            <a:spLocks noGrp="1"/>
          </p:cNvSpPr>
          <p:nvPr>
            <p:ph type="sldNum" sz="quarter" idx="2"/>
          </p:nvPr>
        </p:nvSpPr>
        <p:spPr>
          <a:xfrm>
            <a:off x="11652855" y="6591300"/>
            <a:ext cx="105235" cy="107951"/>
          </a:xfrm>
          <a:prstGeom prst="rect">
            <a:avLst/>
          </a:prstGeom>
        </p:spPr>
        <p:txBody>
          <a:bodyPr lIns="0" tIns="0" rIns="0" bIns="0" anchor="b"/>
          <a:lstStyle>
            <a:lvl1pPr algn="r" defTabSz="1219169">
              <a:spcBef>
                <a:spcPts val="2250"/>
              </a:spcBef>
              <a:defRPr sz="700" spc="0">
                <a:solidFill>
                  <a:srgbClr val="FFFFFF"/>
                </a:solidFill>
                <a:latin typeface="+mn-lt"/>
                <a:ea typeface="+mn-ea"/>
                <a:cs typeface="+mn-cs"/>
                <a:sym typeface="Helvetica"/>
              </a:defRPr>
            </a:lvl1pPr>
          </a:lstStyle>
          <a:p>
            <a:fld id="{86CB4B4D-7CA3-9044-876B-883B54F8677D}" type="slidenum">
              <a:t>‹N°›</a:t>
            </a:fld>
            <a:endParaRPr/>
          </a:p>
        </p:txBody>
      </p:sp>
      <p:sp>
        <p:nvSpPr>
          <p:cNvPr id="171" name="Project name"/>
          <p:cNvSpPr txBox="1"/>
          <p:nvPr/>
        </p:nvSpPr>
        <p:spPr>
          <a:xfrm>
            <a:off x="6160679" y="6591476"/>
            <a:ext cx="530114" cy="11740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a:lnSpc>
                <a:spcPct val="120000"/>
              </a:lnSpc>
              <a:defRPr sz="1400">
                <a:solidFill>
                  <a:srgbClr val="FFFFFF"/>
                </a:solidFill>
              </a:defRPr>
            </a:lvl1pPr>
          </a:lstStyle>
          <a:p>
            <a:r>
              <a:rPr sz="700"/>
              <a:t>Project name</a:t>
            </a:r>
          </a:p>
        </p:txBody>
      </p:sp>
    </p:spTree>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x">
  <p:cSld name="Med Quote-Black">
    <p:spTree>
      <p:nvGrpSpPr>
        <p:cNvPr id="1" name=""/>
        <p:cNvGrpSpPr/>
        <p:nvPr/>
      </p:nvGrpSpPr>
      <p:grpSpPr>
        <a:xfrm>
          <a:off x="0" y="0"/>
          <a:ext cx="0" cy="0"/>
          <a:chOff x="0" y="0"/>
          <a:chExt cx="0" cy="0"/>
        </a:xfrm>
      </p:grpSpPr>
      <p:pic>
        <p:nvPicPr>
          <p:cNvPr id="191" name="Image" descr="Image"/>
          <p:cNvPicPr>
            <a:picLocks noChangeAspect="1"/>
          </p:cNvPicPr>
          <p:nvPr/>
        </p:nvPicPr>
        <p:blipFill>
          <a:blip r:embed="rId2"/>
          <a:stretch>
            <a:fillRect/>
          </a:stretch>
        </p:blipFill>
        <p:spPr>
          <a:xfrm>
            <a:off x="-1" y="-556289"/>
            <a:ext cx="12192001" cy="444501"/>
          </a:xfrm>
          <a:prstGeom prst="rect">
            <a:avLst/>
          </a:prstGeom>
          <a:ln w="12700">
            <a:miter lim="400000"/>
          </a:ln>
        </p:spPr>
      </p:pic>
      <p:pic>
        <p:nvPicPr>
          <p:cNvPr id="192" name="Image" descr="Image"/>
          <p:cNvPicPr>
            <a:picLocks noChangeAspect="1"/>
          </p:cNvPicPr>
          <p:nvPr/>
        </p:nvPicPr>
        <p:blipFill>
          <a:blip r:embed="rId3"/>
          <a:stretch>
            <a:fillRect/>
          </a:stretch>
        </p:blipFill>
        <p:spPr>
          <a:xfrm>
            <a:off x="-593977" y="0"/>
            <a:ext cx="444501" cy="6858000"/>
          </a:xfrm>
          <a:prstGeom prst="rect">
            <a:avLst/>
          </a:prstGeom>
          <a:ln w="12700">
            <a:miter lim="400000"/>
          </a:ln>
        </p:spPr>
      </p:pic>
      <p:sp>
        <p:nvSpPr>
          <p:cNvPr id="193" name="Lorem ipsum dolor sit amet, consectetur adipiscing elit. Fusce faucibus maximus odio consectetur pretium. Donec at est at massa convallis elementum. Quisque arcu dui, eleifend non lacus non, porttitor dapibus nunc. Pellentesque quam libero, porttitor sed"/>
          <p:cNvSpPr txBox="1">
            <a:spLocks noGrp="1"/>
          </p:cNvSpPr>
          <p:nvPr>
            <p:ph type="body" sz="quarter" idx="21"/>
          </p:nvPr>
        </p:nvSpPr>
        <p:spPr>
          <a:xfrm>
            <a:off x="2350486" y="2433638"/>
            <a:ext cx="6553010" cy="2357120"/>
          </a:xfrm>
          <a:prstGeom prst="rect">
            <a:avLst/>
          </a:prstGeom>
        </p:spPr>
        <p:txBody>
          <a:bodyPr wrap="square" lIns="0" tIns="0" rIns="0" bIns="0">
            <a:spAutoFit/>
          </a:bodyPr>
          <a:lstStyle>
            <a:lvl1pPr defTabSz="1219169">
              <a:lnSpc>
                <a:spcPct val="90000"/>
              </a:lnSpc>
              <a:defRPr sz="2400">
                <a:solidFill>
                  <a:srgbClr val="FFFFFF"/>
                </a:solidFill>
              </a:defRPr>
            </a:lvl1pPr>
          </a:lstStyle>
          <a:p>
            <a:r>
              <a:t>Lorem ipsum dolor sit amet, consectetur adipiscing elit. Fusce faucibus maximus odio consectetur pretium. Donec at est at massa convallis elementum. Quisque arcu dui, eleifend non lacus non, porttitor dapibus nunc. Pellentesque quam libero, porttitor sed orci at, blandit eleifend nisi.</a:t>
            </a:r>
          </a:p>
        </p:txBody>
      </p:sp>
      <p:sp>
        <p:nvSpPr>
          <p:cNvPr id="194" name="Line"/>
          <p:cNvSpPr/>
          <p:nvPr/>
        </p:nvSpPr>
        <p:spPr>
          <a:xfrm>
            <a:off x="459491" y="6514154"/>
            <a:ext cx="11273019" cy="1"/>
          </a:xfrm>
          <a:prstGeom prst="line">
            <a:avLst/>
          </a:prstGeom>
          <a:ln w="6350">
            <a:solidFill>
              <a:srgbClr val="929292"/>
            </a:solidFill>
            <a:miter lim="400000"/>
          </a:ln>
        </p:spPr>
        <p:txBody>
          <a:bodyPr lIns="25400" tIns="25400" rIns="25400" bIns="25400" anchor="ctr"/>
          <a:lstStyle/>
          <a:p>
            <a:pPr>
              <a:lnSpc>
                <a:spcPts val="1650"/>
              </a:lnSpc>
              <a:defRPr sz="2400" spc="-24"/>
            </a:pPr>
            <a:endParaRPr sz="1200"/>
          </a:p>
        </p:txBody>
      </p:sp>
      <p:pic>
        <p:nvPicPr>
          <p:cNvPr id="195" name="Image" descr="Image"/>
          <p:cNvPicPr>
            <a:picLocks noChangeAspect="1"/>
          </p:cNvPicPr>
          <p:nvPr/>
        </p:nvPicPr>
        <p:blipFill>
          <a:blip r:embed="rId4"/>
          <a:stretch>
            <a:fillRect/>
          </a:stretch>
        </p:blipFill>
        <p:spPr>
          <a:xfrm>
            <a:off x="459141" y="6591951"/>
            <a:ext cx="336551" cy="159599"/>
          </a:xfrm>
          <a:prstGeom prst="rect">
            <a:avLst/>
          </a:prstGeom>
          <a:ln w="12700">
            <a:miter lim="400000"/>
          </a:ln>
        </p:spPr>
      </p:pic>
      <p:sp>
        <p:nvSpPr>
          <p:cNvPr id="196" name="Slide Number"/>
          <p:cNvSpPr txBox="1">
            <a:spLocks noGrp="1"/>
          </p:cNvSpPr>
          <p:nvPr>
            <p:ph type="sldNum" sz="quarter" idx="2"/>
          </p:nvPr>
        </p:nvSpPr>
        <p:spPr>
          <a:xfrm>
            <a:off x="11652855" y="6591300"/>
            <a:ext cx="105235" cy="107951"/>
          </a:xfrm>
          <a:prstGeom prst="rect">
            <a:avLst/>
          </a:prstGeom>
        </p:spPr>
        <p:txBody>
          <a:bodyPr lIns="0" tIns="0" rIns="0" bIns="0" anchor="b"/>
          <a:lstStyle>
            <a:lvl1pPr algn="r" defTabSz="1219169">
              <a:spcBef>
                <a:spcPts val="2250"/>
              </a:spcBef>
              <a:defRPr sz="700" spc="0">
                <a:solidFill>
                  <a:srgbClr val="FFFFFF"/>
                </a:solidFill>
                <a:latin typeface="+mn-lt"/>
                <a:ea typeface="+mn-ea"/>
                <a:cs typeface="+mn-cs"/>
                <a:sym typeface="Helvetica"/>
              </a:defRPr>
            </a:lvl1pPr>
          </a:lstStyle>
          <a:p>
            <a:fld id="{86CB4B4D-7CA3-9044-876B-883B54F8677D}" type="slidenum">
              <a:t>‹N°›</a:t>
            </a:fld>
            <a:endParaRPr/>
          </a:p>
        </p:txBody>
      </p:sp>
      <p:sp>
        <p:nvSpPr>
          <p:cNvPr id="197" name="Project name"/>
          <p:cNvSpPr txBox="1"/>
          <p:nvPr/>
        </p:nvSpPr>
        <p:spPr>
          <a:xfrm>
            <a:off x="6160679" y="6591476"/>
            <a:ext cx="530114" cy="11740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a:lnSpc>
                <a:spcPct val="120000"/>
              </a:lnSpc>
              <a:defRPr sz="1400">
                <a:solidFill>
                  <a:srgbClr val="FFFFFF"/>
                </a:solidFill>
              </a:defRPr>
            </a:lvl1pPr>
          </a:lstStyle>
          <a:p>
            <a:r>
              <a:rPr sz="700"/>
              <a:t>Project name</a:t>
            </a:r>
          </a:p>
        </p:txBody>
      </p:sp>
    </p:spTree>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x">
  <p:cSld name="Intro">
    <p:bg>
      <p:bgPr>
        <a:solidFill>
          <a:srgbClr val="FFFFFF"/>
        </a:solidFill>
        <a:effectLst/>
      </p:bgPr>
    </p:bg>
    <p:spTree>
      <p:nvGrpSpPr>
        <p:cNvPr id="1" name=""/>
        <p:cNvGrpSpPr/>
        <p:nvPr/>
      </p:nvGrpSpPr>
      <p:grpSpPr>
        <a:xfrm>
          <a:off x="0" y="0"/>
          <a:ext cx="0" cy="0"/>
          <a:chOff x="0" y="0"/>
          <a:chExt cx="0" cy="0"/>
        </a:xfrm>
      </p:grpSpPr>
      <p:pic>
        <p:nvPicPr>
          <p:cNvPr id="217" name="Image" descr="Image"/>
          <p:cNvPicPr>
            <a:picLocks noChangeAspect="1"/>
          </p:cNvPicPr>
          <p:nvPr/>
        </p:nvPicPr>
        <p:blipFill>
          <a:blip r:embed="rId2"/>
          <a:stretch>
            <a:fillRect/>
          </a:stretch>
        </p:blipFill>
        <p:spPr>
          <a:xfrm>
            <a:off x="-1" y="-556289"/>
            <a:ext cx="12192001" cy="444501"/>
          </a:xfrm>
          <a:prstGeom prst="rect">
            <a:avLst/>
          </a:prstGeom>
          <a:ln w="12700">
            <a:miter lim="400000"/>
          </a:ln>
        </p:spPr>
      </p:pic>
      <p:pic>
        <p:nvPicPr>
          <p:cNvPr id="218" name="Image" descr="Image"/>
          <p:cNvPicPr>
            <a:picLocks noChangeAspect="1"/>
          </p:cNvPicPr>
          <p:nvPr/>
        </p:nvPicPr>
        <p:blipFill>
          <a:blip r:embed="rId3"/>
          <a:stretch>
            <a:fillRect/>
          </a:stretch>
        </p:blipFill>
        <p:spPr>
          <a:xfrm>
            <a:off x="-593977" y="0"/>
            <a:ext cx="444501" cy="6858000"/>
          </a:xfrm>
          <a:prstGeom prst="rect">
            <a:avLst/>
          </a:prstGeom>
          <a:ln w="12700">
            <a:miter lim="400000"/>
          </a:ln>
        </p:spPr>
      </p:pic>
      <p:pic>
        <p:nvPicPr>
          <p:cNvPr id="219" name="Image" descr="Image"/>
          <p:cNvPicPr>
            <a:picLocks noChangeAspect="1"/>
          </p:cNvPicPr>
          <p:nvPr/>
        </p:nvPicPr>
        <p:blipFill>
          <a:blip r:embed="rId4"/>
          <a:stretch>
            <a:fillRect/>
          </a:stretch>
        </p:blipFill>
        <p:spPr>
          <a:xfrm>
            <a:off x="459491" y="6597402"/>
            <a:ext cx="336551" cy="159600"/>
          </a:xfrm>
          <a:prstGeom prst="rect">
            <a:avLst/>
          </a:prstGeom>
          <a:ln w="12700">
            <a:miter lim="400000"/>
          </a:ln>
        </p:spPr>
      </p:pic>
      <p:sp>
        <p:nvSpPr>
          <p:cNvPr id="220" name="Line"/>
          <p:cNvSpPr/>
          <p:nvPr/>
        </p:nvSpPr>
        <p:spPr>
          <a:xfrm>
            <a:off x="459491" y="6514154"/>
            <a:ext cx="11273019" cy="1"/>
          </a:xfrm>
          <a:prstGeom prst="line">
            <a:avLst/>
          </a:prstGeom>
          <a:ln w="6350">
            <a:solidFill>
              <a:srgbClr val="000000"/>
            </a:solidFill>
            <a:miter lim="400000"/>
          </a:ln>
        </p:spPr>
        <p:txBody>
          <a:bodyPr lIns="25400" tIns="25400" rIns="25400" bIns="25400" anchor="ctr"/>
          <a:lstStyle/>
          <a:p>
            <a:pPr>
              <a:lnSpc>
                <a:spcPts val="1650"/>
              </a:lnSpc>
              <a:defRPr sz="2400" spc="-24"/>
            </a:pPr>
            <a:endParaRPr sz="1200"/>
          </a:p>
        </p:txBody>
      </p:sp>
      <p:sp>
        <p:nvSpPr>
          <p:cNvPr id="221" name="Change makes us grow…"/>
          <p:cNvSpPr txBox="1">
            <a:spLocks noGrp="1"/>
          </p:cNvSpPr>
          <p:nvPr>
            <p:ph type="body" idx="21"/>
          </p:nvPr>
        </p:nvSpPr>
        <p:spPr>
          <a:xfrm>
            <a:off x="446577" y="585907"/>
            <a:ext cx="6536972" cy="5686187"/>
          </a:xfrm>
          <a:prstGeom prst="rect">
            <a:avLst/>
          </a:prstGeom>
        </p:spPr>
        <p:txBody>
          <a:bodyPr lIns="0" tIns="0" rIns="0" bIns="0" anchor="ctr">
            <a:noAutofit/>
          </a:bodyPr>
          <a:lstStyle/>
          <a:p>
            <a:pPr defTabSz="1219169">
              <a:lnSpc>
                <a:spcPct val="90000"/>
              </a:lnSpc>
              <a:defRPr sz="6400"/>
            </a:pPr>
            <a:r>
              <a:t>Change makes us grow</a:t>
            </a:r>
          </a:p>
          <a:p>
            <a:pPr defTabSz="1219169">
              <a:lnSpc>
                <a:spcPct val="100000"/>
              </a:lnSpc>
              <a:defRPr sz="3400"/>
            </a:pPr>
            <a:endParaRPr/>
          </a:p>
          <a:p>
            <a:pPr defTabSz="1219169">
              <a:lnSpc>
                <a:spcPct val="100000"/>
              </a:lnSpc>
              <a:defRPr sz="3400"/>
            </a:pPr>
            <a:r>
              <a:t>While much of the industry feels pessimistic (see the MM mood barometer), we're born optimists. We don't fear change; we fuel our innovation with it: inventing new services, creating groundbreaking ideas, helping clients navigate the future, and sharing our insights with the industry. Even a name change becomes an opportunity for growth. Our rebrand from FamousGrey to AKQA Brussels energized us to raise the bar yet again. We like to say that 80% of our company is a core of continuum, and 20% is a layer of extreme agility.</a:t>
            </a:r>
          </a:p>
          <a:p>
            <a:pPr defTabSz="1219169">
              <a:lnSpc>
                <a:spcPct val="100000"/>
              </a:lnSpc>
              <a:defRPr sz="3400"/>
            </a:pPr>
            <a:br/>
            <a:r>
              <a:t>This embrace of change thrives on the right culture. At AKQA, everyone is empowered to experiment. This entrepreneurial spirit is another key to our success—it's the foundation of everything we do. Combine this love of change with talented people and ambitious clients, and the results are explosive. </a:t>
            </a:r>
          </a:p>
        </p:txBody>
      </p:sp>
      <p:sp>
        <p:nvSpPr>
          <p:cNvPr id="222" name="FPO.png"/>
          <p:cNvSpPr>
            <a:spLocks noGrp="1"/>
          </p:cNvSpPr>
          <p:nvPr>
            <p:ph type="pic" sz="half" idx="22"/>
          </p:nvPr>
        </p:nvSpPr>
        <p:spPr>
          <a:xfrm>
            <a:off x="8066748" y="242914"/>
            <a:ext cx="3683259" cy="6372095"/>
          </a:xfrm>
          <a:prstGeom prst="rect">
            <a:avLst/>
          </a:prstGeom>
        </p:spPr>
        <p:txBody>
          <a:bodyPr lIns="91439" tIns="45719" rIns="91439" bIns="45719">
            <a:noAutofit/>
          </a:bodyPr>
          <a:lstStyle/>
          <a:p>
            <a:endParaRPr/>
          </a:p>
        </p:txBody>
      </p:sp>
      <p:sp>
        <p:nvSpPr>
          <p:cNvPr id="223" name="Slide Number"/>
          <p:cNvSpPr txBox="1">
            <a:spLocks noGrp="1"/>
          </p:cNvSpPr>
          <p:nvPr>
            <p:ph type="sldNum" sz="quarter" idx="2"/>
          </p:nvPr>
        </p:nvSpPr>
        <p:spPr>
          <a:xfrm>
            <a:off x="11640155" y="6591300"/>
            <a:ext cx="105235" cy="107951"/>
          </a:xfrm>
          <a:prstGeom prst="rect">
            <a:avLst/>
          </a:prstGeom>
        </p:spPr>
        <p:txBody>
          <a:bodyPr lIns="0" tIns="0" rIns="0" bIns="0" anchor="b"/>
          <a:lstStyle>
            <a:lvl1pPr algn="r" defTabSz="1219169">
              <a:spcBef>
                <a:spcPts val="2250"/>
              </a:spcBef>
              <a:defRPr sz="700" spc="0">
                <a:solidFill>
                  <a:srgbClr val="000000"/>
                </a:solidFill>
                <a:latin typeface="+mn-lt"/>
                <a:ea typeface="+mn-ea"/>
                <a:cs typeface="+mn-cs"/>
                <a:sym typeface="Helvetica"/>
              </a:defRPr>
            </a:lvl1pPr>
          </a:lstStyle>
          <a:p>
            <a:fld id="{86CB4B4D-7CA3-9044-876B-883B54F8677D}" type="slidenum">
              <a:t>‹N°›</a:t>
            </a:fld>
            <a:endParaRPr/>
          </a:p>
        </p:txBody>
      </p:sp>
      <p:sp>
        <p:nvSpPr>
          <p:cNvPr id="224" name="Project name"/>
          <p:cNvSpPr txBox="1"/>
          <p:nvPr/>
        </p:nvSpPr>
        <p:spPr>
          <a:xfrm>
            <a:off x="6160679" y="6591476"/>
            <a:ext cx="530114" cy="11740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a:lnSpc>
                <a:spcPct val="120000"/>
              </a:lnSpc>
              <a:spcBef>
                <a:spcPts val="500"/>
              </a:spcBef>
              <a:defRPr sz="1400">
                <a:solidFill>
                  <a:srgbClr val="000000">
                    <a:alpha val="60000"/>
                  </a:srgbClr>
                </a:solidFill>
              </a:defRPr>
            </a:lvl1pPr>
          </a:lstStyle>
          <a:p>
            <a:r>
              <a:rPr sz="700"/>
              <a:t>Project name</a:t>
            </a:r>
          </a:p>
        </p:txBody>
      </p:sp>
    </p:spTree>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x">
  <p:cSld name="Multiple text zones 2">
    <p:bg>
      <p:bgPr>
        <a:solidFill>
          <a:srgbClr val="FFFFFF"/>
        </a:solidFill>
        <a:effectLst/>
      </p:bgPr>
    </p:bg>
    <p:spTree>
      <p:nvGrpSpPr>
        <p:cNvPr id="1" name=""/>
        <p:cNvGrpSpPr/>
        <p:nvPr/>
      </p:nvGrpSpPr>
      <p:grpSpPr>
        <a:xfrm>
          <a:off x="0" y="0"/>
          <a:ext cx="0" cy="0"/>
          <a:chOff x="0" y="0"/>
          <a:chExt cx="0" cy="0"/>
        </a:xfrm>
      </p:grpSpPr>
      <p:pic>
        <p:nvPicPr>
          <p:cNvPr id="245" name="Image" descr="Image"/>
          <p:cNvPicPr>
            <a:picLocks noChangeAspect="1"/>
          </p:cNvPicPr>
          <p:nvPr/>
        </p:nvPicPr>
        <p:blipFill>
          <a:blip r:embed="rId2"/>
          <a:stretch>
            <a:fillRect/>
          </a:stretch>
        </p:blipFill>
        <p:spPr>
          <a:xfrm>
            <a:off x="-1" y="-556289"/>
            <a:ext cx="12192001" cy="444501"/>
          </a:xfrm>
          <a:prstGeom prst="rect">
            <a:avLst/>
          </a:prstGeom>
          <a:ln w="12700">
            <a:miter lim="400000"/>
          </a:ln>
        </p:spPr>
      </p:pic>
      <p:pic>
        <p:nvPicPr>
          <p:cNvPr id="246" name="Image" descr="Image"/>
          <p:cNvPicPr>
            <a:picLocks noChangeAspect="1"/>
          </p:cNvPicPr>
          <p:nvPr/>
        </p:nvPicPr>
        <p:blipFill>
          <a:blip r:embed="rId3"/>
          <a:stretch>
            <a:fillRect/>
          </a:stretch>
        </p:blipFill>
        <p:spPr>
          <a:xfrm>
            <a:off x="-593977" y="0"/>
            <a:ext cx="444501" cy="6858000"/>
          </a:xfrm>
          <a:prstGeom prst="rect">
            <a:avLst/>
          </a:prstGeom>
          <a:ln w="12700">
            <a:miter lim="400000"/>
          </a:ln>
        </p:spPr>
      </p:pic>
      <p:pic>
        <p:nvPicPr>
          <p:cNvPr id="247" name="Image" descr="Image"/>
          <p:cNvPicPr>
            <a:picLocks noChangeAspect="1"/>
          </p:cNvPicPr>
          <p:nvPr/>
        </p:nvPicPr>
        <p:blipFill>
          <a:blip r:embed="rId4"/>
          <a:stretch>
            <a:fillRect/>
          </a:stretch>
        </p:blipFill>
        <p:spPr>
          <a:xfrm>
            <a:off x="459491" y="6597402"/>
            <a:ext cx="336551" cy="159600"/>
          </a:xfrm>
          <a:prstGeom prst="rect">
            <a:avLst/>
          </a:prstGeom>
          <a:ln w="12700">
            <a:miter lim="400000"/>
          </a:ln>
        </p:spPr>
      </p:pic>
      <p:sp>
        <p:nvSpPr>
          <p:cNvPr id="248" name="Line"/>
          <p:cNvSpPr/>
          <p:nvPr/>
        </p:nvSpPr>
        <p:spPr>
          <a:xfrm>
            <a:off x="459491" y="6514154"/>
            <a:ext cx="11273019" cy="1"/>
          </a:xfrm>
          <a:prstGeom prst="line">
            <a:avLst/>
          </a:prstGeom>
          <a:ln w="6350">
            <a:solidFill>
              <a:srgbClr val="000000"/>
            </a:solidFill>
            <a:miter lim="400000"/>
          </a:ln>
        </p:spPr>
        <p:txBody>
          <a:bodyPr lIns="25400" tIns="25400" rIns="25400" bIns="25400" anchor="ctr"/>
          <a:lstStyle/>
          <a:p>
            <a:pPr>
              <a:lnSpc>
                <a:spcPts val="1650"/>
              </a:lnSpc>
              <a:defRPr sz="2400" spc="-24"/>
            </a:pPr>
            <a:endParaRPr sz="1200"/>
          </a:p>
        </p:txBody>
      </p:sp>
      <p:sp>
        <p:nvSpPr>
          <p:cNvPr id="249" name="Lorem ipsum title.…"/>
          <p:cNvSpPr txBox="1">
            <a:spLocks noGrp="1"/>
          </p:cNvSpPr>
          <p:nvPr>
            <p:ph type="body" sz="quarter" idx="21"/>
          </p:nvPr>
        </p:nvSpPr>
        <p:spPr>
          <a:xfrm>
            <a:off x="1399829" y="2637879"/>
            <a:ext cx="4191001" cy="1582242"/>
          </a:xfrm>
          <a:prstGeom prst="rect">
            <a:avLst/>
          </a:prstGeom>
        </p:spPr>
        <p:txBody>
          <a:bodyPr lIns="0" tIns="0" rIns="0" bIns="0">
            <a:noAutofit/>
          </a:bodyPr>
          <a:lstStyle/>
          <a:p>
            <a:pPr defTabSz="1219169">
              <a:lnSpc>
                <a:spcPct val="90000"/>
              </a:lnSpc>
              <a:spcBef>
                <a:spcPts val="1000"/>
              </a:spcBef>
              <a:defRPr sz="4800"/>
            </a:pPr>
            <a:r>
              <a:t>Lorem ipsum title.</a:t>
            </a:r>
          </a:p>
          <a:p>
            <a:pPr defTabSz="1219169">
              <a:lnSpc>
                <a:spcPts val="1650"/>
              </a:lnSpc>
              <a:defRPr sz="2400" spc="-24"/>
            </a:pPr>
            <a:r>
              <a:t>Lorem ipsum dolor sit amet, consectetur adipiscing elit. Fusce faucibus maximus odio consectetur pretium. Donec at est at massa convallis elementum. Quisque arcu dui, eleifend non lacus non, porttitor dapibus nunc. Pellentesque quam libero, porttitor sed orci at, blandit elnd nisi.</a:t>
            </a:r>
          </a:p>
        </p:txBody>
      </p:sp>
      <p:sp>
        <p:nvSpPr>
          <p:cNvPr id="250" name="2024 was a record year when it comes to  being recognized for our creative work."/>
          <p:cNvSpPr txBox="1">
            <a:spLocks noGrp="1"/>
          </p:cNvSpPr>
          <p:nvPr>
            <p:ph type="body" sz="quarter" idx="22"/>
          </p:nvPr>
        </p:nvSpPr>
        <p:spPr>
          <a:xfrm>
            <a:off x="472450" y="449467"/>
            <a:ext cx="5588001" cy="3323987"/>
          </a:xfrm>
          <a:prstGeom prst="rect">
            <a:avLst/>
          </a:prstGeom>
        </p:spPr>
        <p:txBody>
          <a:bodyPr wrap="square" lIns="0" tIns="0" rIns="0" bIns="0">
            <a:spAutoFit/>
          </a:bodyPr>
          <a:lstStyle/>
          <a:p>
            <a:pPr defTabSz="1219169">
              <a:lnSpc>
                <a:spcPct val="90000"/>
              </a:lnSpc>
              <a:defRPr sz="4800"/>
            </a:pPr>
            <a:r>
              <a:t>2024 was a record year when it comes to </a:t>
            </a:r>
            <a:br/>
            <a:r>
              <a:t>being recognized for our creative work.</a:t>
            </a:r>
          </a:p>
        </p:txBody>
      </p:sp>
      <p:sp>
        <p:nvSpPr>
          <p:cNvPr id="251" name="Line"/>
          <p:cNvSpPr/>
          <p:nvPr/>
        </p:nvSpPr>
        <p:spPr>
          <a:xfrm flipV="1">
            <a:off x="6096000" y="1936752"/>
            <a:ext cx="1" cy="2984496"/>
          </a:xfrm>
          <a:prstGeom prst="line">
            <a:avLst/>
          </a:prstGeom>
          <a:ln w="6350">
            <a:solidFill>
              <a:srgbClr val="000000"/>
            </a:solidFill>
            <a:miter lim="400000"/>
          </a:ln>
        </p:spPr>
        <p:txBody>
          <a:bodyPr lIns="25400" tIns="25400" rIns="25400" bIns="25400" anchor="ctr"/>
          <a:lstStyle/>
          <a:p>
            <a:pPr>
              <a:lnSpc>
                <a:spcPts val="1650"/>
              </a:lnSpc>
              <a:defRPr sz="2400" spc="-24"/>
            </a:pPr>
            <a:endParaRPr sz="1200"/>
          </a:p>
        </p:txBody>
      </p:sp>
      <p:sp>
        <p:nvSpPr>
          <p:cNvPr id="252" name="Lorem ipsum title.…"/>
          <p:cNvSpPr txBox="1">
            <a:spLocks noGrp="1"/>
          </p:cNvSpPr>
          <p:nvPr>
            <p:ph type="body" sz="quarter" idx="23"/>
          </p:nvPr>
        </p:nvSpPr>
        <p:spPr>
          <a:xfrm>
            <a:off x="6606830" y="2637879"/>
            <a:ext cx="4191001" cy="1582242"/>
          </a:xfrm>
          <a:prstGeom prst="rect">
            <a:avLst/>
          </a:prstGeom>
        </p:spPr>
        <p:txBody>
          <a:bodyPr lIns="0" tIns="0" rIns="0" bIns="0">
            <a:noAutofit/>
          </a:bodyPr>
          <a:lstStyle/>
          <a:p>
            <a:pPr defTabSz="1219169">
              <a:lnSpc>
                <a:spcPct val="90000"/>
              </a:lnSpc>
              <a:spcBef>
                <a:spcPts val="1000"/>
              </a:spcBef>
              <a:defRPr sz="4800"/>
            </a:pPr>
            <a:r>
              <a:t>Lorem ipsum title.</a:t>
            </a:r>
          </a:p>
          <a:p>
            <a:pPr defTabSz="1219169">
              <a:lnSpc>
                <a:spcPts val="1650"/>
              </a:lnSpc>
              <a:defRPr sz="2400" spc="-24"/>
            </a:pPr>
            <a:r>
              <a:t>Lorem ipsum dolor sit amet, consectetur adipiscing elit. Fusce faucibus maximus odio consectetur pretium. Donec at est at massa convallis elementum. Quisque arcu dui, eleifend non lacus non, porttitor dapibus nunc. Pellentesque quam libero, porttitor sed orci at, blandit elnd nisi.</a:t>
            </a:r>
          </a:p>
        </p:txBody>
      </p:sp>
      <p:sp>
        <p:nvSpPr>
          <p:cNvPr id="253" name="Slide Number"/>
          <p:cNvSpPr txBox="1">
            <a:spLocks noGrp="1"/>
          </p:cNvSpPr>
          <p:nvPr>
            <p:ph type="sldNum" sz="quarter" idx="2"/>
          </p:nvPr>
        </p:nvSpPr>
        <p:spPr>
          <a:xfrm>
            <a:off x="11640155" y="6591300"/>
            <a:ext cx="105235" cy="107951"/>
          </a:xfrm>
          <a:prstGeom prst="rect">
            <a:avLst/>
          </a:prstGeom>
        </p:spPr>
        <p:txBody>
          <a:bodyPr lIns="0" tIns="0" rIns="0" bIns="0" anchor="b"/>
          <a:lstStyle>
            <a:lvl1pPr algn="r" defTabSz="1219169">
              <a:spcBef>
                <a:spcPts val="2250"/>
              </a:spcBef>
              <a:defRPr sz="700" spc="0">
                <a:solidFill>
                  <a:srgbClr val="000000"/>
                </a:solidFill>
                <a:latin typeface="+mn-lt"/>
                <a:ea typeface="+mn-ea"/>
                <a:cs typeface="+mn-cs"/>
                <a:sym typeface="Helvetica"/>
              </a:defRPr>
            </a:lvl1pPr>
          </a:lstStyle>
          <a:p>
            <a:fld id="{86CB4B4D-7CA3-9044-876B-883B54F8677D}" type="slidenum">
              <a:t>‹N°›</a:t>
            </a:fld>
            <a:endParaRPr/>
          </a:p>
        </p:txBody>
      </p:sp>
      <p:sp>
        <p:nvSpPr>
          <p:cNvPr id="254" name="Project name"/>
          <p:cNvSpPr txBox="1"/>
          <p:nvPr/>
        </p:nvSpPr>
        <p:spPr>
          <a:xfrm>
            <a:off x="6160679" y="6591476"/>
            <a:ext cx="530114" cy="11740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a:lnSpc>
                <a:spcPct val="120000"/>
              </a:lnSpc>
              <a:spcBef>
                <a:spcPts val="500"/>
              </a:spcBef>
              <a:defRPr sz="1400">
                <a:solidFill>
                  <a:srgbClr val="000000">
                    <a:alpha val="60000"/>
                  </a:srgbClr>
                </a:solidFill>
              </a:defRPr>
            </a:lvl1pPr>
          </a:lstStyle>
          <a:p>
            <a:r>
              <a:rPr sz="700"/>
              <a:t>Project name</a:t>
            </a:r>
          </a:p>
        </p:txBody>
      </p:sp>
    </p:spTree>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x">
  <p:cSld name="Multiple text zones 4">
    <p:bg>
      <p:bgPr>
        <a:solidFill>
          <a:srgbClr val="FFFFFF"/>
        </a:solidFill>
        <a:effectLst/>
      </p:bgPr>
    </p:bg>
    <p:spTree>
      <p:nvGrpSpPr>
        <p:cNvPr id="1" name=""/>
        <p:cNvGrpSpPr/>
        <p:nvPr/>
      </p:nvGrpSpPr>
      <p:grpSpPr>
        <a:xfrm>
          <a:off x="0" y="0"/>
          <a:ext cx="0" cy="0"/>
          <a:chOff x="0" y="0"/>
          <a:chExt cx="0" cy="0"/>
        </a:xfrm>
      </p:grpSpPr>
      <p:pic>
        <p:nvPicPr>
          <p:cNvPr id="261" name="Image" descr="Image"/>
          <p:cNvPicPr>
            <a:picLocks noChangeAspect="1"/>
          </p:cNvPicPr>
          <p:nvPr/>
        </p:nvPicPr>
        <p:blipFill>
          <a:blip r:embed="rId2"/>
          <a:stretch>
            <a:fillRect/>
          </a:stretch>
        </p:blipFill>
        <p:spPr>
          <a:xfrm>
            <a:off x="-1" y="-556289"/>
            <a:ext cx="12192001" cy="444501"/>
          </a:xfrm>
          <a:prstGeom prst="rect">
            <a:avLst/>
          </a:prstGeom>
          <a:ln w="12700">
            <a:miter lim="400000"/>
          </a:ln>
        </p:spPr>
      </p:pic>
      <p:pic>
        <p:nvPicPr>
          <p:cNvPr id="262" name="Image" descr="Image"/>
          <p:cNvPicPr>
            <a:picLocks noChangeAspect="1"/>
          </p:cNvPicPr>
          <p:nvPr/>
        </p:nvPicPr>
        <p:blipFill>
          <a:blip r:embed="rId3"/>
          <a:stretch>
            <a:fillRect/>
          </a:stretch>
        </p:blipFill>
        <p:spPr>
          <a:xfrm>
            <a:off x="-593977" y="0"/>
            <a:ext cx="444501" cy="6858000"/>
          </a:xfrm>
          <a:prstGeom prst="rect">
            <a:avLst/>
          </a:prstGeom>
          <a:ln w="12700">
            <a:miter lim="400000"/>
          </a:ln>
        </p:spPr>
      </p:pic>
      <p:pic>
        <p:nvPicPr>
          <p:cNvPr id="263" name="Image" descr="Image"/>
          <p:cNvPicPr>
            <a:picLocks noChangeAspect="1"/>
          </p:cNvPicPr>
          <p:nvPr/>
        </p:nvPicPr>
        <p:blipFill>
          <a:blip r:embed="rId4"/>
          <a:stretch>
            <a:fillRect/>
          </a:stretch>
        </p:blipFill>
        <p:spPr>
          <a:xfrm>
            <a:off x="459491" y="6597402"/>
            <a:ext cx="336551" cy="159600"/>
          </a:xfrm>
          <a:prstGeom prst="rect">
            <a:avLst/>
          </a:prstGeom>
          <a:ln w="12700">
            <a:miter lim="400000"/>
          </a:ln>
        </p:spPr>
      </p:pic>
      <p:sp>
        <p:nvSpPr>
          <p:cNvPr id="264" name="Line"/>
          <p:cNvSpPr/>
          <p:nvPr/>
        </p:nvSpPr>
        <p:spPr>
          <a:xfrm>
            <a:off x="459491" y="6514154"/>
            <a:ext cx="11273019" cy="1"/>
          </a:xfrm>
          <a:prstGeom prst="line">
            <a:avLst/>
          </a:prstGeom>
          <a:ln w="6350">
            <a:solidFill>
              <a:srgbClr val="000000"/>
            </a:solidFill>
            <a:miter lim="400000"/>
          </a:ln>
        </p:spPr>
        <p:txBody>
          <a:bodyPr lIns="25400" tIns="25400" rIns="25400" bIns="25400" anchor="ctr"/>
          <a:lstStyle/>
          <a:p>
            <a:pPr>
              <a:lnSpc>
                <a:spcPts val="1650"/>
              </a:lnSpc>
              <a:defRPr sz="2400" spc="-24"/>
            </a:pPr>
            <a:endParaRPr sz="1200"/>
          </a:p>
        </p:txBody>
      </p:sp>
      <p:sp>
        <p:nvSpPr>
          <p:cNvPr id="265" name="Lorem ipsum title.…"/>
          <p:cNvSpPr txBox="1">
            <a:spLocks noGrp="1"/>
          </p:cNvSpPr>
          <p:nvPr>
            <p:ph type="body" sz="quarter" idx="21"/>
          </p:nvPr>
        </p:nvSpPr>
        <p:spPr>
          <a:xfrm>
            <a:off x="545075" y="2317750"/>
            <a:ext cx="2540001" cy="2222500"/>
          </a:xfrm>
          <a:prstGeom prst="rect">
            <a:avLst/>
          </a:prstGeom>
        </p:spPr>
        <p:txBody>
          <a:bodyPr lIns="0" tIns="0" rIns="0" bIns="0">
            <a:noAutofit/>
          </a:bodyPr>
          <a:lstStyle/>
          <a:p>
            <a:pPr defTabSz="1219169">
              <a:lnSpc>
                <a:spcPct val="90000"/>
              </a:lnSpc>
              <a:spcBef>
                <a:spcPts val="1000"/>
              </a:spcBef>
              <a:defRPr sz="4800"/>
            </a:pPr>
            <a:r>
              <a:t>Lorem ipsum title.</a:t>
            </a:r>
          </a:p>
          <a:p>
            <a:pPr defTabSz="1219169">
              <a:lnSpc>
                <a:spcPts val="1650"/>
              </a:lnSpc>
              <a:defRPr sz="2400" spc="-24"/>
            </a:pPr>
            <a:r>
              <a:t>Lorem ipsum dolor sit amet, consectetur adipiscing elit. Fusce faucibus maximus odio consectetur pretium. Donec at est at massa convallis elementum. Quisque arcu dui, eleifend non lacus non, porttitor dapibus nunc. Pellentesque quam libero, porttitor sed orci at, blandit elnd nisi.</a:t>
            </a:r>
          </a:p>
        </p:txBody>
      </p:sp>
      <p:sp>
        <p:nvSpPr>
          <p:cNvPr id="266" name="Line"/>
          <p:cNvSpPr/>
          <p:nvPr/>
        </p:nvSpPr>
        <p:spPr>
          <a:xfrm flipV="1">
            <a:off x="6096000" y="1936752"/>
            <a:ext cx="1" cy="2984496"/>
          </a:xfrm>
          <a:prstGeom prst="line">
            <a:avLst/>
          </a:prstGeom>
          <a:ln w="6350">
            <a:solidFill>
              <a:srgbClr val="000000"/>
            </a:solidFill>
            <a:miter lim="400000"/>
          </a:ln>
        </p:spPr>
        <p:txBody>
          <a:bodyPr lIns="25400" tIns="25400" rIns="25400" bIns="25400" anchor="ctr"/>
          <a:lstStyle/>
          <a:p>
            <a:pPr>
              <a:lnSpc>
                <a:spcPts val="1650"/>
              </a:lnSpc>
              <a:defRPr sz="2400" spc="-24"/>
            </a:pPr>
            <a:endParaRPr sz="1200"/>
          </a:p>
        </p:txBody>
      </p:sp>
      <p:sp>
        <p:nvSpPr>
          <p:cNvPr id="267" name="Line"/>
          <p:cNvSpPr/>
          <p:nvPr/>
        </p:nvSpPr>
        <p:spPr>
          <a:xfrm flipV="1">
            <a:off x="3245464" y="1936752"/>
            <a:ext cx="1" cy="2984496"/>
          </a:xfrm>
          <a:prstGeom prst="line">
            <a:avLst/>
          </a:prstGeom>
          <a:ln w="6350">
            <a:solidFill>
              <a:srgbClr val="000000"/>
            </a:solidFill>
            <a:miter lim="400000"/>
          </a:ln>
        </p:spPr>
        <p:txBody>
          <a:bodyPr lIns="25400" tIns="25400" rIns="25400" bIns="25400" anchor="ctr"/>
          <a:lstStyle/>
          <a:p>
            <a:pPr>
              <a:lnSpc>
                <a:spcPts val="1650"/>
              </a:lnSpc>
              <a:defRPr sz="2400" spc="-24"/>
            </a:pPr>
            <a:endParaRPr sz="1200"/>
          </a:p>
        </p:txBody>
      </p:sp>
      <p:sp>
        <p:nvSpPr>
          <p:cNvPr id="268" name="Line"/>
          <p:cNvSpPr/>
          <p:nvPr/>
        </p:nvSpPr>
        <p:spPr>
          <a:xfrm flipV="1">
            <a:off x="8953264" y="1936752"/>
            <a:ext cx="1" cy="2984496"/>
          </a:xfrm>
          <a:prstGeom prst="line">
            <a:avLst/>
          </a:prstGeom>
          <a:ln w="6350">
            <a:solidFill>
              <a:srgbClr val="000000"/>
            </a:solidFill>
            <a:miter lim="400000"/>
          </a:ln>
        </p:spPr>
        <p:txBody>
          <a:bodyPr lIns="25400" tIns="25400" rIns="25400" bIns="25400" anchor="ctr"/>
          <a:lstStyle/>
          <a:p>
            <a:pPr>
              <a:lnSpc>
                <a:spcPts val="1650"/>
              </a:lnSpc>
              <a:defRPr sz="2400" spc="-24"/>
            </a:pPr>
            <a:endParaRPr sz="1200"/>
          </a:p>
        </p:txBody>
      </p:sp>
      <p:sp>
        <p:nvSpPr>
          <p:cNvPr id="269" name="Lorem ipsum title.…"/>
          <p:cNvSpPr txBox="1">
            <a:spLocks noGrp="1"/>
          </p:cNvSpPr>
          <p:nvPr>
            <p:ph type="body" sz="quarter" idx="22"/>
          </p:nvPr>
        </p:nvSpPr>
        <p:spPr>
          <a:xfrm>
            <a:off x="3402574" y="2317750"/>
            <a:ext cx="2540001" cy="2222500"/>
          </a:xfrm>
          <a:prstGeom prst="rect">
            <a:avLst/>
          </a:prstGeom>
        </p:spPr>
        <p:txBody>
          <a:bodyPr lIns="0" tIns="0" rIns="0" bIns="0">
            <a:noAutofit/>
          </a:bodyPr>
          <a:lstStyle/>
          <a:p>
            <a:pPr defTabSz="1219169">
              <a:lnSpc>
                <a:spcPct val="90000"/>
              </a:lnSpc>
              <a:spcBef>
                <a:spcPts val="1000"/>
              </a:spcBef>
              <a:defRPr sz="4800"/>
            </a:pPr>
            <a:r>
              <a:t>Lorem ipsum title.</a:t>
            </a:r>
          </a:p>
          <a:p>
            <a:pPr defTabSz="1219169">
              <a:lnSpc>
                <a:spcPts val="1650"/>
              </a:lnSpc>
              <a:defRPr sz="2400" spc="-24"/>
            </a:pPr>
            <a:r>
              <a:t>Lorem ipsum dolor sit amet, consectetur adipiscing elit. Fusce faucibus maximus odio consectetur pretium. Donec at est at massa convallis elementum. Quisque arcu dui, eleifend non lacus non, porttitor dapibus nunc. Pellentesque quam libero, porttitor sed orci at, blandit elnd nisi.</a:t>
            </a:r>
          </a:p>
        </p:txBody>
      </p:sp>
      <p:sp>
        <p:nvSpPr>
          <p:cNvPr id="270" name="Lorem ipsum title.…"/>
          <p:cNvSpPr txBox="1">
            <a:spLocks noGrp="1"/>
          </p:cNvSpPr>
          <p:nvPr>
            <p:ph type="body" sz="quarter" idx="23"/>
          </p:nvPr>
        </p:nvSpPr>
        <p:spPr>
          <a:xfrm>
            <a:off x="6256153" y="2317750"/>
            <a:ext cx="2540001" cy="2222500"/>
          </a:xfrm>
          <a:prstGeom prst="rect">
            <a:avLst/>
          </a:prstGeom>
        </p:spPr>
        <p:txBody>
          <a:bodyPr lIns="0" tIns="0" rIns="0" bIns="0">
            <a:noAutofit/>
          </a:bodyPr>
          <a:lstStyle/>
          <a:p>
            <a:pPr defTabSz="1219169">
              <a:lnSpc>
                <a:spcPct val="90000"/>
              </a:lnSpc>
              <a:spcBef>
                <a:spcPts val="1000"/>
              </a:spcBef>
              <a:defRPr sz="4800"/>
            </a:pPr>
            <a:r>
              <a:t>Lorem ipsum title.</a:t>
            </a:r>
          </a:p>
          <a:p>
            <a:pPr defTabSz="1219169">
              <a:lnSpc>
                <a:spcPts val="1650"/>
              </a:lnSpc>
              <a:defRPr sz="2400" spc="-24"/>
            </a:pPr>
            <a:r>
              <a:t>Lorem ipsum dolor sit amet, consectetur adipiscing elit. Fusce faucibus maximus odio consectetur pretium. Donec at est at massa convallis elementum. Quisque arcu dui, eleifend non lacus non, porttitor dapibus nunc. Pellentesque quam libero, porttitor sed orci at, blandit elnd nisi.</a:t>
            </a:r>
          </a:p>
        </p:txBody>
      </p:sp>
      <p:sp>
        <p:nvSpPr>
          <p:cNvPr id="271" name="Lorem ipsum title.…"/>
          <p:cNvSpPr txBox="1">
            <a:spLocks noGrp="1"/>
          </p:cNvSpPr>
          <p:nvPr>
            <p:ph type="body" sz="quarter" idx="24"/>
          </p:nvPr>
        </p:nvSpPr>
        <p:spPr>
          <a:xfrm>
            <a:off x="9113654" y="2317750"/>
            <a:ext cx="2540001" cy="2222500"/>
          </a:xfrm>
          <a:prstGeom prst="rect">
            <a:avLst/>
          </a:prstGeom>
        </p:spPr>
        <p:txBody>
          <a:bodyPr lIns="0" tIns="0" rIns="0" bIns="0">
            <a:noAutofit/>
          </a:bodyPr>
          <a:lstStyle/>
          <a:p>
            <a:pPr defTabSz="1219169">
              <a:lnSpc>
                <a:spcPct val="90000"/>
              </a:lnSpc>
              <a:spcBef>
                <a:spcPts val="1000"/>
              </a:spcBef>
              <a:defRPr sz="4800"/>
            </a:pPr>
            <a:r>
              <a:t>Lorem ipsum title.</a:t>
            </a:r>
          </a:p>
          <a:p>
            <a:pPr defTabSz="1219169">
              <a:lnSpc>
                <a:spcPts val="1650"/>
              </a:lnSpc>
              <a:defRPr sz="2400" spc="-24"/>
            </a:pPr>
            <a:r>
              <a:t>Lorem ipsum dolor sit amet, consectetur adipiscing elit. Fusce faucibus maximus odio consectetur pretium. Donec at est at massa convallis elementum. Quisque arcu dui, eleifend non lacus non, porttitor dapibus nunc. Pellentesque quam libero, porttitor sed orci at, blandit elnd nisi.</a:t>
            </a:r>
          </a:p>
        </p:txBody>
      </p:sp>
      <p:sp>
        <p:nvSpPr>
          <p:cNvPr id="272" name="2024 was a record year when it comes to  being recognized for our creative work."/>
          <p:cNvSpPr txBox="1">
            <a:spLocks noGrp="1"/>
          </p:cNvSpPr>
          <p:nvPr>
            <p:ph type="body" sz="quarter" idx="25"/>
          </p:nvPr>
        </p:nvSpPr>
        <p:spPr>
          <a:xfrm>
            <a:off x="472450" y="449467"/>
            <a:ext cx="5588001" cy="3323987"/>
          </a:xfrm>
          <a:prstGeom prst="rect">
            <a:avLst/>
          </a:prstGeom>
        </p:spPr>
        <p:txBody>
          <a:bodyPr wrap="square" lIns="0" tIns="0" rIns="0" bIns="0">
            <a:spAutoFit/>
          </a:bodyPr>
          <a:lstStyle/>
          <a:p>
            <a:pPr defTabSz="1219169">
              <a:lnSpc>
                <a:spcPct val="90000"/>
              </a:lnSpc>
              <a:defRPr sz="4800"/>
            </a:pPr>
            <a:r>
              <a:t>2024 was a record year when it comes to </a:t>
            </a:r>
            <a:br/>
            <a:r>
              <a:t>being recognized for our creative work.</a:t>
            </a:r>
          </a:p>
        </p:txBody>
      </p:sp>
      <p:sp>
        <p:nvSpPr>
          <p:cNvPr id="273" name="Slide Number"/>
          <p:cNvSpPr txBox="1">
            <a:spLocks noGrp="1"/>
          </p:cNvSpPr>
          <p:nvPr>
            <p:ph type="sldNum" sz="quarter" idx="2"/>
          </p:nvPr>
        </p:nvSpPr>
        <p:spPr>
          <a:xfrm>
            <a:off x="11640096" y="6591300"/>
            <a:ext cx="105235" cy="107951"/>
          </a:xfrm>
          <a:prstGeom prst="rect">
            <a:avLst/>
          </a:prstGeom>
        </p:spPr>
        <p:txBody>
          <a:bodyPr lIns="0" tIns="0" rIns="0" bIns="0" anchor="b"/>
          <a:lstStyle>
            <a:lvl1pPr algn="r" defTabSz="1219169">
              <a:spcBef>
                <a:spcPts val="2250"/>
              </a:spcBef>
              <a:defRPr sz="700" spc="0">
                <a:solidFill>
                  <a:srgbClr val="000000"/>
                </a:solidFill>
                <a:latin typeface="+mn-lt"/>
                <a:ea typeface="+mn-ea"/>
                <a:cs typeface="+mn-cs"/>
                <a:sym typeface="Helvetica"/>
              </a:defRPr>
            </a:lvl1pPr>
          </a:lstStyle>
          <a:p>
            <a:fld id="{86CB4B4D-7CA3-9044-876B-883B54F8677D}" type="slidenum">
              <a:t>‹N°›</a:t>
            </a:fld>
            <a:endParaRPr/>
          </a:p>
        </p:txBody>
      </p:sp>
      <p:sp>
        <p:nvSpPr>
          <p:cNvPr id="274" name="Project name"/>
          <p:cNvSpPr txBox="1"/>
          <p:nvPr/>
        </p:nvSpPr>
        <p:spPr>
          <a:xfrm>
            <a:off x="6160679" y="6591476"/>
            <a:ext cx="530114" cy="11740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a:lnSpc>
                <a:spcPct val="120000"/>
              </a:lnSpc>
              <a:spcBef>
                <a:spcPts val="500"/>
              </a:spcBef>
              <a:defRPr sz="1400">
                <a:solidFill>
                  <a:srgbClr val="000000">
                    <a:alpha val="60000"/>
                  </a:srgbClr>
                </a:solidFill>
              </a:defRPr>
            </a:lvl1pPr>
          </a:lstStyle>
          <a:p>
            <a:r>
              <a:rPr sz="700"/>
              <a:t>Project name</a:t>
            </a:r>
          </a:p>
        </p:txBody>
      </p:sp>
    </p:spTree>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x">
  <p:cSld name="Title+4imgs+Captions copy 2">
    <p:bg>
      <p:bgPr>
        <a:solidFill>
          <a:srgbClr val="FFFFFF"/>
        </a:solidFill>
        <a:effectLst/>
      </p:bgPr>
    </p:bg>
    <p:spTree>
      <p:nvGrpSpPr>
        <p:cNvPr id="1" name=""/>
        <p:cNvGrpSpPr/>
        <p:nvPr/>
      </p:nvGrpSpPr>
      <p:grpSpPr>
        <a:xfrm>
          <a:off x="0" y="0"/>
          <a:ext cx="0" cy="0"/>
          <a:chOff x="0" y="0"/>
          <a:chExt cx="0" cy="0"/>
        </a:xfrm>
      </p:grpSpPr>
      <p:pic>
        <p:nvPicPr>
          <p:cNvPr id="281" name="Image" descr="Image"/>
          <p:cNvPicPr>
            <a:picLocks noChangeAspect="1"/>
          </p:cNvPicPr>
          <p:nvPr/>
        </p:nvPicPr>
        <p:blipFill>
          <a:blip r:embed="rId2"/>
          <a:stretch>
            <a:fillRect/>
          </a:stretch>
        </p:blipFill>
        <p:spPr>
          <a:xfrm>
            <a:off x="-1" y="-556289"/>
            <a:ext cx="12192001" cy="444501"/>
          </a:xfrm>
          <a:prstGeom prst="rect">
            <a:avLst/>
          </a:prstGeom>
          <a:ln w="12700">
            <a:miter lim="400000"/>
          </a:ln>
        </p:spPr>
      </p:pic>
      <p:pic>
        <p:nvPicPr>
          <p:cNvPr id="282" name="Image" descr="Image"/>
          <p:cNvPicPr>
            <a:picLocks noChangeAspect="1"/>
          </p:cNvPicPr>
          <p:nvPr/>
        </p:nvPicPr>
        <p:blipFill>
          <a:blip r:embed="rId3"/>
          <a:stretch>
            <a:fillRect/>
          </a:stretch>
        </p:blipFill>
        <p:spPr>
          <a:xfrm>
            <a:off x="-593977" y="0"/>
            <a:ext cx="444501" cy="6858000"/>
          </a:xfrm>
          <a:prstGeom prst="rect">
            <a:avLst/>
          </a:prstGeom>
          <a:ln w="12700">
            <a:miter lim="400000"/>
          </a:ln>
        </p:spPr>
      </p:pic>
      <p:pic>
        <p:nvPicPr>
          <p:cNvPr id="283" name="Image" descr="Image"/>
          <p:cNvPicPr>
            <a:picLocks noChangeAspect="1"/>
          </p:cNvPicPr>
          <p:nvPr/>
        </p:nvPicPr>
        <p:blipFill>
          <a:blip r:embed="rId4"/>
          <a:stretch>
            <a:fillRect/>
          </a:stretch>
        </p:blipFill>
        <p:spPr>
          <a:xfrm>
            <a:off x="459491" y="6597402"/>
            <a:ext cx="336551" cy="159600"/>
          </a:xfrm>
          <a:prstGeom prst="rect">
            <a:avLst/>
          </a:prstGeom>
          <a:ln w="12700">
            <a:miter lim="400000"/>
          </a:ln>
        </p:spPr>
      </p:pic>
      <p:sp>
        <p:nvSpPr>
          <p:cNvPr id="284" name="Line"/>
          <p:cNvSpPr/>
          <p:nvPr/>
        </p:nvSpPr>
        <p:spPr>
          <a:xfrm>
            <a:off x="459491" y="6514154"/>
            <a:ext cx="11273019" cy="1"/>
          </a:xfrm>
          <a:prstGeom prst="line">
            <a:avLst/>
          </a:prstGeom>
          <a:ln w="6350">
            <a:solidFill>
              <a:srgbClr val="000000"/>
            </a:solidFill>
            <a:miter lim="400000"/>
          </a:ln>
        </p:spPr>
        <p:txBody>
          <a:bodyPr lIns="25400" tIns="25400" rIns="25400" bIns="25400" anchor="ctr"/>
          <a:lstStyle/>
          <a:p>
            <a:pPr>
              <a:lnSpc>
                <a:spcPts val="1650"/>
              </a:lnSpc>
              <a:defRPr sz="2400" spc="-24"/>
            </a:pPr>
            <a:endParaRPr sz="1200"/>
          </a:p>
        </p:txBody>
      </p:sp>
      <p:sp>
        <p:nvSpPr>
          <p:cNvPr id="285" name="Lorem ipsum title.…"/>
          <p:cNvSpPr txBox="1">
            <a:spLocks noGrp="1"/>
          </p:cNvSpPr>
          <p:nvPr>
            <p:ph type="body" sz="quarter" idx="21"/>
          </p:nvPr>
        </p:nvSpPr>
        <p:spPr>
          <a:xfrm>
            <a:off x="545075" y="440489"/>
            <a:ext cx="2540001" cy="3241530"/>
          </a:xfrm>
          <a:prstGeom prst="rect">
            <a:avLst/>
          </a:prstGeom>
        </p:spPr>
        <p:txBody>
          <a:bodyPr lIns="0" tIns="0" rIns="0" bIns="0">
            <a:noAutofit/>
          </a:bodyPr>
          <a:lstStyle/>
          <a:p>
            <a:pPr defTabSz="1219169">
              <a:lnSpc>
                <a:spcPct val="90000"/>
              </a:lnSpc>
              <a:spcBef>
                <a:spcPts val="1000"/>
              </a:spcBef>
              <a:defRPr sz="4800"/>
            </a:pPr>
            <a:r>
              <a:t>Lorem ipsum title.</a:t>
            </a:r>
          </a:p>
          <a:p>
            <a:pPr defTabSz="1219169">
              <a:lnSpc>
                <a:spcPts val="1650"/>
              </a:lnSpc>
              <a:defRPr sz="2400" spc="-24"/>
            </a:pPr>
            <a:r>
              <a:t>Lorem ipsum dolor sit amet, consectetur adipiscing elit. Fusce faucibus maximus odio consectetur pretium. Donec at est at massa convallis elementum. Quisque arcu dui, eleifend non lacus non, porttitor dapibus nunc. Pellentesque quam libero, porttitor sed orci at, blandit elnd nisi.</a:t>
            </a:r>
          </a:p>
        </p:txBody>
      </p:sp>
      <p:grpSp>
        <p:nvGrpSpPr>
          <p:cNvPr id="289" name="Group"/>
          <p:cNvGrpSpPr/>
          <p:nvPr/>
        </p:nvGrpSpPr>
        <p:grpSpPr>
          <a:xfrm>
            <a:off x="3245464" y="454093"/>
            <a:ext cx="5707801" cy="5949814"/>
            <a:chOff x="0" y="0"/>
            <a:chExt cx="11415600" cy="11899627"/>
          </a:xfrm>
        </p:grpSpPr>
        <p:sp>
          <p:nvSpPr>
            <p:cNvPr id="286" name="Line"/>
            <p:cNvSpPr/>
            <p:nvPr/>
          </p:nvSpPr>
          <p:spPr>
            <a:xfrm flipV="1">
              <a:off x="5701071" y="0"/>
              <a:ext cx="1" cy="11899628"/>
            </a:xfrm>
            <a:prstGeom prst="line">
              <a:avLst/>
            </a:prstGeom>
            <a:noFill/>
            <a:ln w="6350" cap="flat">
              <a:solidFill>
                <a:srgbClr val="000000"/>
              </a:solidFill>
              <a:prstDash val="solid"/>
              <a:miter lim="400000"/>
            </a:ln>
            <a:effectLst/>
          </p:spPr>
          <p:txBody>
            <a:bodyPr wrap="square" lIns="50800" tIns="50800" rIns="50800" bIns="50800" numCol="1" anchor="ctr">
              <a:noAutofit/>
            </a:bodyPr>
            <a:lstStyle/>
            <a:p>
              <a:pPr>
                <a:lnSpc>
                  <a:spcPts val="1650"/>
                </a:lnSpc>
                <a:defRPr sz="2400" spc="-24"/>
              </a:pPr>
              <a:endParaRPr sz="1200"/>
            </a:p>
          </p:txBody>
        </p:sp>
        <p:sp>
          <p:nvSpPr>
            <p:cNvPr id="287" name="Line"/>
            <p:cNvSpPr/>
            <p:nvPr/>
          </p:nvSpPr>
          <p:spPr>
            <a:xfrm flipV="1">
              <a:off x="-1" y="0"/>
              <a:ext cx="2" cy="11899628"/>
            </a:xfrm>
            <a:prstGeom prst="line">
              <a:avLst/>
            </a:prstGeom>
            <a:noFill/>
            <a:ln w="6350" cap="flat">
              <a:solidFill>
                <a:srgbClr val="000000"/>
              </a:solidFill>
              <a:prstDash val="solid"/>
              <a:miter lim="400000"/>
            </a:ln>
            <a:effectLst/>
          </p:spPr>
          <p:txBody>
            <a:bodyPr wrap="square" lIns="50800" tIns="50800" rIns="50800" bIns="50800" numCol="1" anchor="ctr">
              <a:noAutofit/>
            </a:bodyPr>
            <a:lstStyle/>
            <a:p>
              <a:pPr>
                <a:lnSpc>
                  <a:spcPts val="1650"/>
                </a:lnSpc>
                <a:defRPr sz="2400" spc="-24"/>
              </a:pPr>
              <a:endParaRPr sz="1200"/>
            </a:p>
          </p:txBody>
        </p:sp>
        <p:sp>
          <p:nvSpPr>
            <p:cNvPr id="288" name="Line"/>
            <p:cNvSpPr/>
            <p:nvPr/>
          </p:nvSpPr>
          <p:spPr>
            <a:xfrm flipV="1">
              <a:off x="11415600" y="0"/>
              <a:ext cx="1" cy="11899628"/>
            </a:xfrm>
            <a:prstGeom prst="line">
              <a:avLst/>
            </a:prstGeom>
            <a:noFill/>
            <a:ln w="6350" cap="flat">
              <a:solidFill>
                <a:srgbClr val="000000"/>
              </a:solidFill>
              <a:prstDash val="solid"/>
              <a:miter lim="400000"/>
            </a:ln>
            <a:effectLst/>
          </p:spPr>
          <p:txBody>
            <a:bodyPr wrap="square" lIns="50800" tIns="50800" rIns="50800" bIns="50800" numCol="1" anchor="ctr">
              <a:noAutofit/>
            </a:bodyPr>
            <a:lstStyle/>
            <a:p>
              <a:pPr>
                <a:lnSpc>
                  <a:spcPts val="1650"/>
                </a:lnSpc>
                <a:defRPr sz="2400" spc="-24"/>
              </a:pPr>
              <a:endParaRPr sz="1200"/>
            </a:p>
          </p:txBody>
        </p:sp>
      </p:grpSp>
      <p:sp>
        <p:nvSpPr>
          <p:cNvPr id="290" name="Image"/>
          <p:cNvSpPr>
            <a:spLocks noGrp="1"/>
          </p:cNvSpPr>
          <p:nvPr>
            <p:ph type="pic" sz="quarter" idx="22"/>
          </p:nvPr>
        </p:nvSpPr>
        <p:spPr>
          <a:xfrm>
            <a:off x="-453810" y="4502305"/>
            <a:ext cx="3578402" cy="1905248"/>
          </a:xfrm>
          <a:prstGeom prst="rect">
            <a:avLst/>
          </a:prstGeom>
        </p:spPr>
        <p:txBody>
          <a:bodyPr lIns="91439" tIns="45719" rIns="91439" bIns="45719">
            <a:noAutofit/>
          </a:bodyPr>
          <a:lstStyle/>
          <a:p>
            <a:endParaRPr/>
          </a:p>
        </p:txBody>
      </p:sp>
      <p:sp>
        <p:nvSpPr>
          <p:cNvPr id="291" name="Image"/>
          <p:cNvSpPr>
            <a:spLocks noGrp="1"/>
          </p:cNvSpPr>
          <p:nvPr>
            <p:ph type="pic" sz="quarter" idx="23"/>
          </p:nvPr>
        </p:nvSpPr>
        <p:spPr>
          <a:xfrm>
            <a:off x="2406031" y="4502305"/>
            <a:ext cx="3578402" cy="1905248"/>
          </a:xfrm>
          <a:prstGeom prst="rect">
            <a:avLst/>
          </a:prstGeom>
        </p:spPr>
        <p:txBody>
          <a:bodyPr lIns="91439" tIns="45719" rIns="91439" bIns="45719">
            <a:noAutofit/>
          </a:bodyPr>
          <a:lstStyle/>
          <a:p>
            <a:endParaRPr/>
          </a:p>
        </p:txBody>
      </p:sp>
      <p:sp>
        <p:nvSpPr>
          <p:cNvPr id="292" name="Image"/>
          <p:cNvSpPr>
            <a:spLocks noGrp="1"/>
          </p:cNvSpPr>
          <p:nvPr>
            <p:ph type="pic" sz="quarter" idx="24"/>
          </p:nvPr>
        </p:nvSpPr>
        <p:spPr>
          <a:xfrm>
            <a:off x="5257361" y="4502305"/>
            <a:ext cx="3578402" cy="1905248"/>
          </a:xfrm>
          <a:prstGeom prst="rect">
            <a:avLst/>
          </a:prstGeom>
        </p:spPr>
        <p:txBody>
          <a:bodyPr lIns="91439" tIns="45719" rIns="91439" bIns="45719">
            <a:noAutofit/>
          </a:bodyPr>
          <a:lstStyle/>
          <a:p>
            <a:endParaRPr/>
          </a:p>
        </p:txBody>
      </p:sp>
      <p:sp>
        <p:nvSpPr>
          <p:cNvPr id="293" name="Image"/>
          <p:cNvSpPr>
            <a:spLocks noGrp="1"/>
          </p:cNvSpPr>
          <p:nvPr>
            <p:ph type="pic" sz="quarter" idx="25"/>
          </p:nvPr>
        </p:nvSpPr>
        <p:spPr>
          <a:xfrm>
            <a:off x="8121310" y="4502305"/>
            <a:ext cx="3578402" cy="1905248"/>
          </a:xfrm>
          <a:prstGeom prst="rect">
            <a:avLst/>
          </a:prstGeom>
        </p:spPr>
        <p:txBody>
          <a:bodyPr lIns="91439" tIns="45719" rIns="91439" bIns="45719">
            <a:noAutofit/>
          </a:bodyPr>
          <a:lstStyle/>
          <a:p>
            <a:endParaRPr/>
          </a:p>
        </p:txBody>
      </p:sp>
      <p:sp>
        <p:nvSpPr>
          <p:cNvPr id="294" name="Lorem ipsum title.…"/>
          <p:cNvSpPr txBox="1">
            <a:spLocks noGrp="1"/>
          </p:cNvSpPr>
          <p:nvPr>
            <p:ph type="body" sz="quarter" idx="26"/>
          </p:nvPr>
        </p:nvSpPr>
        <p:spPr>
          <a:xfrm>
            <a:off x="3402574" y="440489"/>
            <a:ext cx="2540001" cy="3241530"/>
          </a:xfrm>
          <a:prstGeom prst="rect">
            <a:avLst/>
          </a:prstGeom>
        </p:spPr>
        <p:txBody>
          <a:bodyPr lIns="0" tIns="0" rIns="0" bIns="0">
            <a:noAutofit/>
          </a:bodyPr>
          <a:lstStyle/>
          <a:p>
            <a:pPr defTabSz="1219169">
              <a:lnSpc>
                <a:spcPct val="90000"/>
              </a:lnSpc>
              <a:spcBef>
                <a:spcPts val="1000"/>
              </a:spcBef>
              <a:defRPr sz="4800"/>
            </a:pPr>
            <a:r>
              <a:t>Lorem ipsum title.</a:t>
            </a:r>
          </a:p>
          <a:p>
            <a:pPr defTabSz="1219169">
              <a:lnSpc>
                <a:spcPts val="1650"/>
              </a:lnSpc>
              <a:defRPr sz="2400" spc="-24"/>
            </a:pPr>
            <a:r>
              <a:t>Lorem ipsum dolor sit amet, consectetur adipiscing elit. Fusce faucibus maximus odio consectetur pretium. Donec at est at massa convallis elementum. Quisque arcu dui, eleifend non lacus non, porttitor dapibus nunc. Pellentesque quam libero, porttitor sed orci at, blandit elnd nisi.</a:t>
            </a:r>
          </a:p>
        </p:txBody>
      </p:sp>
      <p:sp>
        <p:nvSpPr>
          <p:cNvPr id="295" name="Lorem ipsum title.…"/>
          <p:cNvSpPr txBox="1">
            <a:spLocks noGrp="1"/>
          </p:cNvSpPr>
          <p:nvPr>
            <p:ph type="body" sz="quarter" idx="27"/>
          </p:nvPr>
        </p:nvSpPr>
        <p:spPr>
          <a:xfrm>
            <a:off x="6256153" y="440489"/>
            <a:ext cx="2540001" cy="3241530"/>
          </a:xfrm>
          <a:prstGeom prst="rect">
            <a:avLst/>
          </a:prstGeom>
        </p:spPr>
        <p:txBody>
          <a:bodyPr lIns="0" tIns="0" rIns="0" bIns="0">
            <a:noAutofit/>
          </a:bodyPr>
          <a:lstStyle/>
          <a:p>
            <a:pPr defTabSz="1219169">
              <a:lnSpc>
                <a:spcPct val="90000"/>
              </a:lnSpc>
              <a:spcBef>
                <a:spcPts val="1000"/>
              </a:spcBef>
              <a:defRPr sz="4800"/>
            </a:pPr>
            <a:r>
              <a:t>Lorem ipsum title.</a:t>
            </a:r>
          </a:p>
          <a:p>
            <a:pPr defTabSz="1219169">
              <a:lnSpc>
                <a:spcPts val="1650"/>
              </a:lnSpc>
              <a:defRPr sz="2400" spc="-24"/>
            </a:pPr>
            <a:r>
              <a:t>Lorem ipsum dolor sit amet, consectetur adipiscing elit. Fusce faucibus maximus odio consectetur pretium. Donec at est at massa convallis elementum. Quisque arcu dui, eleifend non lacus non, porttitor dapibus nunc. Pellentesque quam libero, porttitor sed orci at, blandit elnd nisi.</a:t>
            </a:r>
          </a:p>
        </p:txBody>
      </p:sp>
      <p:sp>
        <p:nvSpPr>
          <p:cNvPr id="296" name="Lorem ipsum title.…"/>
          <p:cNvSpPr txBox="1">
            <a:spLocks noGrp="1"/>
          </p:cNvSpPr>
          <p:nvPr>
            <p:ph type="body" sz="quarter" idx="28"/>
          </p:nvPr>
        </p:nvSpPr>
        <p:spPr>
          <a:xfrm>
            <a:off x="9113654" y="440489"/>
            <a:ext cx="2540001" cy="3241530"/>
          </a:xfrm>
          <a:prstGeom prst="rect">
            <a:avLst/>
          </a:prstGeom>
        </p:spPr>
        <p:txBody>
          <a:bodyPr lIns="0" tIns="0" rIns="0" bIns="0">
            <a:noAutofit/>
          </a:bodyPr>
          <a:lstStyle/>
          <a:p>
            <a:pPr defTabSz="1219169">
              <a:lnSpc>
                <a:spcPct val="90000"/>
              </a:lnSpc>
              <a:spcBef>
                <a:spcPts val="1000"/>
              </a:spcBef>
              <a:defRPr sz="4800"/>
            </a:pPr>
            <a:r>
              <a:t>Lorem ipsum title.</a:t>
            </a:r>
          </a:p>
          <a:p>
            <a:pPr defTabSz="1219169">
              <a:lnSpc>
                <a:spcPts val="1650"/>
              </a:lnSpc>
              <a:defRPr sz="2400" spc="-24"/>
            </a:pPr>
            <a:r>
              <a:t>Lorem ipsum dolor sit amet, consectetur adipiscing elit. Fusce faucibus maximus odio consectetur pretium. Donec at est at massa convallis elementum. Quisque arcu dui, eleifend non lacus non, porttitor dapibus nunc. Pellentesque quam libero, porttitor sed orci at, blandit elnd nisi.</a:t>
            </a:r>
          </a:p>
        </p:txBody>
      </p:sp>
      <p:sp>
        <p:nvSpPr>
          <p:cNvPr id="297" name="Slide Number"/>
          <p:cNvSpPr txBox="1">
            <a:spLocks noGrp="1"/>
          </p:cNvSpPr>
          <p:nvPr>
            <p:ph type="sldNum" sz="quarter" idx="2"/>
          </p:nvPr>
        </p:nvSpPr>
        <p:spPr>
          <a:xfrm>
            <a:off x="11640155" y="6590791"/>
            <a:ext cx="105235" cy="107951"/>
          </a:xfrm>
          <a:prstGeom prst="rect">
            <a:avLst/>
          </a:prstGeom>
        </p:spPr>
        <p:txBody>
          <a:bodyPr lIns="0" tIns="0" rIns="0" bIns="0" anchor="b"/>
          <a:lstStyle>
            <a:lvl1pPr algn="r" defTabSz="1219169">
              <a:spcBef>
                <a:spcPts val="2250"/>
              </a:spcBef>
              <a:defRPr sz="700" spc="0">
                <a:solidFill>
                  <a:srgbClr val="000000"/>
                </a:solidFill>
                <a:latin typeface="+mn-lt"/>
                <a:ea typeface="+mn-ea"/>
                <a:cs typeface="+mn-cs"/>
                <a:sym typeface="Helvetica"/>
              </a:defRPr>
            </a:lvl1pPr>
          </a:lstStyle>
          <a:p>
            <a:fld id="{86CB4B4D-7CA3-9044-876B-883B54F8677D}" type="slidenum">
              <a:t>‹N°›</a:t>
            </a:fld>
            <a:endParaRPr/>
          </a:p>
        </p:txBody>
      </p:sp>
      <p:sp>
        <p:nvSpPr>
          <p:cNvPr id="298" name="Project name"/>
          <p:cNvSpPr txBox="1"/>
          <p:nvPr/>
        </p:nvSpPr>
        <p:spPr>
          <a:xfrm>
            <a:off x="6160679" y="6591476"/>
            <a:ext cx="530114" cy="11740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a:lnSpc>
                <a:spcPct val="120000"/>
              </a:lnSpc>
              <a:spcBef>
                <a:spcPts val="500"/>
              </a:spcBef>
              <a:defRPr sz="1400">
                <a:solidFill>
                  <a:srgbClr val="000000">
                    <a:alpha val="60000"/>
                  </a:srgbClr>
                </a:solidFill>
              </a:defRPr>
            </a:lvl1pPr>
          </a:lstStyle>
          <a:p>
            <a:r>
              <a:rPr sz="700"/>
              <a:t>Project name</a:t>
            </a:r>
          </a:p>
        </p:txBody>
      </p:sp>
    </p:spTree>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x">
  <p:cSld name="Multiple text zones">
    <p:bg>
      <p:bgPr>
        <a:solidFill>
          <a:srgbClr val="FFFFFF"/>
        </a:solidFill>
        <a:effectLst/>
      </p:bgPr>
    </p:bg>
    <p:spTree>
      <p:nvGrpSpPr>
        <p:cNvPr id="1" name=""/>
        <p:cNvGrpSpPr/>
        <p:nvPr/>
      </p:nvGrpSpPr>
      <p:grpSpPr>
        <a:xfrm>
          <a:off x="0" y="0"/>
          <a:ext cx="0" cy="0"/>
          <a:chOff x="0" y="0"/>
          <a:chExt cx="0" cy="0"/>
        </a:xfrm>
      </p:grpSpPr>
      <p:pic>
        <p:nvPicPr>
          <p:cNvPr id="305" name="Image" descr="Image"/>
          <p:cNvPicPr>
            <a:picLocks noChangeAspect="1"/>
          </p:cNvPicPr>
          <p:nvPr/>
        </p:nvPicPr>
        <p:blipFill>
          <a:blip r:embed="rId2"/>
          <a:stretch>
            <a:fillRect/>
          </a:stretch>
        </p:blipFill>
        <p:spPr>
          <a:xfrm>
            <a:off x="-1" y="-556289"/>
            <a:ext cx="12192001" cy="444501"/>
          </a:xfrm>
          <a:prstGeom prst="rect">
            <a:avLst/>
          </a:prstGeom>
          <a:ln w="12700">
            <a:miter lim="400000"/>
          </a:ln>
        </p:spPr>
      </p:pic>
      <p:sp>
        <p:nvSpPr>
          <p:cNvPr id="306" name="Lorem ipsum title.…"/>
          <p:cNvSpPr txBox="1">
            <a:spLocks noGrp="1"/>
          </p:cNvSpPr>
          <p:nvPr>
            <p:ph type="body" sz="quarter" idx="21"/>
          </p:nvPr>
        </p:nvSpPr>
        <p:spPr>
          <a:xfrm>
            <a:off x="2340599" y="1453544"/>
            <a:ext cx="3230036" cy="3307187"/>
          </a:xfrm>
          <a:prstGeom prst="rect">
            <a:avLst/>
          </a:prstGeom>
        </p:spPr>
        <p:txBody>
          <a:bodyPr wrap="square" lIns="0" tIns="0" rIns="0" bIns="0">
            <a:spAutoFit/>
          </a:bodyPr>
          <a:lstStyle/>
          <a:p>
            <a:pPr defTabSz="1219169">
              <a:lnSpc>
                <a:spcPct val="90000"/>
              </a:lnSpc>
              <a:spcBef>
                <a:spcPts val="1000"/>
              </a:spcBef>
              <a:defRPr sz="4800"/>
            </a:pPr>
            <a:r>
              <a:t>Lorem ipsum title.</a:t>
            </a:r>
          </a:p>
          <a:p>
            <a:pPr defTabSz="1219169">
              <a:lnSpc>
                <a:spcPts val="1650"/>
              </a:lnSpc>
              <a:defRPr sz="2400" spc="-24"/>
            </a:pPr>
            <a:r>
              <a:t>Lorem ipsum dolor sit amet, consectetur adipiscing elit. Fusce faucibus maximus odio consectetur pretium. Donec at est at massa convallis elementum. Quisque arcu dui, eleifend non lacus non,</a:t>
            </a:r>
          </a:p>
        </p:txBody>
      </p:sp>
      <p:sp>
        <p:nvSpPr>
          <p:cNvPr id="307" name="Lorem ipsum title.…"/>
          <p:cNvSpPr txBox="1">
            <a:spLocks noGrp="1"/>
          </p:cNvSpPr>
          <p:nvPr>
            <p:ph type="body" sz="quarter" idx="22"/>
          </p:nvPr>
        </p:nvSpPr>
        <p:spPr>
          <a:xfrm>
            <a:off x="6158754" y="1453545"/>
            <a:ext cx="3230036" cy="3307187"/>
          </a:xfrm>
          <a:prstGeom prst="rect">
            <a:avLst/>
          </a:prstGeom>
        </p:spPr>
        <p:txBody>
          <a:bodyPr wrap="square" lIns="0" tIns="0" rIns="0" bIns="0">
            <a:spAutoFit/>
          </a:bodyPr>
          <a:lstStyle/>
          <a:p>
            <a:pPr defTabSz="1219169">
              <a:lnSpc>
                <a:spcPct val="90000"/>
              </a:lnSpc>
              <a:spcBef>
                <a:spcPts val="1000"/>
              </a:spcBef>
              <a:defRPr sz="4800"/>
            </a:pPr>
            <a:r>
              <a:t>Lorem ipsum title.</a:t>
            </a:r>
          </a:p>
          <a:p>
            <a:pPr defTabSz="1219169">
              <a:lnSpc>
                <a:spcPts val="1650"/>
              </a:lnSpc>
              <a:defRPr sz="2400" spc="-24"/>
            </a:pPr>
            <a:r>
              <a:t>Lorem ipsum dolor sit amet, consectetur adipiscing elit. Fusce faucibus maximus odio consectetur pretium. Donec at est at massa convallis elementum. Quisque arcu dui, eleifend non lacus non.</a:t>
            </a:r>
          </a:p>
        </p:txBody>
      </p:sp>
      <p:sp>
        <p:nvSpPr>
          <p:cNvPr id="308" name="Lorem ipsum title.…"/>
          <p:cNvSpPr txBox="1">
            <a:spLocks noGrp="1"/>
          </p:cNvSpPr>
          <p:nvPr>
            <p:ph type="body" sz="quarter" idx="23"/>
          </p:nvPr>
        </p:nvSpPr>
        <p:spPr>
          <a:xfrm>
            <a:off x="2340599" y="3490248"/>
            <a:ext cx="3230036" cy="4179221"/>
          </a:xfrm>
          <a:prstGeom prst="rect">
            <a:avLst/>
          </a:prstGeom>
        </p:spPr>
        <p:txBody>
          <a:bodyPr wrap="square" lIns="0" tIns="0" rIns="0" bIns="0">
            <a:spAutoFit/>
          </a:bodyPr>
          <a:lstStyle/>
          <a:p>
            <a:pPr defTabSz="1219169">
              <a:lnSpc>
                <a:spcPct val="90000"/>
              </a:lnSpc>
              <a:spcBef>
                <a:spcPts val="1000"/>
              </a:spcBef>
              <a:defRPr sz="4800"/>
            </a:pPr>
            <a:r>
              <a:t>Lorem ipsum title.</a:t>
            </a:r>
          </a:p>
          <a:p>
            <a:pPr defTabSz="1219169">
              <a:lnSpc>
                <a:spcPts val="1650"/>
              </a:lnSpc>
              <a:defRPr sz="2400" spc="-24"/>
            </a:pPr>
            <a:r>
              <a:t>Lorem ipsum dolor sit amet, consectetur adipiscing elit. Fusce faucibus maximus odio consectetur pretium. Donec at est at massa convallis elementum. Quisque arcu dui, eleifend non lacus non, porttitor dapibus nunc. Pellentesque quam libero, porttitor sed orci at, blandit eleifend nisi.</a:t>
            </a:r>
          </a:p>
        </p:txBody>
      </p:sp>
      <p:sp>
        <p:nvSpPr>
          <p:cNvPr id="309" name="Lorem ipsum title.…"/>
          <p:cNvSpPr txBox="1">
            <a:spLocks noGrp="1"/>
          </p:cNvSpPr>
          <p:nvPr>
            <p:ph type="body" sz="quarter" idx="24"/>
          </p:nvPr>
        </p:nvSpPr>
        <p:spPr>
          <a:xfrm>
            <a:off x="6158754" y="3490248"/>
            <a:ext cx="3230036" cy="2653162"/>
          </a:xfrm>
          <a:prstGeom prst="rect">
            <a:avLst/>
          </a:prstGeom>
        </p:spPr>
        <p:txBody>
          <a:bodyPr wrap="square" lIns="0" tIns="0" rIns="0" bIns="0">
            <a:spAutoFit/>
          </a:bodyPr>
          <a:lstStyle/>
          <a:p>
            <a:pPr defTabSz="1219169">
              <a:lnSpc>
                <a:spcPct val="90000"/>
              </a:lnSpc>
              <a:spcBef>
                <a:spcPts val="1000"/>
              </a:spcBef>
              <a:defRPr sz="4800"/>
            </a:pPr>
            <a:r>
              <a:t>Lorem ipsum title.</a:t>
            </a:r>
          </a:p>
          <a:p>
            <a:pPr defTabSz="1219169">
              <a:lnSpc>
                <a:spcPts val="1650"/>
              </a:lnSpc>
              <a:defRPr sz="2400" spc="-24"/>
            </a:pPr>
            <a:r>
              <a:t>arcu dui, eleifend non lacus non, porttitor dapibus nunc. Pellentesque quam libero, porttitor sed orci at, blandit eleifend nisi.</a:t>
            </a:r>
          </a:p>
        </p:txBody>
      </p:sp>
      <p:pic>
        <p:nvPicPr>
          <p:cNvPr id="310" name="Image" descr="Image"/>
          <p:cNvPicPr>
            <a:picLocks noChangeAspect="1"/>
          </p:cNvPicPr>
          <p:nvPr/>
        </p:nvPicPr>
        <p:blipFill>
          <a:blip r:embed="rId3"/>
          <a:stretch>
            <a:fillRect/>
          </a:stretch>
        </p:blipFill>
        <p:spPr>
          <a:xfrm>
            <a:off x="459491" y="6597402"/>
            <a:ext cx="336551" cy="159600"/>
          </a:xfrm>
          <a:prstGeom prst="rect">
            <a:avLst/>
          </a:prstGeom>
          <a:ln w="12700">
            <a:miter lim="400000"/>
          </a:ln>
        </p:spPr>
      </p:pic>
      <p:sp>
        <p:nvSpPr>
          <p:cNvPr id="311" name="Line"/>
          <p:cNvSpPr/>
          <p:nvPr/>
        </p:nvSpPr>
        <p:spPr>
          <a:xfrm>
            <a:off x="459491" y="6514154"/>
            <a:ext cx="11273019" cy="1"/>
          </a:xfrm>
          <a:prstGeom prst="line">
            <a:avLst/>
          </a:prstGeom>
          <a:ln w="6350">
            <a:solidFill>
              <a:srgbClr val="000000"/>
            </a:solidFill>
            <a:miter lim="400000"/>
          </a:ln>
        </p:spPr>
        <p:txBody>
          <a:bodyPr lIns="25400" tIns="25400" rIns="25400" bIns="25400" anchor="ctr"/>
          <a:lstStyle/>
          <a:p>
            <a:pPr>
              <a:lnSpc>
                <a:spcPts val="1650"/>
              </a:lnSpc>
              <a:defRPr sz="2400" spc="-24"/>
            </a:pPr>
            <a:endParaRPr sz="1200"/>
          </a:p>
        </p:txBody>
      </p:sp>
      <p:sp>
        <p:nvSpPr>
          <p:cNvPr id="312" name="Slide Number"/>
          <p:cNvSpPr txBox="1">
            <a:spLocks noGrp="1"/>
          </p:cNvSpPr>
          <p:nvPr>
            <p:ph type="sldNum" sz="quarter" idx="2"/>
          </p:nvPr>
        </p:nvSpPr>
        <p:spPr>
          <a:xfrm>
            <a:off x="11640155" y="6591300"/>
            <a:ext cx="105235" cy="107951"/>
          </a:xfrm>
          <a:prstGeom prst="rect">
            <a:avLst/>
          </a:prstGeom>
        </p:spPr>
        <p:txBody>
          <a:bodyPr lIns="0" tIns="0" rIns="0" bIns="0" anchor="b"/>
          <a:lstStyle>
            <a:lvl1pPr algn="r" defTabSz="1219169">
              <a:spcBef>
                <a:spcPts val="2250"/>
              </a:spcBef>
              <a:defRPr sz="700" spc="0">
                <a:solidFill>
                  <a:srgbClr val="000000"/>
                </a:solidFill>
                <a:latin typeface="+mn-lt"/>
                <a:ea typeface="+mn-ea"/>
                <a:cs typeface="+mn-cs"/>
                <a:sym typeface="Helvetica"/>
              </a:defRPr>
            </a:lvl1pPr>
          </a:lstStyle>
          <a:p>
            <a:fld id="{86CB4B4D-7CA3-9044-876B-883B54F8677D}" type="slidenum">
              <a:t>‹N°›</a:t>
            </a:fld>
            <a:endParaRPr/>
          </a:p>
        </p:txBody>
      </p:sp>
      <p:sp>
        <p:nvSpPr>
          <p:cNvPr id="313" name="Project name"/>
          <p:cNvSpPr txBox="1"/>
          <p:nvPr/>
        </p:nvSpPr>
        <p:spPr>
          <a:xfrm>
            <a:off x="6160679" y="6591476"/>
            <a:ext cx="530114" cy="11740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a:lnSpc>
                <a:spcPct val="120000"/>
              </a:lnSpc>
              <a:spcBef>
                <a:spcPts val="500"/>
              </a:spcBef>
              <a:defRPr sz="1400">
                <a:solidFill>
                  <a:srgbClr val="000000">
                    <a:alpha val="60000"/>
                  </a:srgbClr>
                </a:solidFill>
              </a:defRPr>
            </a:lvl1pPr>
          </a:lstStyle>
          <a:p>
            <a:r>
              <a:rPr sz="700"/>
              <a:t>Project name</a:t>
            </a:r>
          </a:p>
        </p:txBody>
      </p:sp>
    </p:spTree>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x">
  <p:cSld name="Multiple text zones 9">
    <p:bg>
      <p:bgPr>
        <a:solidFill>
          <a:srgbClr val="FFFFFF"/>
        </a:solidFill>
        <a:effectLst/>
      </p:bgPr>
    </p:bg>
    <p:spTree>
      <p:nvGrpSpPr>
        <p:cNvPr id="1" name=""/>
        <p:cNvGrpSpPr/>
        <p:nvPr/>
      </p:nvGrpSpPr>
      <p:grpSpPr>
        <a:xfrm>
          <a:off x="0" y="0"/>
          <a:ext cx="0" cy="0"/>
          <a:chOff x="0" y="0"/>
          <a:chExt cx="0" cy="0"/>
        </a:xfrm>
      </p:grpSpPr>
      <p:pic>
        <p:nvPicPr>
          <p:cNvPr id="320" name="Image" descr="Image"/>
          <p:cNvPicPr>
            <a:picLocks noChangeAspect="1"/>
          </p:cNvPicPr>
          <p:nvPr/>
        </p:nvPicPr>
        <p:blipFill>
          <a:blip r:embed="rId2"/>
          <a:stretch>
            <a:fillRect/>
          </a:stretch>
        </p:blipFill>
        <p:spPr>
          <a:xfrm>
            <a:off x="-1" y="-556289"/>
            <a:ext cx="12192001" cy="444501"/>
          </a:xfrm>
          <a:prstGeom prst="rect">
            <a:avLst/>
          </a:prstGeom>
          <a:ln w="12700">
            <a:miter lim="400000"/>
          </a:ln>
        </p:spPr>
      </p:pic>
      <p:pic>
        <p:nvPicPr>
          <p:cNvPr id="321" name="Image" descr="Image"/>
          <p:cNvPicPr>
            <a:picLocks noChangeAspect="1"/>
          </p:cNvPicPr>
          <p:nvPr/>
        </p:nvPicPr>
        <p:blipFill>
          <a:blip r:embed="rId3"/>
          <a:stretch>
            <a:fillRect/>
          </a:stretch>
        </p:blipFill>
        <p:spPr>
          <a:xfrm>
            <a:off x="-593977" y="0"/>
            <a:ext cx="444501" cy="6858000"/>
          </a:xfrm>
          <a:prstGeom prst="rect">
            <a:avLst/>
          </a:prstGeom>
          <a:ln w="12700">
            <a:miter lim="400000"/>
          </a:ln>
        </p:spPr>
      </p:pic>
      <p:sp>
        <p:nvSpPr>
          <p:cNvPr id="322" name="—————————————————————…"/>
          <p:cNvSpPr txBox="1">
            <a:spLocks noGrp="1"/>
          </p:cNvSpPr>
          <p:nvPr>
            <p:ph type="body" sz="quarter" idx="21"/>
          </p:nvPr>
        </p:nvSpPr>
        <p:spPr>
          <a:xfrm>
            <a:off x="443882" y="451273"/>
            <a:ext cx="3230036" cy="3525196"/>
          </a:xfrm>
          <a:prstGeom prst="rect">
            <a:avLst/>
          </a:prstGeom>
        </p:spPr>
        <p:txBody>
          <a:bodyPr wrap="square" lIns="0" tIns="0" rIns="0" bIns="0">
            <a:spAutoFit/>
          </a:bodyPr>
          <a:lstStyle/>
          <a:p>
            <a:pPr defTabSz="1219169">
              <a:lnSpc>
                <a:spcPts val="1650"/>
              </a:lnSpc>
              <a:defRPr sz="2400" spc="-24">
                <a:solidFill>
                  <a:srgbClr val="929292"/>
                </a:solidFill>
              </a:defRPr>
            </a:pPr>
            <a:r>
              <a:t>—————————————————————</a:t>
            </a:r>
          </a:p>
          <a:p>
            <a:pPr defTabSz="1219169">
              <a:lnSpc>
                <a:spcPct val="90000"/>
              </a:lnSpc>
              <a:defRPr sz="4800"/>
            </a:pPr>
            <a:r>
              <a:t>Seeing you again Effie</a:t>
            </a:r>
          </a:p>
          <a:p>
            <a:pPr defTabSz="1219169">
              <a:lnSpc>
                <a:spcPts val="1650"/>
              </a:lnSpc>
              <a:defRPr sz="2400" spc="-24"/>
            </a:pPr>
            <a:endParaRPr/>
          </a:p>
          <a:p>
            <a:pPr defTabSz="1219169">
              <a:lnSpc>
                <a:spcPts val="1650"/>
              </a:lnSpc>
              <a:defRPr sz="2400" spc="-24"/>
            </a:pPr>
            <a:r>
              <a:t>arcu dui, eleifend non lacus non, porttitor dapibus nunc. Pellentesque quam libero, porttitor sed orci at, blandit eleifend nisi.</a:t>
            </a:r>
          </a:p>
        </p:txBody>
      </p:sp>
      <p:sp>
        <p:nvSpPr>
          <p:cNvPr id="323" name="—————————————————————…"/>
          <p:cNvSpPr txBox="1">
            <a:spLocks noGrp="1"/>
          </p:cNvSpPr>
          <p:nvPr>
            <p:ph type="body" sz="quarter" idx="22"/>
          </p:nvPr>
        </p:nvSpPr>
        <p:spPr>
          <a:xfrm>
            <a:off x="443882" y="2475277"/>
            <a:ext cx="3230036" cy="4179221"/>
          </a:xfrm>
          <a:prstGeom prst="rect">
            <a:avLst/>
          </a:prstGeom>
        </p:spPr>
        <p:txBody>
          <a:bodyPr wrap="square" lIns="0" tIns="0" rIns="0" bIns="0">
            <a:spAutoFit/>
          </a:bodyPr>
          <a:lstStyle/>
          <a:p>
            <a:pPr defTabSz="1219169">
              <a:lnSpc>
                <a:spcPts val="1650"/>
              </a:lnSpc>
              <a:defRPr sz="2400" spc="-24">
                <a:solidFill>
                  <a:srgbClr val="929292"/>
                </a:solidFill>
              </a:defRPr>
            </a:pPr>
            <a:r>
              <a:t>—————————————————————</a:t>
            </a:r>
          </a:p>
          <a:p>
            <a:pPr defTabSz="1219169">
              <a:lnSpc>
                <a:spcPct val="90000"/>
              </a:lnSpc>
              <a:defRPr sz="4800"/>
            </a:pPr>
            <a:r>
              <a:t>Seeing you again Effie</a:t>
            </a:r>
          </a:p>
          <a:p>
            <a:pPr defTabSz="1219169">
              <a:lnSpc>
                <a:spcPts val="1650"/>
              </a:lnSpc>
              <a:defRPr sz="2400" spc="-24"/>
            </a:pPr>
            <a:endParaRPr/>
          </a:p>
          <a:p>
            <a:pPr defTabSz="1219169">
              <a:lnSpc>
                <a:spcPts val="1650"/>
              </a:lnSpc>
              <a:defRPr sz="2400" spc="-24"/>
            </a:pPr>
            <a:r>
              <a:t>arcu dui, eleifend non lacus non, porttitor dapibus nunc. Pellentesque quam libero, porttitor sed orci at, blandit eleifend nisi. arcu dui, eleifend non lacus non, porttitor dapibus nunc. </a:t>
            </a:r>
          </a:p>
        </p:txBody>
      </p:sp>
      <p:sp>
        <p:nvSpPr>
          <p:cNvPr id="324" name="—————————————————————…"/>
          <p:cNvSpPr txBox="1">
            <a:spLocks noGrp="1"/>
          </p:cNvSpPr>
          <p:nvPr>
            <p:ph type="body" sz="quarter" idx="23"/>
          </p:nvPr>
        </p:nvSpPr>
        <p:spPr>
          <a:xfrm>
            <a:off x="443005" y="4503510"/>
            <a:ext cx="3230036" cy="3525196"/>
          </a:xfrm>
          <a:prstGeom prst="rect">
            <a:avLst/>
          </a:prstGeom>
        </p:spPr>
        <p:txBody>
          <a:bodyPr wrap="square" lIns="0" tIns="0" rIns="0" bIns="0">
            <a:spAutoFit/>
          </a:bodyPr>
          <a:lstStyle/>
          <a:p>
            <a:pPr defTabSz="1219169">
              <a:lnSpc>
                <a:spcPts val="1650"/>
              </a:lnSpc>
              <a:defRPr sz="2400" spc="-24">
                <a:solidFill>
                  <a:srgbClr val="929292"/>
                </a:solidFill>
              </a:defRPr>
            </a:pPr>
            <a:r>
              <a:t>—————————————————————</a:t>
            </a:r>
          </a:p>
          <a:p>
            <a:pPr defTabSz="1219169">
              <a:lnSpc>
                <a:spcPct val="90000"/>
              </a:lnSpc>
              <a:defRPr sz="4800"/>
            </a:pPr>
            <a:r>
              <a:t>Seeing you again Effie</a:t>
            </a:r>
          </a:p>
          <a:p>
            <a:pPr defTabSz="1219169">
              <a:lnSpc>
                <a:spcPts val="1650"/>
              </a:lnSpc>
              <a:defRPr sz="2400" spc="-24"/>
            </a:pPr>
            <a:endParaRPr/>
          </a:p>
          <a:p>
            <a:pPr defTabSz="1219169">
              <a:lnSpc>
                <a:spcPts val="1650"/>
              </a:lnSpc>
              <a:defRPr sz="2400" spc="-24"/>
            </a:pPr>
            <a:r>
              <a:t>arcu dui, eleifend non lacus non, porttitor dapibus nunc. Pellentesque quam libero, porttitor sed orci at, blandit eleifend nisi.</a:t>
            </a:r>
          </a:p>
        </p:txBody>
      </p:sp>
      <p:pic>
        <p:nvPicPr>
          <p:cNvPr id="325" name="Image" descr="Image"/>
          <p:cNvPicPr>
            <a:picLocks noChangeAspect="1"/>
          </p:cNvPicPr>
          <p:nvPr/>
        </p:nvPicPr>
        <p:blipFill>
          <a:blip r:embed="rId4"/>
          <a:stretch>
            <a:fillRect/>
          </a:stretch>
        </p:blipFill>
        <p:spPr>
          <a:xfrm>
            <a:off x="459491" y="6597402"/>
            <a:ext cx="336551" cy="159600"/>
          </a:xfrm>
          <a:prstGeom prst="rect">
            <a:avLst/>
          </a:prstGeom>
          <a:ln w="12700">
            <a:miter lim="400000"/>
          </a:ln>
        </p:spPr>
      </p:pic>
      <p:sp>
        <p:nvSpPr>
          <p:cNvPr id="326" name="Line"/>
          <p:cNvSpPr/>
          <p:nvPr/>
        </p:nvSpPr>
        <p:spPr>
          <a:xfrm>
            <a:off x="459491" y="6514154"/>
            <a:ext cx="11273019" cy="1"/>
          </a:xfrm>
          <a:prstGeom prst="line">
            <a:avLst/>
          </a:prstGeom>
          <a:ln w="6350">
            <a:solidFill>
              <a:srgbClr val="000000"/>
            </a:solidFill>
            <a:miter lim="400000"/>
          </a:ln>
        </p:spPr>
        <p:txBody>
          <a:bodyPr lIns="25400" tIns="25400" rIns="25400" bIns="25400" anchor="ctr"/>
          <a:lstStyle/>
          <a:p>
            <a:pPr>
              <a:lnSpc>
                <a:spcPts val="1650"/>
              </a:lnSpc>
              <a:defRPr sz="2400" spc="-24"/>
            </a:pPr>
            <a:endParaRPr sz="1200"/>
          </a:p>
        </p:txBody>
      </p:sp>
      <p:sp>
        <p:nvSpPr>
          <p:cNvPr id="327" name="—————————————————————…"/>
          <p:cNvSpPr txBox="1">
            <a:spLocks noGrp="1"/>
          </p:cNvSpPr>
          <p:nvPr>
            <p:ph type="body" sz="quarter" idx="24"/>
          </p:nvPr>
        </p:nvSpPr>
        <p:spPr>
          <a:xfrm>
            <a:off x="4481421" y="451273"/>
            <a:ext cx="3230036" cy="3525196"/>
          </a:xfrm>
          <a:prstGeom prst="rect">
            <a:avLst/>
          </a:prstGeom>
        </p:spPr>
        <p:txBody>
          <a:bodyPr wrap="square" lIns="0" tIns="0" rIns="0" bIns="0">
            <a:spAutoFit/>
          </a:bodyPr>
          <a:lstStyle/>
          <a:p>
            <a:pPr defTabSz="1219169">
              <a:lnSpc>
                <a:spcPts val="1650"/>
              </a:lnSpc>
              <a:defRPr sz="2400" spc="-24">
                <a:solidFill>
                  <a:srgbClr val="929292"/>
                </a:solidFill>
              </a:defRPr>
            </a:pPr>
            <a:r>
              <a:t>—————————————————————</a:t>
            </a:r>
          </a:p>
          <a:p>
            <a:pPr defTabSz="1219169">
              <a:lnSpc>
                <a:spcPct val="90000"/>
              </a:lnSpc>
              <a:defRPr sz="4800"/>
            </a:pPr>
            <a:r>
              <a:t>Seeing you again Effie</a:t>
            </a:r>
          </a:p>
          <a:p>
            <a:pPr defTabSz="1219169">
              <a:lnSpc>
                <a:spcPts val="1650"/>
              </a:lnSpc>
              <a:defRPr sz="2400" spc="-24"/>
            </a:pPr>
            <a:endParaRPr/>
          </a:p>
          <a:p>
            <a:pPr defTabSz="1219169">
              <a:lnSpc>
                <a:spcPts val="1650"/>
              </a:lnSpc>
              <a:defRPr sz="2400" spc="-24"/>
            </a:pPr>
            <a:r>
              <a:t>arcu dui, eleifend non lacus non, porttitor dapibus nunc. Pellentesque quam libero, porttitor sed orci at, blandit eleifend nisi.</a:t>
            </a:r>
          </a:p>
        </p:txBody>
      </p:sp>
      <p:sp>
        <p:nvSpPr>
          <p:cNvPr id="328" name="—————————————————————…"/>
          <p:cNvSpPr txBox="1">
            <a:spLocks noGrp="1"/>
          </p:cNvSpPr>
          <p:nvPr>
            <p:ph type="body" sz="quarter" idx="25"/>
          </p:nvPr>
        </p:nvSpPr>
        <p:spPr>
          <a:xfrm>
            <a:off x="4481421" y="2475277"/>
            <a:ext cx="3230036" cy="4179221"/>
          </a:xfrm>
          <a:prstGeom prst="rect">
            <a:avLst/>
          </a:prstGeom>
        </p:spPr>
        <p:txBody>
          <a:bodyPr wrap="square" lIns="0" tIns="0" rIns="0" bIns="0">
            <a:spAutoFit/>
          </a:bodyPr>
          <a:lstStyle/>
          <a:p>
            <a:pPr defTabSz="1219169">
              <a:lnSpc>
                <a:spcPts val="1650"/>
              </a:lnSpc>
              <a:defRPr sz="2400" spc="-24">
                <a:solidFill>
                  <a:srgbClr val="929292"/>
                </a:solidFill>
              </a:defRPr>
            </a:pPr>
            <a:r>
              <a:t>—————————————————————</a:t>
            </a:r>
          </a:p>
          <a:p>
            <a:pPr defTabSz="1219169">
              <a:lnSpc>
                <a:spcPct val="90000"/>
              </a:lnSpc>
              <a:defRPr sz="4800"/>
            </a:pPr>
            <a:r>
              <a:t>Seeing you again Effie</a:t>
            </a:r>
          </a:p>
          <a:p>
            <a:pPr defTabSz="1219169">
              <a:lnSpc>
                <a:spcPts val="1650"/>
              </a:lnSpc>
              <a:defRPr sz="2400" spc="-24"/>
            </a:pPr>
            <a:endParaRPr/>
          </a:p>
          <a:p>
            <a:pPr defTabSz="1219169">
              <a:lnSpc>
                <a:spcPts val="1650"/>
              </a:lnSpc>
              <a:defRPr sz="2400" spc="-24"/>
            </a:pPr>
            <a:r>
              <a:t>arcu dui, eleifend non lacus non, porttitor dapibus nunc. Pellentesque quam libero, porttitor sed orci at, blandit eleifend nisi. arcu dui, eleifend non lacus non, porttitor dapibus nunc. </a:t>
            </a:r>
          </a:p>
        </p:txBody>
      </p:sp>
      <p:sp>
        <p:nvSpPr>
          <p:cNvPr id="329" name="—————————————————————…"/>
          <p:cNvSpPr txBox="1">
            <a:spLocks noGrp="1"/>
          </p:cNvSpPr>
          <p:nvPr>
            <p:ph type="body" sz="quarter" idx="26"/>
          </p:nvPr>
        </p:nvSpPr>
        <p:spPr>
          <a:xfrm>
            <a:off x="4480544" y="4503510"/>
            <a:ext cx="3230036" cy="3525196"/>
          </a:xfrm>
          <a:prstGeom prst="rect">
            <a:avLst/>
          </a:prstGeom>
        </p:spPr>
        <p:txBody>
          <a:bodyPr wrap="square" lIns="0" tIns="0" rIns="0" bIns="0">
            <a:spAutoFit/>
          </a:bodyPr>
          <a:lstStyle/>
          <a:p>
            <a:pPr defTabSz="1219169">
              <a:lnSpc>
                <a:spcPts val="1650"/>
              </a:lnSpc>
              <a:defRPr sz="2400" spc="-24">
                <a:solidFill>
                  <a:srgbClr val="929292"/>
                </a:solidFill>
              </a:defRPr>
            </a:pPr>
            <a:r>
              <a:t>—————————————————————</a:t>
            </a:r>
          </a:p>
          <a:p>
            <a:pPr defTabSz="1219169">
              <a:lnSpc>
                <a:spcPct val="90000"/>
              </a:lnSpc>
              <a:defRPr sz="4800"/>
            </a:pPr>
            <a:r>
              <a:t>Seeing you again Effie</a:t>
            </a:r>
          </a:p>
          <a:p>
            <a:pPr defTabSz="1219169">
              <a:lnSpc>
                <a:spcPts val="1650"/>
              </a:lnSpc>
              <a:defRPr sz="2400" spc="-24"/>
            </a:pPr>
            <a:endParaRPr/>
          </a:p>
          <a:p>
            <a:pPr defTabSz="1219169">
              <a:lnSpc>
                <a:spcPts val="1650"/>
              </a:lnSpc>
              <a:defRPr sz="2400" spc="-24"/>
            </a:pPr>
            <a:r>
              <a:t>arcu dui, eleifend non lacus non, porttitor dapibus nunc. Pellentesque quam libero, porttitor sed orci at, blandit eleifend nisi.</a:t>
            </a:r>
          </a:p>
        </p:txBody>
      </p:sp>
      <p:sp>
        <p:nvSpPr>
          <p:cNvPr id="330" name="—————————————————————…"/>
          <p:cNvSpPr txBox="1">
            <a:spLocks noGrp="1"/>
          </p:cNvSpPr>
          <p:nvPr>
            <p:ph type="body" sz="quarter" idx="27"/>
          </p:nvPr>
        </p:nvSpPr>
        <p:spPr>
          <a:xfrm>
            <a:off x="8519837" y="451273"/>
            <a:ext cx="3230036" cy="3525196"/>
          </a:xfrm>
          <a:prstGeom prst="rect">
            <a:avLst/>
          </a:prstGeom>
        </p:spPr>
        <p:txBody>
          <a:bodyPr wrap="square" lIns="0" tIns="0" rIns="0" bIns="0">
            <a:spAutoFit/>
          </a:bodyPr>
          <a:lstStyle/>
          <a:p>
            <a:pPr defTabSz="1219169">
              <a:lnSpc>
                <a:spcPts val="1650"/>
              </a:lnSpc>
              <a:defRPr sz="2400" spc="-24">
                <a:solidFill>
                  <a:srgbClr val="929292"/>
                </a:solidFill>
              </a:defRPr>
            </a:pPr>
            <a:r>
              <a:t>—————————————————————</a:t>
            </a:r>
          </a:p>
          <a:p>
            <a:pPr defTabSz="1219169">
              <a:lnSpc>
                <a:spcPct val="90000"/>
              </a:lnSpc>
              <a:defRPr sz="4800"/>
            </a:pPr>
            <a:r>
              <a:t>Seeing you again Effie</a:t>
            </a:r>
          </a:p>
          <a:p>
            <a:pPr defTabSz="1219169">
              <a:lnSpc>
                <a:spcPts val="1650"/>
              </a:lnSpc>
              <a:defRPr sz="2400" spc="-24"/>
            </a:pPr>
            <a:endParaRPr/>
          </a:p>
          <a:p>
            <a:pPr defTabSz="1219169">
              <a:lnSpc>
                <a:spcPts val="1650"/>
              </a:lnSpc>
              <a:defRPr sz="2400" spc="-24"/>
            </a:pPr>
            <a:r>
              <a:t>arcu dui, eleifend non lacus non, porttitor dapibus nunc. Pellentesque quam libero, porttitor sed orci at, blandit eleifend nisi.</a:t>
            </a:r>
          </a:p>
        </p:txBody>
      </p:sp>
      <p:sp>
        <p:nvSpPr>
          <p:cNvPr id="331" name="—————————————————————…"/>
          <p:cNvSpPr txBox="1">
            <a:spLocks noGrp="1"/>
          </p:cNvSpPr>
          <p:nvPr>
            <p:ph type="body" sz="quarter" idx="28"/>
          </p:nvPr>
        </p:nvSpPr>
        <p:spPr>
          <a:xfrm>
            <a:off x="8519837" y="2475277"/>
            <a:ext cx="3230036" cy="4179221"/>
          </a:xfrm>
          <a:prstGeom prst="rect">
            <a:avLst/>
          </a:prstGeom>
        </p:spPr>
        <p:txBody>
          <a:bodyPr wrap="square" lIns="0" tIns="0" rIns="0" bIns="0">
            <a:spAutoFit/>
          </a:bodyPr>
          <a:lstStyle/>
          <a:p>
            <a:pPr defTabSz="1219169">
              <a:lnSpc>
                <a:spcPts val="1650"/>
              </a:lnSpc>
              <a:defRPr sz="2400" spc="-24">
                <a:solidFill>
                  <a:srgbClr val="929292"/>
                </a:solidFill>
              </a:defRPr>
            </a:pPr>
            <a:r>
              <a:t>—————————————————————</a:t>
            </a:r>
          </a:p>
          <a:p>
            <a:pPr defTabSz="1219169">
              <a:lnSpc>
                <a:spcPct val="90000"/>
              </a:lnSpc>
              <a:defRPr sz="4800"/>
            </a:pPr>
            <a:r>
              <a:t>Seeing you again Effie</a:t>
            </a:r>
          </a:p>
          <a:p>
            <a:pPr defTabSz="1219169">
              <a:lnSpc>
                <a:spcPts val="1650"/>
              </a:lnSpc>
              <a:defRPr sz="2400" spc="-24"/>
            </a:pPr>
            <a:endParaRPr/>
          </a:p>
          <a:p>
            <a:pPr defTabSz="1219169">
              <a:lnSpc>
                <a:spcPts val="1650"/>
              </a:lnSpc>
              <a:defRPr sz="2400" spc="-24"/>
            </a:pPr>
            <a:r>
              <a:t>arcu dui, eleifend non lacus non, porttitor dapibus nunc. Pellentesque quam libero, porttitor sed orci at, blandit eleifend nisi. arcu dui, eleifend non lacus non, porttitor dapibus nunc. </a:t>
            </a:r>
          </a:p>
        </p:txBody>
      </p:sp>
      <p:sp>
        <p:nvSpPr>
          <p:cNvPr id="332" name="—————————————————————…"/>
          <p:cNvSpPr txBox="1">
            <a:spLocks noGrp="1"/>
          </p:cNvSpPr>
          <p:nvPr>
            <p:ph type="body" sz="quarter" idx="29"/>
          </p:nvPr>
        </p:nvSpPr>
        <p:spPr>
          <a:xfrm>
            <a:off x="8518959" y="4503510"/>
            <a:ext cx="3230036" cy="3525196"/>
          </a:xfrm>
          <a:prstGeom prst="rect">
            <a:avLst/>
          </a:prstGeom>
        </p:spPr>
        <p:txBody>
          <a:bodyPr wrap="square" lIns="0" tIns="0" rIns="0" bIns="0">
            <a:spAutoFit/>
          </a:bodyPr>
          <a:lstStyle/>
          <a:p>
            <a:pPr defTabSz="1219169">
              <a:lnSpc>
                <a:spcPts val="1650"/>
              </a:lnSpc>
              <a:defRPr sz="2400" spc="-24">
                <a:solidFill>
                  <a:srgbClr val="929292"/>
                </a:solidFill>
              </a:defRPr>
            </a:pPr>
            <a:r>
              <a:t>—————————————————————</a:t>
            </a:r>
          </a:p>
          <a:p>
            <a:pPr defTabSz="1219169">
              <a:lnSpc>
                <a:spcPct val="90000"/>
              </a:lnSpc>
              <a:defRPr sz="4800"/>
            </a:pPr>
            <a:r>
              <a:t>Seeing you again Effie</a:t>
            </a:r>
          </a:p>
          <a:p>
            <a:pPr defTabSz="1219169">
              <a:lnSpc>
                <a:spcPts val="1650"/>
              </a:lnSpc>
              <a:defRPr sz="2400" spc="-24"/>
            </a:pPr>
            <a:endParaRPr/>
          </a:p>
          <a:p>
            <a:pPr defTabSz="1219169">
              <a:lnSpc>
                <a:spcPts val="1650"/>
              </a:lnSpc>
              <a:defRPr sz="2400" spc="-24"/>
            </a:pPr>
            <a:r>
              <a:t>arcu dui, eleifend non lacus non, porttitor dapibus nunc. Pellentesque quam libero, porttitor sed orci at, blandit eleifend nisi.</a:t>
            </a:r>
          </a:p>
        </p:txBody>
      </p:sp>
      <p:sp>
        <p:nvSpPr>
          <p:cNvPr id="333" name="Slide Number"/>
          <p:cNvSpPr txBox="1">
            <a:spLocks noGrp="1"/>
          </p:cNvSpPr>
          <p:nvPr>
            <p:ph type="sldNum" sz="quarter" idx="2"/>
          </p:nvPr>
        </p:nvSpPr>
        <p:spPr>
          <a:xfrm>
            <a:off x="11640155" y="6591300"/>
            <a:ext cx="105235" cy="107951"/>
          </a:xfrm>
          <a:prstGeom prst="rect">
            <a:avLst/>
          </a:prstGeom>
        </p:spPr>
        <p:txBody>
          <a:bodyPr lIns="0" tIns="0" rIns="0" bIns="0" anchor="b"/>
          <a:lstStyle>
            <a:lvl1pPr algn="r" defTabSz="1219169">
              <a:spcBef>
                <a:spcPts val="2250"/>
              </a:spcBef>
              <a:defRPr sz="700" spc="0">
                <a:solidFill>
                  <a:srgbClr val="000000"/>
                </a:solidFill>
                <a:latin typeface="+mn-lt"/>
                <a:ea typeface="+mn-ea"/>
                <a:cs typeface="+mn-cs"/>
                <a:sym typeface="Helvetica"/>
              </a:defRPr>
            </a:lvl1pPr>
          </a:lstStyle>
          <a:p>
            <a:fld id="{86CB4B4D-7CA3-9044-876B-883B54F8677D}" type="slidenum">
              <a:t>‹N°›</a:t>
            </a:fld>
            <a:endParaRPr/>
          </a:p>
        </p:txBody>
      </p:sp>
      <p:sp>
        <p:nvSpPr>
          <p:cNvPr id="334" name="Project name"/>
          <p:cNvSpPr txBox="1"/>
          <p:nvPr/>
        </p:nvSpPr>
        <p:spPr>
          <a:xfrm>
            <a:off x="6160679" y="6591476"/>
            <a:ext cx="530114" cy="11740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a:lnSpc>
                <a:spcPct val="120000"/>
              </a:lnSpc>
              <a:spcBef>
                <a:spcPts val="500"/>
              </a:spcBef>
              <a:defRPr sz="1400">
                <a:solidFill>
                  <a:srgbClr val="000000">
                    <a:alpha val="60000"/>
                  </a:srgbClr>
                </a:solidFill>
              </a:defRPr>
            </a:lvl1pPr>
          </a:lstStyle>
          <a:p>
            <a:r>
              <a:rPr sz="700"/>
              <a:t>Project name</a:t>
            </a:r>
          </a:p>
        </p:txBody>
      </p:sp>
    </p:spTree>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x">
  <p:cSld name="Multiple text zones in title">
    <p:bg>
      <p:bgPr>
        <a:solidFill>
          <a:srgbClr val="FFFFFF"/>
        </a:solidFill>
        <a:effectLst/>
      </p:bgPr>
    </p:bg>
    <p:spTree>
      <p:nvGrpSpPr>
        <p:cNvPr id="1" name=""/>
        <p:cNvGrpSpPr/>
        <p:nvPr/>
      </p:nvGrpSpPr>
      <p:grpSpPr>
        <a:xfrm>
          <a:off x="0" y="0"/>
          <a:ext cx="0" cy="0"/>
          <a:chOff x="0" y="0"/>
          <a:chExt cx="0" cy="0"/>
        </a:xfrm>
      </p:grpSpPr>
      <p:pic>
        <p:nvPicPr>
          <p:cNvPr id="341" name="Image" descr="Image"/>
          <p:cNvPicPr>
            <a:picLocks noChangeAspect="1"/>
          </p:cNvPicPr>
          <p:nvPr/>
        </p:nvPicPr>
        <p:blipFill>
          <a:blip r:embed="rId2"/>
          <a:stretch>
            <a:fillRect/>
          </a:stretch>
        </p:blipFill>
        <p:spPr>
          <a:xfrm>
            <a:off x="-1" y="-556289"/>
            <a:ext cx="12192001" cy="444501"/>
          </a:xfrm>
          <a:prstGeom prst="rect">
            <a:avLst/>
          </a:prstGeom>
          <a:ln w="12700">
            <a:miter lim="400000"/>
          </a:ln>
        </p:spPr>
      </p:pic>
      <p:pic>
        <p:nvPicPr>
          <p:cNvPr id="342" name="Image" descr="Image"/>
          <p:cNvPicPr>
            <a:picLocks noChangeAspect="1"/>
          </p:cNvPicPr>
          <p:nvPr/>
        </p:nvPicPr>
        <p:blipFill>
          <a:blip r:embed="rId3"/>
          <a:stretch>
            <a:fillRect/>
          </a:stretch>
        </p:blipFill>
        <p:spPr>
          <a:xfrm>
            <a:off x="-593977" y="0"/>
            <a:ext cx="444501" cy="6858000"/>
          </a:xfrm>
          <a:prstGeom prst="rect">
            <a:avLst/>
          </a:prstGeom>
          <a:ln w="12700">
            <a:miter lim="400000"/>
          </a:ln>
        </p:spPr>
      </p:pic>
      <p:pic>
        <p:nvPicPr>
          <p:cNvPr id="343" name="Image" descr="Image"/>
          <p:cNvPicPr>
            <a:picLocks noChangeAspect="1"/>
          </p:cNvPicPr>
          <p:nvPr/>
        </p:nvPicPr>
        <p:blipFill>
          <a:blip r:embed="rId4"/>
          <a:stretch>
            <a:fillRect/>
          </a:stretch>
        </p:blipFill>
        <p:spPr>
          <a:xfrm>
            <a:off x="459491" y="6597402"/>
            <a:ext cx="336551" cy="159600"/>
          </a:xfrm>
          <a:prstGeom prst="rect">
            <a:avLst/>
          </a:prstGeom>
          <a:ln w="12700">
            <a:miter lim="400000"/>
          </a:ln>
        </p:spPr>
      </p:pic>
      <p:sp>
        <p:nvSpPr>
          <p:cNvPr id="344" name="Line"/>
          <p:cNvSpPr/>
          <p:nvPr/>
        </p:nvSpPr>
        <p:spPr>
          <a:xfrm>
            <a:off x="459491" y="6514154"/>
            <a:ext cx="11273019" cy="1"/>
          </a:xfrm>
          <a:prstGeom prst="line">
            <a:avLst/>
          </a:prstGeom>
          <a:ln w="6350">
            <a:solidFill>
              <a:srgbClr val="000000"/>
            </a:solidFill>
            <a:miter lim="400000"/>
          </a:ln>
        </p:spPr>
        <p:txBody>
          <a:bodyPr lIns="25400" tIns="25400" rIns="25400" bIns="25400" anchor="ctr"/>
          <a:lstStyle/>
          <a:p>
            <a:pPr>
              <a:lnSpc>
                <a:spcPts val="1650"/>
              </a:lnSpc>
              <a:defRPr sz="2400" spc="-24"/>
            </a:pPr>
            <a:endParaRPr sz="1200"/>
          </a:p>
        </p:txBody>
      </p:sp>
      <p:sp>
        <p:nvSpPr>
          <p:cNvPr id="345" name="———————————————…"/>
          <p:cNvSpPr txBox="1">
            <a:spLocks noGrp="1"/>
          </p:cNvSpPr>
          <p:nvPr>
            <p:ph type="body" idx="21"/>
          </p:nvPr>
        </p:nvSpPr>
        <p:spPr>
          <a:xfrm>
            <a:off x="4259474" y="453800"/>
            <a:ext cx="7495553" cy="5969451"/>
          </a:xfrm>
          <a:prstGeom prst="rect">
            <a:avLst/>
          </a:prstGeom>
        </p:spPr>
        <p:txBody>
          <a:bodyPr lIns="0" tIns="0" rIns="0" bIns="0" numCol="3" spcCol="444500">
            <a:noAutofit/>
          </a:bodyPr>
          <a:lstStyle/>
          <a:p>
            <a:pPr defTabSz="1219169">
              <a:lnSpc>
                <a:spcPts val="1650"/>
              </a:lnSpc>
              <a:defRPr sz="2400" spc="-24">
                <a:solidFill>
                  <a:srgbClr val="929292"/>
                </a:solidFill>
              </a:defRPr>
            </a:pPr>
            <a:r>
              <a:t>———————————————</a:t>
            </a:r>
          </a:p>
          <a:p>
            <a:pPr defTabSz="1219169">
              <a:lnSpc>
                <a:spcPct val="100000"/>
              </a:lnSpc>
              <a:defRPr sz="3400"/>
            </a:pPr>
            <a:r>
              <a:t>Nice seeing you again Effie</a:t>
            </a:r>
          </a:p>
          <a:p>
            <a:pPr defTabSz="1219169">
              <a:lnSpc>
                <a:spcPts val="1650"/>
              </a:lnSpc>
              <a:defRPr sz="2400" spc="-24"/>
            </a:pPr>
            <a:endParaRPr/>
          </a:p>
          <a:p>
            <a:pPr defTabSz="1219169">
              <a:lnSpc>
                <a:spcPts val="1650"/>
              </a:lnSpc>
              <a:defRPr sz="2400" spc="-24"/>
            </a:pPr>
            <a:r>
              <a:t>Not only did we win a Silver for Zaffranax, we also won a Gold Effie for Proximus (19 years after their last Gold Effie) with a case illustrating that also marketleaders have to be smart and creative to grow. Doing so, we’re adding another year to our now 11th year of consecutive wins at the Effie Awards</a:t>
            </a:r>
          </a:p>
          <a:p>
            <a:pPr defTabSz="1219169">
              <a:lnSpc>
                <a:spcPts val="1650"/>
              </a:lnSpc>
              <a:defRPr sz="2400" spc="-24"/>
            </a:pPr>
            <a:endParaRPr/>
          </a:p>
          <a:p>
            <a:pPr defTabSz="1219169">
              <a:lnSpc>
                <a:spcPts val="1650"/>
              </a:lnSpc>
              <a:defRPr sz="2400" spc="-24"/>
            </a:pPr>
            <a:endParaRPr/>
          </a:p>
          <a:p>
            <a:pPr defTabSz="1219169">
              <a:lnSpc>
                <a:spcPts val="1650"/>
              </a:lnSpc>
              <a:defRPr sz="2400" spc="-24">
                <a:solidFill>
                  <a:srgbClr val="929292"/>
                </a:solidFill>
              </a:defRPr>
            </a:pPr>
            <a:r>
              <a:t>———————————————</a:t>
            </a:r>
          </a:p>
          <a:p>
            <a:pPr defTabSz="1219169">
              <a:lnSpc>
                <a:spcPct val="100000"/>
              </a:lnSpc>
              <a:defRPr sz="3400"/>
            </a:pPr>
            <a:r>
              <a:t>Milky Way by MM</a:t>
            </a:r>
          </a:p>
          <a:p>
            <a:pPr defTabSz="1219169">
              <a:lnSpc>
                <a:spcPts val="1650"/>
              </a:lnSpc>
              <a:defRPr sz="2400" spc="-24"/>
            </a:pPr>
            <a:endParaRPr/>
          </a:p>
          <a:p>
            <a:pPr defTabSz="1219169">
              <a:lnSpc>
                <a:spcPts val="1650"/>
              </a:lnSpc>
              <a:defRPr sz="2400" spc="-24"/>
            </a:pPr>
            <a:r>
              <a:t>As an agency, you know you had a exceptional year, when you top Media Marketing’s Milky Way. This ranking is based on the quality of the work of a whole year. </a:t>
            </a:r>
          </a:p>
          <a:p>
            <a:pPr defTabSz="1219169">
              <a:lnSpc>
                <a:spcPts val="1650"/>
              </a:lnSpc>
              <a:defRPr sz="2400" spc="-24"/>
            </a:pPr>
            <a:endParaRPr/>
          </a:p>
          <a:p>
            <a:pPr defTabSz="1219169">
              <a:lnSpc>
                <a:spcPts val="1650"/>
              </a:lnSpc>
              <a:defRPr sz="2400" spc="-24"/>
            </a:pPr>
            <a:r>
              <a:t>In 2024 we topped the list making us the first agency that win the Milky Way twice in a row.</a:t>
            </a:r>
          </a:p>
          <a:p>
            <a:pPr defTabSz="1219169">
              <a:lnSpc>
                <a:spcPts val="1650"/>
              </a:lnSpc>
              <a:defRPr sz="2400" spc="-24"/>
            </a:pPr>
            <a:endParaRPr/>
          </a:p>
          <a:p>
            <a:pPr defTabSz="1219169">
              <a:lnSpc>
                <a:spcPts val="1650"/>
              </a:lnSpc>
              <a:defRPr sz="2400" spc="-24"/>
            </a:pPr>
            <a:endParaRPr/>
          </a:p>
          <a:p>
            <a:pPr defTabSz="1219169">
              <a:lnSpc>
                <a:spcPts val="1650"/>
              </a:lnSpc>
              <a:defRPr sz="2400" spc="-24">
                <a:solidFill>
                  <a:srgbClr val="929292"/>
                </a:solidFill>
              </a:defRPr>
            </a:pPr>
            <a:r>
              <a:t>———————————————</a:t>
            </a:r>
          </a:p>
          <a:p>
            <a:pPr defTabSz="1219169">
              <a:lnSpc>
                <a:spcPct val="100000"/>
              </a:lnSpc>
              <a:defRPr sz="3400"/>
            </a:pPr>
            <a:r>
              <a:t>International awards</a:t>
            </a:r>
          </a:p>
          <a:p>
            <a:pPr defTabSz="1219169">
              <a:lnSpc>
                <a:spcPts val="1650"/>
              </a:lnSpc>
              <a:defRPr sz="2400" spc="-24"/>
            </a:pPr>
            <a:endParaRPr/>
          </a:p>
          <a:p>
            <a:pPr defTabSz="1219169">
              <a:lnSpc>
                <a:spcPts val="1650"/>
              </a:lnSpc>
              <a:defRPr sz="2400" spc="-24"/>
            </a:pPr>
            <a:r>
              <a:t>Next to winning 4 Caples awards for 3 different clients, 2 golden Clio Awards for Schweppes' Social Sound and a bronze Lion for our 'Pulse Of Nature' campaign for Veolia, we also won 2 awards for our Schweppes 'Social Sound' campaign at the American Association of Music Producers Awards. Another recognition outside of the advertising industry.</a:t>
            </a:r>
          </a:p>
          <a:p>
            <a:pPr defTabSz="1219169">
              <a:lnSpc>
                <a:spcPts val="1650"/>
              </a:lnSpc>
              <a:defRPr sz="2400" spc="-24"/>
            </a:pPr>
            <a:endParaRPr/>
          </a:p>
          <a:p>
            <a:pPr defTabSz="1219169">
              <a:lnSpc>
                <a:spcPts val="1650"/>
              </a:lnSpc>
              <a:defRPr sz="2400" spc="-24">
                <a:solidFill>
                  <a:srgbClr val="929292"/>
                </a:solidFill>
              </a:defRPr>
            </a:pPr>
            <a:r>
              <a:t>———————————————</a:t>
            </a:r>
          </a:p>
          <a:p>
            <a:pPr defTabSz="1219169">
              <a:lnSpc>
                <a:spcPct val="100000"/>
              </a:lnSpc>
              <a:defRPr sz="3400"/>
            </a:pPr>
            <a:r>
              <a:t>Henry Van De Velde Design</a:t>
            </a:r>
          </a:p>
          <a:p>
            <a:pPr defTabSz="1219169">
              <a:lnSpc>
                <a:spcPts val="1650"/>
              </a:lnSpc>
              <a:defRPr sz="2400" spc="-24"/>
            </a:pPr>
            <a:endParaRPr/>
          </a:p>
          <a:p>
            <a:pPr defTabSz="1219169">
              <a:lnSpc>
                <a:spcPts val="1650"/>
              </a:lnSpc>
              <a:defRPr sz="2400" spc="-24"/>
            </a:pPr>
            <a:r>
              <a:t>We won an award in the category Spaces at the Henry Van De Velde Awards for our Helan Adult Playground campaign. This award means a lot to us, as it is not an adverting award. The HVDV awards aim to reward smart and meaningful design solutions for current problems, positively impacting society.</a:t>
            </a:r>
          </a:p>
          <a:p>
            <a:pPr defTabSz="1219169">
              <a:lnSpc>
                <a:spcPts val="1650"/>
              </a:lnSpc>
              <a:defRPr sz="2400" spc="-24">
                <a:solidFill>
                  <a:srgbClr val="929292"/>
                </a:solidFill>
              </a:defRPr>
            </a:pPr>
            <a:r>
              <a:t>———————————————</a:t>
            </a:r>
          </a:p>
          <a:p>
            <a:pPr defTabSz="1219169">
              <a:lnSpc>
                <a:spcPct val="100000"/>
              </a:lnSpc>
              <a:defRPr sz="3400"/>
            </a:pPr>
            <a:r>
              <a:t>Getting the AKQA brand </a:t>
            </a:r>
            <a:br/>
            <a:r>
              <a:t>out there</a:t>
            </a:r>
          </a:p>
          <a:p>
            <a:pPr defTabSz="1219169">
              <a:lnSpc>
                <a:spcPts val="1650"/>
              </a:lnSpc>
              <a:defRPr sz="2400" spc="-24"/>
            </a:pPr>
            <a:endParaRPr/>
          </a:p>
          <a:p>
            <a:pPr defTabSz="1219169">
              <a:lnSpc>
                <a:spcPts val="1650"/>
              </a:lnSpc>
              <a:defRPr sz="2400" spc="-24"/>
            </a:pPr>
            <a:r>
              <a:t>We said it before: good work leads to fame, and fame leads to results. Being on so many stages helped us creating brand awareness for AKQA with our target audience in no time. Advertisers, creatives, production companies,… quickly found out that FamousGrey was now AKQA. Small anecdote, at the Mixx Awards, in the presence of 1000 people, the presenter mentioned our name 17 times. He even made a joke about it. </a:t>
            </a:r>
          </a:p>
        </p:txBody>
      </p:sp>
      <p:sp>
        <p:nvSpPr>
          <p:cNvPr id="346" name="2024 was a record year when it comes to being recognized for our creative work."/>
          <p:cNvSpPr txBox="1">
            <a:spLocks noGrp="1"/>
          </p:cNvSpPr>
          <p:nvPr>
            <p:ph type="body" sz="quarter" idx="22"/>
          </p:nvPr>
        </p:nvSpPr>
        <p:spPr>
          <a:xfrm>
            <a:off x="472450" y="449467"/>
            <a:ext cx="3496989" cy="2249170"/>
          </a:xfrm>
          <a:prstGeom prst="rect">
            <a:avLst/>
          </a:prstGeom>
        </p:spPr>
        <p:txBody>
          <a:bodyPr wrap="square" lIns="0" tIns="0" rIns="0" bIns="0">
            <a:spAutoFit/>
          </a:bodyPr>
          <a:lstStyle>
            <a:lvl1pPr defTabSz="1219169">
              <a:lnSpc>
                <a:spcPct val="90000"/>
              </a:lnSpc>
              <a:defRPr sz="3200"/>
            </a:lvl1pPr>
          </a:lstStyle>
          <a:p>
            <a:r>
              <a:t>2024 was a record year when it comes to being recognized for our creative work.</a:t>
            </a:r>
          </a:p>
        </p:txBody>
      </p:sp>
      <p:sp>
        <p:nvSpPr>
          <p:cNvPr id="347" name="Slide Number"/>
          <p:cNvSpPr txBox="1">
            <a:spLocks noGrp="1"/>
          </p:cNvSpPr>
          <p:nvPr>
            <p:ph type="sldNum" sz="quarter" idx="2"/>
          </p:nvPr>
        </p:nvSpPr>
        <p:spPr>
          <a:xfrm>
            <a:off x="11640155" y="6591300"/>
            <a:ext cx="105235" cy="107951"/>
          </a:xfrm>
          <a:prstGeom prst="rect">
            <a:avLst/>
          </a:prstGeom>
        </p:spPr>
        <p:txBody>
          <a:bodyPr lIns="0" tIns="0" rIns="0" bIns="0" anchor="b"/>
          <a:lstStyle>
            <a:lvl1pPr algn="r" defTabSz="1219169">
              <a:spcBef>
                <a:spcPts val="2250"/>
              </a:spcBef>
              <a:defRPr sz="700" spc="0">
                <a:solidFill>
                  <a:srgbClr val="000000"/>
                </a:solidFill>
                <a:latin typeface="+mn-lt"/>
                <a:ea typeface="+mn-ea"/>
                <a:cs typeface="+mn-cs"/>
                <a:sym typeface="Helvetica"/>
              </a:defRPr>
            </a:lvl1pPr>
          </a:lstStyle>
          <a:p>
            <a:fld id="{86CB4B4D-7CA3-9044-876B-883B54F8677D}" type="slidenum">
              <a:t>‹N°›</a:t>
            </a:fld>
            <a:endParaRPr/>
          </a:p>
        </p:txBody>
      </p:sp>
      <p:sp>
        <p:nvSpPr>
          <p:cNvPr id="348" name="Project name"/>
          <p:cNvSpPr txBox="1"/>
          <p:nvPr/>
        </p:nvSpPr>
        <p:spPr>
          <a:xfrm>
            <a:off x="6160679" y="6591476"/>
            <a:ext cx="530114" cy="11740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a:lnSpc>
                <a:spcPct val="120000"/>
              </a:lnSpc>
              <a:spcBef>
                <a:spcPts val="500"/>
              </a:spcBef>
              <a:defRPr sz="1400">
                <a:solidFill>
                  <a:srgbClr val="000000">
                    <a:alpha val="60000"/>
                  </a:srgbClr>
                </a:solidFill>
              </a:defRPr>
            </a:lvl1pPr>
          </a:lstStyle>
          <a:p>
            <a:r>
              <a:rPr sz="700"/>
              <a:t>Project name</a:t>
            </a:r>
          </a:p>
        </p:txBody>
      </p:sp>
    </p:spTree>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x">
  <p:cSld name="Text only - 2 columns">
    <p:bg>
      <p:bgPr>
        <a:solidFill>
          <a:srgbClr val="FFFFFF"/>
        </a:solidFill>
        <a:effectLst/>
      </p:bgPr>
    </p:bg>
    <p:spTree>
      <p:nvGrpSpPr>
        <p:cNvPr id="1" name=""/>
        <p:cNvGrpSpPr/>
        <p:nvPr/>
      </p:nvGrpSpPr>
      <p:grpSpPr>
        <a:xfrm>
          <a:off x="0" y="0"/>
          <a:ext cx="0" cy="0"/>
          <a:chOff x="0" y="0"/>
          <a:chExt cx="0" cy="0"/>
        </a:xfrm>
      </p:grpSpPr>
      <p:pic>
        <p:nvPicPr>
          <p:cNvPr id="355" name="Image" descr="Image"/>
          <p:cNvPicPr>
            <a:picLocks noChangeAspect="1"/>
          </p:cNvPicPr>
          <p:nvPr/>
        </p:nvPicPr>
        <p:blipFill>
          <a:blip r:embed="rId2"/>
          <a:stretch>
            <a:fillRect/>
          </a:stretch>
        </p:blipFill>
        <p:spPr>
          <a:xfrm>
            <a:off x="-1" y="-556289"/>
            <a:ext cx="12192001" cy="444501"/>
          </a:xfrm>
          <a:prstGeom prst="rect">
            <a:avLst/>
          </a:prstGeom>
          <a:ln w="12700">
            <a:miter lim="400000"/>
          </a:ln>
        </p:spPr>
      </p:pic>
      <p:pic>
        <p:nvPicPr>
          <p:cNvPr id="356" name="Image" descr="Image"/>
          <p:cNvPicPr>
            <a:picLocks noChangeAspect="1"/>
          </p:cNvPicPr>
          <p:nvPr/>
        </p:nvPicPr>
        <p:blipFill>
          <a:blip r:embed="rId3"/>
          <a:stretch>
            <a:fillRect/>
          </a:stretch>
        </p:blipFill>
        <p:spPr>
          <a:xfrm>
            <a:off x="-593977" y="0"/>
            <a:ext cx="444501" cy="6858000"/>
          </a:xfrm>
          <a:prstGeom prst="rect">
            <a:avLst/>
          </a:prstGeom>
          <a:ln w="12700">
            <a:miter lim="400000"/>
          </a:ln>
        </p:spPr>
      </p:pic>
      <p:pic>
        <p:nvPicPr>
          <p:cNvPr id="357" name="Image" descr="Image"/>
          <p:cNvPicPr>
            <a:picLocks noChangeAspect="1"/>
          </p:cNvPicPr>
          <p:nvPr/>
        </p:nvPicPr>
        <p:blipFill>
          <a:blip r:embed="rId4"/>
          <a:stretch>
            <a:fillRect/>
          </a:stretch>
        </p:blipFill>
        <p:spPr>
          <a:xfrm>
            <a:off x="459491" y="6597402"/>
            <a:ext cx="336551" cy="159600"/>
          </a:xfrm>
          <a:prstGeom prst="rect">
            <a:avLst/>
          </a:prstGeom>
          <a:ln w="12700">
            <a:miter lim="400000"/>
          </a:ln>
        </p:spPr>
      </p:pic>
      <p:sp>
        <p:nvSpPr>
          <p:cNvPr id="358" name="Line"/>
          <p:cNvSpPr/>
          <p:nvPr/>
        </p:nvSpPr>
        <p:spPr>
          <a:xfrm>
            <a:off x="459491" y="6514154"/>
            <a:ext cx="11273019" cy="1"/>
          </a:xfrm>
          <a:prstGeom prst="line">
            <a:avLst/>
          </a:prstGeom>
          <a:ln w="6350">
            <a:solidFill>
              <a:srgbClr val="000000"/>
            </a:solidFill>
            <a:miter lim="400000"/>
          </a:ln>
        </p:spPr>
        <p:txBody>
          <a:bodyPr lIns="25400" tIns="25400" rIns="25400" bIns="25400" anchor="ctr"/>
          <a:lstStyle/>
          <a:p>
            <a:pPr>
              <a:lnSpc>
                <a:spcPts val="1650"/>
              </a:lnSpc>
              <a:defRPr sz="2400" spc="-24"/>
            </a:pPr>
            <a:endParaRPr sz="1200"/>
          </a:p>
        </p:txBody>
      </p:sp>
      <p:sp>
        <p:nvSpPr>
          <p:cNvPr id="359" name="When Immoscoop came to us, their ambitions were high. For years they’d been struggling to move the needle in the Belgian immo landscape, but without success. As they were investing in the platform, they needed growth fast. The challenge was big. Immoweb "/>
          <p:cNvSpPr txBox="1">
            <a:spLocks noGrp="1"/>
          </p:cNvSpPr>
          <p:nvPr>
            <p:ph type="body" sz="quarter" idx="21"/>
          </p:nvPr>
        </p:nvSpPr>
        <p:spPr>
          <a:xfrm>
            <a:off x="443909" y="3492864"/>
            <a:ext cx="5588001" cy="2922227"/>
          </a:xfrm>
          <a:prstGeom prst="rect">
            <a:avLst/>
          </a:prstGeom>
        </p:spPr>
        <p:txBody>
          <a:bodyPr lIns="0" tIns="0" rIns="0" bIns="0" numCol="2" spcCol="189435">
            <a:noAutofit/>
          </a:bodyPr>
          <a:lstStyle/>
          <a:p>
            <a:pPr defTabSz="1219169">
              <a:lnSpc>
                <a:spcPts val="1650"/>
              </a:lnSpc>
              <a:defRPr sz="2400" spc="-24"/>
            </a:pPr>
            <a:r>
              <a:t>When Immoscoop came to us, their ambitions were high. For years they’d been struggling to move the needle in the Belgian immo landscape, but without success. As they were investing in the platform, they needed growth fast. The challenge was big. Immoweb is the ultimate leader in the category, and the adagium ‘the winners takes it all’ was certainly at play here. </a:t>
            </a:r>
          </a:p>
          <a:p>
            <a:pPr defTabSz="1219169">
              <a:lnSpc>
                <a:spcPts val="1650"/>
              </a:lnSpc>
              <a:defRPr sz="2400" spc="-24"/>
            </a:pPr>
            <a:endParaRPr/>
          </a:p>
          <a:p>
            <a:pPr defTabSz="1219169">
              <a:lnSpc>
                <a:spcPts val="1650"/>
              </a:lnSpc>
              <a:defRPr sz="2400" spc="-24"/>
            </a:pPr>
            <a:r>
              <a:t>We needed a campaign that could disrupt the vicious circle of ‘sellers attract buyers attract sellers’. We needed a campaign that could put Immoscoop in the top-of-mind of potential buyers. Key for that is repetition and attribution. That’s why we choose to create a radio campaign that had everything to do the job. A sticky song, with many brand clues, and a cult singer (Sergio). In multiple waves, with different versions.</a:t>
            </a:r>
          </a:p>
          <a:p>
            <a:pPr defTabSz="1219169">
              <a:lnSpc>
                <a:spcPts val="1650"/>
              </a:lnSpc>
              <a:defRPr sz="2400" spc="-24"/>
            </a:pPr>
            <a:endParaRPr/>
          </a:p>
          <a:p>
            <a:pPr defTabSz="1219169">
              <a:lnSpc>
                <a:spcPts val="1650"/>
              </a:lnSpc>
              <a:defRPr sz="2400" spc="-24"/>
            </a:pPr>
            <a:r>
              <a:t>The campaign became a hit. Some hated it, but the lovers made the campaign even bigger. And the numbers speak for themselves.</a:t>
            </a:r>
          </a:p>
        </p:txBody>
      </p:sp>
      <p:sp>
        <p:nvSpPr>
          <p:cNvPr id="360" name="Immoscoop, man!…"/>
          <p:cNvSpPr txBox="1">
            <a:spLocks noGrp="1"/>
          </p:cNvSpPr>
          <p:nvPr>
            <p:ph type="body" sz="quarter" idx="22"/>
          </p:nvPr>
        </p:nvSpPr>
        <p:spPr>
          <a:xfrm>
            <a:off x="443908" y="450995"/>
            <a:ext cx="4762501" cy="2540001"/>
          </a:xfrm>
          <a:prstGeom prst="rect">
            <a:avLst/>
          </a:prstGeom>
        </p:spPr>
        <p:txBody>
          <a:bodyPr lIns="0" tIns="0" rIns="0" bIns="0">
            <a:noAutofit/>
          </a:bodyPr>
          <a:lstStyle/>
          <a:p>
            <a:pPr defTabSz="1219169">
              <a:lnSpc>
                <a:spcPct val="90000"/>
              </a:lnSpc>
              <a:defRPr sz="6400"/>
            </a:pPr>
            <a:r>
              <a:t>Immoscoop, man!</a:t>
            </a:r>
          </a:p>
          <a:p>
            <a:pPr defTabSz="1219169">
              <a:lnSpc>
                <a:spcPct val="120000"/>
              </a:lnSpc>
              <a:spcBef>
                <a:spcPts val="250"/>
              </a:spcBef>
              <a:defRPr sz="1400">
                <a:solidFill>
                  <a:srgbClr val="000000">
                    <a:alpha val="60000"/>
                  </a:srgbClr>
                </a:solidFill>
              </a:defRPr>
            </a:pPr>
            <a:endParaRPr/>
          </a:p>
          <a:p>
            <a:pPr defTabSz="1219169">
              <a:lnSpc>
                <a:spcPct val="100000"/>
              </a:lnSpc>
              <a:defRPr sz="3400"/>
            </a:pPr>
            <a:r>
              <a:t>Some hated this campaign, many loved it. If you’re on the side of the haters, already our apologies. Or maybe not. We don’t want to make campaigns that let people indifferent. And with our Immoscoop campaign, </a:t>
            </a:r>
            <a:br/>
            <a:r>
              <a:t>we clearly succeeded in that. We turned a relatively unknown brand into a cult success. The client loved it.</a:t>
            </a:r>
          </a:p>
        </p:txBody>
      </p:sp>
      <p:sp>
        <p:nvSpPr>
          <p:cNvPr id="361" name="x8…"/>
          <p:cNvSpPr txBox="1">
            <a:spLocks noGrp="1"/>
          </p:cNvSpPr>
          <p:nvPr>
            <p:ph type="body" sz="quarter" idx="23"/>
          </p:nvPr>
        </p:nvSpPr>
        <p:spPr>
          <a:xfrm>
            <a:off x="10344045" y="453381"/>
            <a:ext cx="1395829" cy="7806048"/>
          </a:xfrm>
          <a:prstGeom prst="rect">
            <a:avLst/>
          </a:prstGeom>
        </p:spPr>
        <p:txBody>
          <a:bodyPr wrap="square" lIns="0" tIns="0" rIns="0" bIns="0">
            <a:spAutoFit/>
          </a:bodyPr>
          <a:lstStyle/>
          <a:p>
            <a:pPr defTabSz="1219169">
              <a:lnSpc>
                <a:spcPct val="100000"/>
              </a:lnSpc>
              <a:defRPr sz="3400"/>
            </a:pPr>
            <a:r>
              <a:t>x8</a:t>
            </a:r>
          </a:p>
          <a:p>
            <a:pPr defTabSz="1219169">
              <a:lnSpc>
                <a:spcPct val="120000"/>
              </a:lnSpc>
              <a:spcBef>
                <a:spcPts val="250"/>
              </a:spcBef>
              <a:defRPr sz="1400">
                <a:solidFill>
                  <a:srgbClr val="000000">
                    <a:alpha val="60000"/>
                  </a:srgbClr>
                </a:solidFill>
              </a:defRPr>
            </a:pPr>
            <a:r>
              <a:t>unaided awareness</a:t>
            </a:r>
          </a:p>
          <a:p>
            <a:pPr defTabSz="1219169">
              <a:lnSpc>
                <a:spcPct val="120000"/>
              </a:lnSpc>
              <a:spcBef>
                <a:spcPts val="250"/>
              </a:spcBef>
              <a:defRPr sz="1400">
                <a:solidFill>
                  <a:srgbClr val="929292"/>
                </a:solidFill>
              </a:defRPr>
            </a:pPr>
            <a:r>
              <a:t>———————————————</a:t>
            </a:r>
          </a:p>
          <a:p>
            <a:pPr defTabSz="1219169">
              <a:lnSpc>
                <a:spcPct val="100000"/>
              </a:lnSpc>
              <a:defRPr sz="3400"/>
            </a:pPr>
            <a:r>
              <a:t>+70%</a:t>
            </a:r>
          </a:p>
          <a:p>
            <a:pPr defTabSz="1219169">
              <a:lnSpc>
                <a:spcPct val="120000"/>
              </a:lnSpc>
              <a:spcBef>
                <a:spcPts val="250"/>
              </a:spcBef>
              <a:defRPr sz="1400">
                <a:solidFill>
                  <a:srgbClr val="000000">
                    <a:alpha val="60000"/>
                  </a:srgbClr>
                </a:solidFill>
              </a:defRPr>
            </a:pPr>
            <a:r>
              <a:t>in recall new vs old campaign</a:t>
            </a:r>
          </a:p>
          <a:p>
            <a:pPr defTabSz="1219169">
              <a:lnSpc>
                <a:spcPct val="120000"/>
              </a:lnSpc>
              <a:spcBef>
                <a:spcPts val="250"/>
              </a:spcBef>
              <a:defRPr sz="1400">
                <a:solidFill>
                  <a:srgbClr val="929292"/>
                </a:solidFill>
              </a:defRPr>
            </a:pPr>
            <a:r>
              <a:t>———————————————</a:t>
            </a:r>
          </a:p>
          <a:p>
            <a:pPr defTabSz="1219169">
              <a:lnSpc>
                <a:spcPct val="100000"/>
              </a:lnSpc>
              <a:defRPr sz="3400"/>
            </a:pPr>
            <a:r>
              <a:t>Top 3</a:t>
            </a:r>
          </a:p>
          <a:p>
            <a:pPr defTabSz="1219169">
              <a:lnSpc>
                <a:spcPct val="120000"/>
              </a:lnSpc>
              <a:spcBef>
                <a:spcPts val="250"/>
              </a:spcBef>
              <a:defRPr sz="1400">
                <a:solidFill>
                  <a:srgbClr val="000000">
                    <a:alpha val="60000"/>
                  </a:srgbClr>
                </a:solidFill>
              </a:defRPr>
            </a:pPr>
            <a:r>
              <a:t>From 5th to 3rd place in the category</a:t>
            </a:r>
          </a:p>
          <a:p>
            <a:pPr defTabSz="1219169">
              <a:lnSpc>
                <a:spcPct val="120000"/>
              </a:lnSpc>
              <a:spcBef>
                <a:spcPts val="250"/>
              </a:spcBef>
              <a:defRPr sz="1400">
                <a:solidFill>
                  <a:srgbClr val="929292"/>
                </a:solidFill>
              </a:defRPr>
            </a:pPr>
            <a:r>
              <a:t>———————————————</a:t>
            </a:r>
          </a:p>
          <a:p>
            <a:pPr defTabSz="1219169">
              <a:lnSpc>
                <a:spcPct val="100000"/>
              </a:lnSpc>
              <a:defRPr sz="3400"/>
            </a:pPr>
            <a:r>
              <a:t>#1</a:t>
            </a:r>
          </a:p>
          <a:p>
            <a:pPr defTabSz="1219169">
              <a:lnSpc>
                <a:spcPct val="120000"/>
              </a:lnSpc>
              <a:spcBef>
                <a:spcPts val="250"/>
              </a:spcBef>
              <a:defRPr sz="1400">
                <a:solidFill>
                  <a:srgbClr val="000000">
                    <a:alpha val="60000"/>
                  </a:srgbClr>
                </a:solidFill>
              </a:defRPr>
            </a:pPr>
            <a:r>
              <a:t>Soniq Sweet Spot Q3</a:t>
            </a:r>
          </a:p>
          <a:p>
            <a:pPr defTabSz="1219169">
              <a:lnSpc>
                <a:spcPct val="120000"/>
              </a:lnSpc>
              <a:spcBef>
                <a:spcPts val="250"/>
              </a:spcBef>
              <a:defRPr sz="1400">
                <a:solidFill>
                  <a:srgbClr val="929292"/>
                </a:solidFill>
              </a:defRPr>
            </a:pPr>
            <a:r>
              <a:t>———————————————</a:t>
            </a:r>
          </a:p>
        </p:txBody>
      </p:sp>
      <p:sp>
        <p:nvSpPr>
          <p:cNvPr id="362" name="FPO.png"/>
          <p:cNvSpPr>
            <a:spLocks noGrp="1"/>
          </p:cNvSpPr>
          <p:nvPr>
            <p:ph type="pic" sz="half" idx="24"/>
          </p:nvPr>
        </p:nvSpPr>
        <p:spPr>
          <a:xfrm>
            <a:off x="6164672" y="243202"/>
            <a:ext cx="3683001" cy="6365322"/>
          </a:xfrm>
          <a:prstGeom prst="rect">
            <a:avLst/>
          </a:prstGeom>
        </p:spPr>
        <p:txBody>
          <a:bodyPr lIns="91439" tIns="45719" rIns="91439" bIns="45719">
            <a:noAutofit/>
          </a:bodyPr>
          <a:lstStyle/>
          <a:p>
            <a:endParaRPr/>
          </a:p>
        </p:txBody>
      </p:sp>
      <p:sp>
        <p:nvSpPr>
          <p:cNvPr id="363" name="Slide Number"/>
          <p:cNvSpPr txBox="1">
            <a:spLocks noGrp="1"/>
          </p:cNvSpPr>
          <p:nvPr>
            <p:ph type="sldNum" sz="quarter" idx="2"/>
          </p:nvPr>
        </p:nvSpPr>
        <p:spPr>
          <a:xfrm>
            <a:off x="11640155" y="6591300"/>
            <a:ext cx="105235" cy="107951"/>
          </a:xfrm>
          <a:prstGeom prst="rect">
            <a:avLst/>
          </a:prstGeom>
        </p:spPr>
        <p:txBody>
          <a:bodyPr lIns="0" tIns="0" rIns="0" bIns="0" anchor="b"/>
          <a:lstStyle>
            <a:lvl1pPr algn="r" defTabSz="1219169">
              <a:spcBef>
                <a:spcPts val="2250"/>
              </a:spcBef>
              <a:defRPr sz="700" spc="0">
                <a:solidFill>
                  <a:srgbClr val="000000"/>
                </a:solidFill>
                <a:latin typeface="+mn-lt"/>
                <a:ea typeface="+mn-ea"/>
                <a:cs typeface="+mn-cs"/>
                <a:sym typeface="Helvetica"/>
              </a:defRPr>
            </a:lvl1pPr>
          </a:lstStyle>
          <a:p>
            <a:fld id="{86CB4B4D-7CA3-9044-876B-883B54F8677D}" type="slidenum">
              <a:t>‹N°›</a:t>
            </a:fld>
            <a:endParaRPr/>
          </a:p>
        </p:txBody>
      </p:sp>
      <p:sp>
        <p:nvSpPr>
          <p:cNvPr id="364" name="Project name"/>
          <p:cNvSpPr txBox="1"/>
          <p:nvPr/>
        </p:nvSpPr>
        <p:spPr>
          <a:xfrm>
            <a:off x="6160679" y="6591476"/>
            <a:ext cx="530114" cy="11740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a:lnSpc>
                <a:spcPct val="120000"/>
              </a:lnSpc>
              <a:spcBef>
                <a:spcPts val="500"/>
              </a:spcBef>
              <a:defRPr sz="1400">
                <a:solidFill>
                  <a:srgbClr val="000000">
                    <a:alpha val="60000"/>
                  </a:srgbClr>
                </a:solidFill>
              </a:defRPr>
            </a:lvl1pPr>
          </a:lstStyle>
          <a:p>
            <a:r>
              <a:rPr sz="700"/>
              <a:t>Project name</a:t>
            </a: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1_Title Only">
    <p:bg>
      <p:bgPr>
        <a:solidFill>
          <a:srgbClr val="CFCAD7"/>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EB03DF-0364-6931-F76D-E62AA412E946}"/>
              </a:ext>
            </a:extLst>
          </p:cNvPr>
          <p:cNvSpPr>
            <a:spLocks noGrp="1"/>
          </p:cNvSpPr>
          <p:nvPr>
            <p:ph type="title"/>
          </p:nvPr>
        </p:nvSpPr>
        <p:spPr>
          <a:xfrm>
            <a:off x="406400" y="365125"/>
            <a:ext cx="11398956" cy="1325563"/>
          </a:xfrm>
        </p:spPr>
        <p:txBody>
          <a:bodyPr/>
          <a:lstStyle/>
          <a:p>
            <a:r>
              <a:rPr lang="en-GB"/>
              <a:t>Click to edit Master title style</a:t>
            </a:r>
            <a:endParaRPr lang="nl-NL"/>
          </a:p>
        </p:txBody>
      </p:sp>
      <p:sp>
        <p:nvSpPr>
          <p:cNvPr id="5" name="Slide Number Placeholder 4">
            <a:extLst>
              <a:ext uri="{FF2B5EF4-FFF2-40B4-BE49-F238E27FC236}">
                <a16:creationId xmlns:a16="http://schemas.microsoft.com/office/drawing/2014/main" id="{BD9F1FFD-7CB2-85B4-0EDE-D166305B5EF8}"/>
              </a:ext>
            </a:extLst>
          </p:cNvPr>
          <p:cNvSpPr>
            <a:spLocks noGrp="1"/>
          </p:cNvSpPr>
          <p:nvPr>
            <p:ph type="sldNum" sz="quarter" idx="12"/>
          </p:nvPr>
        </p:nvSpPr>
        <p:spPr>
          <a:xfrm>
            <a:off x="9062156" y="6356350"/>
            <a:ext cx="2743200" cy="365125"/>
          </a:xfrm>
        </p:spPr>
        <p:txBody>
          <a:bodyPr/>
          <a:lstStyle>
            <a:lvl1pPr>
              <a:defRPr>
                <a:solidFill>
                  <a:schemeClr val="tx1"/>
                </a:solidFill>
              </a:defRPr>
            </a:lvl1pPr>
          </a:lstStyle>
          <a:p>
            <a:fld id="{ADDAA34C-5483-1348-9317-F743A49B0AFE}" type="slidenum">
              <a:rPr lang="nl-NL" smtClean="0"/>
              <a:pPr/>
              <a:t>‹N°›</a:t>
            </a:fld>
            <a:endParaRPr lang="nl-NL"/>
          </a:p>
        </p:txBody>
      </p:sp>
      <p:pic>
        <p:nvPicPr>
          <p:cNvPr id="3" name="Picture 2" descr="A black background with white text&#10;&#10;Description automatically generated">
            <a:extLst>
              <a:ext uri="{FF2B5EF4-FFF2-40B4-BE49-F238E27FC236}">
                <a16:creationId xmlns:a16="http://schemas.microsoft.com/office/drawing/2014/main" id="{3D2379B7-916E-5B6B-2082-91D3D4E83823}"/>
              </a:ext>
            </a:extLst>
          </p:cNvPr>
          <p:cNvPicPr>
            <a:picLocks noChangeAspect="1"/>
          </p:cNvPicPr>
          <p:nvPr userDrawn="1"/>
        </p:nvPicPr>
        <p:blipFill>
          <a:blip r:embed="rId2"/>
          <a:stretch>
            <a:fillRect/>
          </a:stretch>
        </p:blipFill>
        <p:spPr>
          <a:xfrm>
            <a:off x="386644" y="6251096"/>
            <a:ext cx="2504661" cy="470379"/>
          </a:xfrm>
          <a:prstGeom prst="rect">
            <a:avLst/>
          </a:prstGeom>
        </p:spPr>
      </p:pic>
    </p:spTree>
    <p:extLst>
      <p:ext uri="{BB962C8B-B14F-4D97-AF65-F5344CB8AC3E}">
        <p14:creationId xmlns:p14="http://schemas.microsoft.com/office/powerpoint/2010/main" val="122897755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x">
  <p:cSld name="Lots of Text + Image">
    <p:bg>
      <p:bgPr>
        <a:solidFill>
          <a:srgbClr val="FFFFFF"/>
        </a:solidFill>
        <a:effectLst/>
      </p:bgPr>
    </p:bg>
    <p:spTree>
      <p:nvGrpSpPr>
        <p:cNvPr id="1" name=""/>
        <p:cNvGrpSpPr/>
        <p:nvPr/>
      </p:nvGrpSpPr>
      <p:grpSpPr>
        <a:xfrm>
          <a:off x="0" y="0"/>
          <a:ext cx="0" cy="0"/>
          <a:chOff x="0" y="0"/>
          <a:chExt cx="0" cy="0"/>
        </a:xfrm>
      </p:grpSpPr>
      <p:pic>
        <p:nvPicPr>
          <p:cNvPr id="385" name="Image" descr="Image"/>
          <p:cNvPicPr>
            <a:picLocks noChangeAspect="1"/>
          </p:cNvPicPr>
          <p:nvPr/>
        </p:nvPicPr>
        <p:blipFill>
          <a:blip r:embed="rId2"/>
          <a:stretch>
            <a:fillRect/>
          </a:stretch>
        </p:blipFill>
        <p:spPr>
          <a:xfrm>
            <a:off x="-1" y="-556289"/>
            <a:ext cx="12192001" cy="444501"/>
          </a:xfrm>
          <a:prstGeom prst="rect">
            <a:avLst/>
          </a:prstGeom>
          <a:ln w="12700">
            <a:miter lim="400000"/>
          </a:ln>
        </p:spPr>
      </p:pic>
      <p:pic>
        <p:nvPicPr>
          <p:cNvPr id="386" name="Image" descr="Image"/>
          <p:cNvPicPr>
            <a:picLocks noChangeAspect="1"/>
          </p:cNvPicPr>
          <p:nvPr/>
        </p:nvPicPr>
        <p:blipFill>
          <a:blip r:embed="rId3"/>
          <a:stretch>
            <a:fillRect/>
          </a:stretch>
        </p:blipFill>
        <p:spPr>
          <a:xfrm>
            <a:off x="-593977" y="0"/>
            <a:ext cx="444501" cy="6858000"/>
          </a:xfrm>
          <a:prstGeom prst="rect">
            <a:avLst/>
          </a:prstGeom>
          <a:ln w="12700">
            <a:miter lim="400000"/>
          </a:ln>
        </p:spPr>
      </p:pic>
      <p:sp>
        <p:nvSpPr>
          <p:cNvPr id="387" name="FPO.png"/>
          <p:cNvSpPr>
            <a:spLocks noGrp="1"/>
          </p:cNvSpPr>
          <p:nvPr>
            <p:ph type="pic" sz="half" idx="21"/>
          </p:nvPr>
        </p:nvSpPr>
        <p:spPr>
          <a:xfrm>
            <a:off x="8066748" y="242914"/>
            <a:ext cx="3683259" cy="6372095"/>
          </a:xfrm>
          <a:prstGeom prst="rect">
            <a:avLst/>
          </a:prstGeom>
        </p:spPr>
        <p:txBody>
          <a:bodyPr lIns="91439" tIns="45719" rIns="91439" bIns="45719">
            <a:noAutofit/>
          </a:bodyPr>
          <a:lstStyle/>
          <a:p>
            <a:endParaRPr/>
          </a:p>
        </p:txBody>
      </p:sp>
      <p:sp>
        <p:nvSpPr>
          <p:cNvPr id="388" name="Lorem ipsum dolor sit amet, consectetur adipiscing elit. Fusce faucibus maximus odio consectetur pretium. Donec at est at massa convallis elementum. Quisque arcu dui, eleifend non lacus non, porttitor dapibus nunc. Pellentesque quam libero, porttitor sed"/>
          <p:cNvSpPr txBox="1">
            <a:spLocks noGrp="1"/>
          </p:cNvSpPr>
          <p:nvPr>
            <p:ph type="body" idx="22"/>
          </p:nvPr>
        </p:nvSpPr>
        <p:spPr>
          <a:xfrm>
            <a:off x="443323" y="1462881"/>
            <a:ext cx="7492534" cy="4491574"/>
          </a:xfrm>
          <a:prstGeom prst="rect">
            <a:avLst/>
          </a:prstGeom>
        </p:spPr>
        <p:txBody>
          <a:bodyPr lIns="0" tIns="0" rIns="0" bIns="0" numCol="2" spcCol="254000">
            <a:noAutofit/>
          </a:bodyPr>
          <a:lstStyle/>
          <a:p>
            <a:pPr defTabSz="1219169">
              <a:lnSpc>
                <a:spcPts val="1650"/>
              </a:lnSpc>
              <a:defRPr sz="2400" spc="-24"/>
            </a:pPr>
            <a:r>
              <a:t>Lorem ipsum dolor sit amet, consectetur adipiscing elit. Fusce faucibus maximus odio consectetur pretium. Donec at est at massa convallis elementum. Quisque arcu dui, eleifend non lacus non, porttitor dapibus nunc. Pellentesque quam libero, porttitor sed orci at, blandit eleifend nisi.</a:t>
            </a:r>
          </a:p>
          <a:p>
            <a:pPr defTabSz="1219169">
              <a:lnSpc>
                <a:spcPts val="1650"/>
              </a:lnSpc>
              <a:defRPr sz="2400" spc="-24"/>
            </a:pPr>
            <a:endParaRPr/>
          </a:p>
          <a:p>
            <a:pPr defTabSz="1219169">
              <a:lnSpc>
                <a:spcPts val="1650"/>
              </a:lnSpc>
              <a:defRPr sz="2400" spc="-24"/>
            </a:pPr>
            <a:r>
              <a:t>Lorem ipsum dolor sit amet, consectetur adipiscing elit. Fusce faucibus maximus odio consectetur pretium. Donec at est at massa convallis elementum. Quisque arcu dui, eleifend non lacus non, porttitor dapibus nunc. Pellentesque quam libero, porttitor sed orci at, blandit eleifend nisi.</a:t>
            </a:r>
          </a:p>
          <a:p>
            <a:pPr defTabSz="1219169">
              <a:lnSpc>
                <a:spcPts val="1650"/>
              </a:lnSpc>
              <a:defRPr sz="2400" spc="-24"/>
            </a:pPr>
            <a:endParaRPr/>
          </a:p>
          <a:p>
            <a:pPr defTabSz="1219169">
              <a:lnSpc>
                <a:spcPts val="1650"/>
              </a:lnSpc>
              <a:defRPr sz="2400" spc="-24"/>
            </a:pPr>
            <a:r>
              <a:t>Lorem ipsum dolor sit amet, consectetur adipiscing elit. Fusce faucibus maximus odio consectetur pretium. Donec at est at massa convallis elementum. Quisque arcu dui, eleifend non lacus non, porttitor dapibus nunc. Pellentesque quam libero, porttitor sed orci at, blandit eleifend nisi. Lorem ipsum dolor sit amet, consectetur adipiscing elit. Fusce faucibus maximus odio consectetur pretium. Donec at est at massa convallis elementum. Quisque arcu dui, eleifend non lacus non, porttitor dapibus nunc. Pellentesque quam libero, porttitor sed orci at, blandit eleifend nisi.</a:t>
            </a:r>
          </a:p>
          <a:p>
            <a:pPr defTabSz="1219169">
              <a:lnSpc>
                <a:spcPts val="1650"/>
              </a:lnSpc>
              <a:defRPr sz="2400" spc="-24"/>
            </a:pPr>
            <a:endParaRPr/>
          </a:p>
          <a:p>
            <a:pPr defTabSz="1219169">
              <a:lnSpc>
                <a:spcPts val="1650"/>
              </a:lnSpc>
              <a:defRPr sz="2400" spc="-24"/>
            </a:pPr>
            <a:r>
              <a:t>Lorem ipsum dolor sit amet, consectetur adipiscing elit. Fusce faucibus maximus odio consectetur pretium. Donec at est at massa convallis elementum. Quisque arcu dui, eleifend non lacus non, porttitor dapibus nunc. Pellentesque quam libero, porttitor sed orci at, blandit eleifend nisi.</a:t>
            </a:r>
          </a:p>
          <a:p>
            <a:pPr defTabSz="1219169">
              <a:lnSpc>
                <a:spcPts val="1650"/>
              </a:lnSpc>
              <a:defRPr sz="2400" spc="-24"/>
            </a:pPr>
            <a:endParaRPr/>
          </a:p>
          <a:p>
            <a:pPr defTabSz="1219169">
              <a:lnSpc>
                <a:spcPts val="1650"/>
              </a:lnSpc>
              <a:defRPr sz="2400" spc="-24"/>
            </a:pPr>
            <a:r>
              <a:t>Lorem ipsum dolor sit amet, consectetur adipiscing elit. Fusce faucibus maximus odio consectetur pretium. Donec at est at massa convallis elementum. Quisque arcu dui, eleifend non lacus non, porttitor dapibus nunc. Pellentesque quam libero, porttitor sed orci at, blandit eleifend nisi. Lorem ipsum dolor sit amet, consectetur adipiscing elit. Fusce faucibus maximus odio consectetur pretium. Donec at est at massa convallis elementum. Quisque arcu dui, eleifend non lacus non, porttitor dapibus nunc. Pellentesque quam libero, porttitor sed orci at, blandit eleifend nisi.</a:t>
            </a:r>
          </a:p>
          <a:p>
            <a:pPr defTabSz="1219169">
              <a:lnSpc>
                <a:spcPts val="1650"/>
              </a:lnSpc>
              <a:defRPr sz="2400" spc="-24"/>
            </a:pPr>
            <a:endParaRPr/>
          </a:p>
          <a:p>
            <a:pPr defTabSz="1219169">
              <a:lnSpc>
                <a:spcPts val="1650"/>
              </a:lnSpc>
              <a:defRPr sz="2400" spc="-24"/>
            </a:pPr>
            <a:r>
              <a:t>Lorem ipsum dolor sit amet, consectetur adipiscing elit. Fusce faucibus maximus odio consectetur pretium. Donec at est at massa convallis elementum. Quisque arcu dui, eleifend non lacus non, porttitor dapibus nunc. Pellentesque quam libero, porttitor sed orci at, blandit eleifend nisi.</a:t>
            </a:r>
          </a:p>
          <a:p>
            <a:pPr defTabSz="1219169">
              <a:lnSpc>
                <a:spcPts val="1650"/>
              </a:lnSpc>
              <a:defRPr sz="2400" spc="-24"/>
            </a:pPr>
            <a:endParaRPr/>
          </a:p>
          <a:p>
            <a:pPr defTabSz="1219169">
              <a:lnSpc>
                <a:spcPts val="1650"/>
              </a:lnSpc>
              <a:defRPr sz="2400" spc="-24"/>
            </a:pPr>
            <a:r>
              <a:t>Lorem ipsum dolor sit amet, consectetur adipiscing elit. Fusce faucibus maximus odio consectetur pretium. Donec at est at massa convallis elementum. Quisque arcu dui, eleifend non lacus non, porttitor dapibus nunc. Pellentesque quam libero, porttitor sed orci at, blandit eleifend nisi.</a:t>
            </a:r>
          </a:p>
        </p:txBody>
      </p:sp>
      <p:sp>
        <p:nvSpPr>
          <p:cNvPr id="389" name="Lorem ipsum title."/>
          <p:cNvSpPr txBox="1">
            <a:spLocks noGrp="1"/>
          </p:cNvSpPr>
          <p:nvPr>
            <p:ph type="body" sz="quarter" idx="23"/>
          </p:nvPr>
        </p:nvSpPr>
        <p:spPr>
          <a:xfrm>
            <a:off x="446339" y="443117"/>
            <a:ext cx="6565494" cy="332399"/>
          </a:xfrm>
          <a:prstGeom prst="rect">
            <a:avLst/>
          </a:prstGeom>
        </p:spPr>
        <p:txBody>
          <a:bodyPr wrap="square" lIns="0" tIns="0" rIns="0" bIns="0">
            <a:spAutoFit/>
          </a:bodyPr>
          <a:lstStyle>
            <a:lvl1pPr defTabSz="1219169">
              <a:lnSpc>
                <a:spcPct val="90000"/>
              </a:lnSpc>
              <a:defRPr sz="2400"/>
            </a:lvl1pPr>
          </a:lstStyle>
          <a:p>
            <a:r>
              <a:t>Lorem ipsum title.</a:t>
            </a:r>
          </a:p>
        </p:txBody>
      </p:sp>
      <p:pic>
        <p:nvPicPr>
          <p:cNvPr id="390" name="Image" descr="Image"/>
          <p:cNvPicPr>
            <a:picLocks noChangeAspect="1"/>
          </p:cNvPicPr>
          <p:nvPr/>
        </p:nvPicPr>
        <p:blipFill>
          <a:blip r:embed="rId4"/>
          <a:stretch>
            <a:fillRect/>
          </a:stretch>
        </p:blipFill>
        <p:spPr>
          <a:xfrm>
            <a:off x="459491" y="6597402"/>
            <a:ext cx="336551" cy="159600"/>
          </a:xfrm>
          <a:prstGeom prst="rect">
            <a:avLst/>
          </a:prstGeom>
          <a:ln w="12700">
            <a:miter lim="400000"/>
          </a:ln>
        </p:spPr>
      </p:pic>
      <p:sp>
        <p:nvSpPr>
          <p:cNvPr id="391" name="Line"/>
          <p:cNvSpPr/>
          <p:nvPr/>
        </p:nvSpPr>
        <p:spPr>
          <a:xfrm>
            <a:off x="459491" y="6514154"/>
            <a:ext cx="11273019" cy="1"/>
          </a:xfrm>
          <a:prstGeom prst="line">
            <a:avLst/>
          </a:prstGeom>
          <a:ln w="6350">
            <a:solidFill>
              <a:srgbClr val="000000"/>
            </a:solidFill>
            <a:miter lim="400000"/>
          </a:ln>
        </p:spPr>
        <p:txBody>
          <a:bodyPr lIns="25400" tIns="25400" rIns="25400" bIns="25400" anchor="ctr"/>
          <a:lstStyle/>
          <a:p>
            <a:pPr>
              <a:lnSpc>
                <a:spcPts val="1650"/>
              </a:lnSpc>
              <a:defRPr sz="2400" spc="-24"/>
            </a:pPr>
            <a:endParaRPr sz="1200"/>
          </a:p>
        </p:txBody>
      </p:sp>
      <p:sp>
        <p:nvSpPr>
          <p:cNvPr id="392" name="Slide Number"/>
          <p:cNvSpPr txBox="1">
            <a:spLocks noGrp="1"/>
          </p:cNvSpPr>
          <p:nvPr>
            <p:ph type="sldNum" sz="quarter" idx="2"/>
          </p:nvPr>
        </p:nvSpPr>
        <p:spPr>
          <a:xfrm>
            <a:off x="11640155" y="6591300"/>
            <a:ext cx="105235" cy="107951"/>
          </a:xfrm>
          <a:prstGeom prst="rect">
            <a:avLst/>
          </a:prstGeom>
        </p:spPr>
        <p:txBody>
          <a:bodyPr lIns="0" tIns="0" rIns="0" bIns="0" anchor="b"/>
          <a:lstStyle>
            <a:lvl1pPr algn="r" defTabSz="1219169">
              <a:spcBef>
                <a:spcPts val="2250"/>
              </a:spcBef>
              <a:defRPr sz="700" spc="0">
                <a:solidFill>
                  <a:srgbClr val="000000"/>
                </a:solidFill>
                <a:latin typeface="+mn-lt"/>
                <a:ea typeface="+mn-ea"/>
                <a:cs typeface="+mn-cs"/>
                <a:sym typeface="Helvetica"/>
              </a:defRPr>
            </a:lvl1pPr>
          </a:lstStyle>
          <a:p>
            <a:fld id="{86CB4B4D-7CA3-9044-876B-883B54F8677D}" type="slidenum">
              <a:t>‹N°›</a:t>
            </a:fld>
            <a:endParaRPr/>
          </a:p>
        </p:txBody>
      </p:sp>
      <p:sp>
        <p:nvSpPr>
          <p:cNvPr id="393" name="Project name"/>
          <p:cNvSpPr txBox="1"/>
          <p:nvPr/>
        </p:nvSpPr>
        <p:spPr>
          <a:xfrm>
            <a:off x="6160679" y="6591476"/>
            <a:ext cx="530114" cy="11740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a:lnSpc>
                <a:spcPct val="120000"/>
              </a:lnSpc>
              <a:spcBef>
                <a:spcPts val="500"/>
              </a:spcBef>
              <a:defRPr sz="1400">
                <a:solidFill>
                  <a:srgbClr val="000000">
                    <a:alpha val="60000"/>
                  </a:srgbClr>
                </a:solidFill>
              </a:defRPr>
            </a:lvl1pPr>
          </a:lstStyle>
          <a:p>
            <a:r>
              <a:rPr sz="700"/>
              <a:t>Project name</a:t>
            </a:r>
          </a:p>
        </p:txBody>
      </p:sp>
    </p:spTree>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x">
  <p:cSld name="Lots of Text + Image copy">
    <p:bg>
      <p:bgPr>
        <a:solidFill>
          <a:srgbClr val="FFFFFF"/>
        </a:solidFill>
        <a:effectLst/>
      </p:bgPr>
    </p:bg>
    <p:spTree>
      <p:nvGrpSpPr>
        <p:cNvPr id="1" name=""/>
        <p:cNvGrpSpPr/>
        <p:nvPr/>
      </p:nvGrpSpPr>
      <p:grpSpPr>
        <a:xfrm>
          <a:off x="0" y="0"/>
          <a:ext cx="0" cy="0"/>
          <a:chOff x="0" y="0"/>
          <a:chExt cx="0" cy="0"/>
        </a:xfrm>
      </p:grpSpPr>
      <p:pic>
        <p:nvPicPr>
          <p:cNvPr id="400" name="Image" descr="Image"/>
          <p:cNvPicPr>
            <a:picLocks noChangeAspect="1"/>
          </p:cNvPicPr>
          <p:nvPr/>
        </p:nvPicPr>
        <p:blipFill>
          <a:blip r:embed="rId2"/>
          <a:stretch>
            <a:fillRect/>
          </a:stretch>
        </p:blipFill>
        <p:spPr>
          <a:xfrm>
            <a:off x="-1" y="-556289"/>
            <a:ext cx="12192001" cy="444501"/>
          </a:xfrm>
          <a:prstGeom prst="rect">
            <a:avLst/>
          </a:prstGeom>
          <a:ln w="12700">
            <a:miter lim="400000"/>
          </a:ln>
        </p:spPr>
      </p:pic>
      <p:pic>
        <p:nvPicPr>
          <p:cNvPr id="401" name="Image" descr="Image"/>
          <p:cNvPicPr>
            <a:picLocks noChangeAspect="1"/>
          </p:cNvPicPr>
          <p:nvPr/>
        </p:nvPicPr>
        <p:blipFill>
          <a:blip r:embed="rId3"/>
          <a:stretch>
            <a:fillRect/>
          </a:stretch>
        </p:blipFill>
        <p:spPr>
          <a:xfrm>
            <a:off x="-593977" y="0"/>
            <a:ext cx="444501" cy="6858000"/>
          </a:xfrm>
          <a:prstGeom prst="rect">
            <a:avLst/>
          </a:prstGeom>
          <a:ln w="12700">
            <a:miter lim="400000"/>
          </a:ln>
        </p:spPr>
      </p:pic>
      <p:sp>
        <p:nvSpPr>
          <p:cNvPr id="402" name="FPO.png"/>
          <p:cNvSpPr>
            <a:spLocks noGrp="1"/>
          </p:cNvSpPr>
          <p:nvPr>
            <p:ph type="pic" idx="21"/>
          </p:nvPr>
        </p:nvSpPr>
        <p:spPr>
          <a:xfrm>
            <a:off x="6158322" y="243202"/>
            <a:ext cx="5588001" cy="6365322"/>
          </a:xfrm>
          <a:prstGeom prst="rect">
            <a:avLst/>
          </a:prstGeom>
        </p:spPr>
        <p:txBody>
          <a:bodyPr lIns="91439" tIns="45719" rIns="91439" bIns="45719">
            <a:noAutofit/>
          </a:bodyPr>
          <a:lstStyle/>
          <a:p>
            <a:endParaRPr/>
          </a:p>
        </p:txBody>
      </p:sp>
      <p:sp>
        <p:nvSpPr>
          <p:cNvPr id="403" name="Lorem ipsum dolor sit amet, consectetur adipiscing elit. Fusce faucibus maximus odio consectetur pretium. Donec at est at massa convallis elementum. Quisque arcu dui, eleifend non lacus non, porttitor dapibus nunc. Pellentesque quam libero, porttitor sed"/>
          <p:cNvSpPr txBox="1">
            <a:spLocks noGrp="1"/>
          </p:cNvSpPr>
          <p:nvPr>
            <p:ph type="body" sz="half" idx="22"/>
          </p:nvPr>
        </p:nvSpPr>
        <p:spPr>
          <a:xfrm>
            <a:off x="456023" y="1462881"/>
            <a:ext cx="5588001" cy="4491574"/>
          </a:xfrm>
          <a:prstGeom prst="rect">
            <a:avLst/>
          </a:prstGeom>
        </p:spPr>
        <p:txBody>
          <a:bodyPr lIns="0" tIns="0" rIns="0" bIns="0" numCol="2" spcCol="189435">
            <a:noAutofit/>
          </a:bodyPr>
          <a:lstStyle/>
          <a:p>
            <a:pPr defTabSz="1219169">
              <a:lnSpc>
                <a:spcPts val="1650"/>
              </a:lnSpc>
              <a:defRPr sz="2400" spc="-24"/>
            </a:pPr>
            <a:r>
              <a:t>Lorem ipsum dolor sit amet, consectetur adipiscing elit. Fusce faucibus maximus odio consectetur pretium. Donec at est at massa convallis elementum. Quisque arcu dui, eleifend non lacus non, porttitor dapibus nunc. Pellentesque quam libero, porttitor sed orci at, blandit eleifend nisi.</a:t>
            </a:r>
          </a:p>
          <a:p>
            <a:pPr defTabSz="1219169">
              <a:lnSpc>
                <a:spcPts val="1650"/>
              </a:lnSpc>
              <a:defRPr sz="2400" spc="-24"/>
            </a:pPr>
            <a:endParaRPr/>
          </a:p>
          <a:p>
            <a:pPr defTabSz="1219169">
              <a:lnSpc>
                <a:spcPts val="1650"/>
              </a:lnSpc>
              <a:defRPr sz="2400" spc="-24"/>
            </a:pPr>
            <a:r>
              <a:t>Lorem ipsum dolor sit amet, consectetur adipiscing elit. Fusce faucibus maximus odio consectetur pretium. Donec at est at massa convallis elementum. Quisque arcu dui, eleifend non lacus non, porttitor dapibus nunc. Pellentesque quam libero, porttitor sed orci at, blandit eleifend nisi.</a:t>
            </a:r>
          </a:p>
          <a:p>
            <a:pPr defTabSz="1219169">
              <a:lnSpc>
                <a:spcPts val="1650"/>
              </a:lnSpc>
              <a:defRPr sz="2400" spc="-24"/>
            </a:pPr>
            <a:endParaRPr/>
          </a:p>
          <a:p>
            <a:pPr defTabSz="1219169">
              <a:lnSpc>
                <a:spcPts val="1650"/>
              </a:lnSpc>
              <a:defRPr sz="2400" spc="-24"/>
            </a:pPr>
            <a:r>
              <a:t>Lorem ipsum dolor sit amet, consectetur adipiscing elit. Fusce faucibus maximus odio consectetur pretium. Donec at est at massa convallis elementum. Quisque arcu dui, eleifend non lacus non, porttitor dapibus nunc. Pellentesque quam libero, porttitor sed orci at, blandit eleifend nisi. Lorem ipsum dolor sit amet, consectetur adipiscing elit. Fusce faucibus maximus odio consectetur pretium. Donec at est at massa convallis elementum. Quisque arcu dui, eleifend non lacus non, porttitor dapibus nunc. Pellentesque quam libero, porttitor sed orci at, blandit eleifend nisi.</a:t>
            </a:r>
          </a:p>
          <a:p>
            <a:pPr defTabSz="1219169">
              <a:lnSpc>
                <a:spcPts val="1650"/>
              </a:lnSpc>
              <a:defRPr sz="2400" spc="-24"/>
            </a:pPr>
            <a:endParaRPr/>
          </a:p>
          <a:p>
            <a:pPr defTabSz="1219169">
              <a:lnSpc>
                <a:spcPts val="1650"/>
              </a:lnSpc>
              <a:defRPr sz="2400" spc="-24"/>
            </a:pPr>
            <a:r>
              <a:t>Lorem ipsum dolor sit amet, consectetur adipiscing elit. Fusce faucibus maximus odio consectetur pretium. Donec at est at massa convallis elementum. Quisque arcu dui, eleifend non lacus non, porttitor dapibus nunc. Pellentesque quam libero, porttitor sed orci at, blandit eleifend nisi.</a:t>
            </a:r>
          </a:p>
          <a:p>
            <a:pPr defTabSz="1219169">
              <a:lnSpc>
                <a:spcPts val="1650"/>
              </a:lnSpc>
              <a:defRPr sz="2400" spc="-24"/>
            </a:pPr>
            <a:endParaRPr/>
          </a:p>
          <a:p>
            <a:pPr defTabSz="1219169">
              <a:lnSpc>
                <a:spcPts val="1650"/>
              </a:lnSpc>
              <a:defRPr sz="2400" spc="-24"/>
            </a:pPr>
            <a:r>
              <a:t>Lorem ipsum dolor sit amet, consectetur adipiscing elit. Fusce faucibus maximus odio consectetur pretium. Donec at est at massa convallis elementum. Quisque arcu dui, eleifend non lacus non, porttitor dapibus nunc. Pellentesque quam libero, porttitor sed orci at, blandit eleifend nisi. Lorem ipsum dolor sit amet, consectetur adipiscing elit. Fusce faucibus maximus odio consectetur pretium. Donec at est at massa convallis elementum. Quisque arcu dui, eleifend non lacus non, porttitor dapibus nunc. Pellentesque quam libero, porttitor sed orci at, blandit eleifend nisi.</a:t>
            </a:r>
          </a:p>
          <a:p>
            <a:pPr defTabSz="1219169">
              <a:lnSpc>
                <a:spcPts val="1650"/>
              </a:lnSpc>
              <a:defRPr sz="2400" spc="-24"/>
            </a:pPr>
            <a:endParaRPr/>
          </a:p>
          <a:p>
            <a:pPr defTabSz="1219169">
              <a:lnSpc>
                <a:spcPts val="1650"/>
              </a:lnSpc>
              <a:defRPr sz="2400" spc="-24"/>
            </a:pPr>
            <a:r>
              <a:t>Lorem ipsum dolor sit amet, consectetur adipiscing elit. Fusce faucibus maximus odio consectetur pretium. Donec at est at massa convallis elementum. Quisque arcu dui, eleifend non lacus non, porttitor dapibus nunc. Pellentesque quam libero, porttitor sed orci at, blandit eleifend nisi.</a:t>
            </a:r>
          </a:p>
          <a:p>
            <a:pPr defTabSz="1219169">
              <a:lnSpc>
                <a:spcPts val="1650"/>
              </a:lnSpc>
              <a:defRPr sz="2400" spc="-24"/>
            </a:pPr>
            <a:endParaRPr/>
          </a:p>
          <a:p>
            <a:pPr defTabSz="1219169">
              <a:lnSpc>
                <a:spcPts val="1650"/>
              </a:lnSpc>
              <a:defRPr sz="2400" spc="-24"/>
            </a:pPr>
            <a:r>
              <a:t>Lorem ipsum dolor sit amet, consectetur adipiscing elit. Fusce faucibus maximus odio consectetur pretium. Donec at est at massa convallis elementum. Quisque arcu dui, eleifend non lacus non, porttitor dapibus nunc. Pellentesque quam libero, porttitor sed orci at, blandit eleifend nisi.</a:t>
            </a:r>
          </a:p>
        </p:txBody>
      </p:sp>
      <p:sp>
        <p:nvSpPr>
          <p:cNvPr id="404" name="Lorem ipsum title."/>
          <p:cNvSpPr txBox="1">
            <a:spLocks noGrp="1"/>
          </p:cNvSpPr>
          <p:nvPr>
            <p:ph type="body" sz="quarter" idx="23"/>
          </p:nvPr>
        </p:nvSpPr>
        <p:spPr>
          <a:xfrm>
            <a:off x="446339" y="443117"/>
            <a:ext cx="6565494" cy="332399"/>
          </a:xfrm>
          <a:prstGeom prst="rect">
            <a:avLst/>
          </a:prstGeom>
        </p:spPr>
        <p:txBody>
          <a:bodyPr wrap="square" lIns="0" tIns="0" rIns="0" bIns="0">
            <a:spAutoFit/>
          </a:bodyPr>
          <a:lstStyle>
            <a:lvl1pPr defTabSz="1219169">
              <a:lnSpc>
                <a:spcPct val="90000"/>
              </a:lnSpc>
              <a:defRPr sz="2400"/>
            </a:lvl1pPr>
          </a:lstStyle>
          <a:p>
            <a:r>
              <a:t>Lorem ipsum title.</a:t>
            </a:r>
          </a:p>
        </p:txBody>
      </p:sp>
      <p:pic>
        <p:nvPicPr>
          <p:cNvPr id="405" name="Image" descr="Image"/>
          <p:cNvPicPr>
            <a:picLocks noChangeAspect="1"/>
          </p:cNvPicPr>
          <p:nvPr/>
        </p:nvPicPr>
        <p:blipFill>
          <a:blip r:embed="rId4"/>
          <a:stretch>
            <a:fillRect/>
          </a:stretch>
        </p:blipFill>
        <p:spPr>
          <a:xfrm>
            <a:off x="459491" y="6597402"/>
            <a:ext cx="336551" cy="159600"/>
          </a:xfrm>
          <a:prstGeom prst="rect">
            <a:avLst/>
          </a:prstGeom>
          <a:ln w="12700">
            <a:miter lim="400000"/>
          </a:ln>
        </p:spPr>
      </p:pic>
      <p:sp>
        <p:nvSpPr>
          <p:cNvPr id="406" name="Line"/>
          <p:cNvSpPr/>
          <p:nvPr/>
        </p:nvSpPr>
        <p:spPr>
          <a:xfrm>
            <a:off x="459491" y="6514154"/>
            <a:ext cx="11273019" cy="1"/>
          </a:xfrm>
          <a:prstGeom prst="line">
            <a:avLst/>
          </a:prstGeom>
          <a:ln w="6350">
            <a:solidFill>
              <a:srgbClr val="000000"/>
            </a:solidFill>
            <a:miter lim="400000"/>
          </a:ln>
        </p:spPr>
        <p:txBody>
          <a:bodyPr lIns="25400" tIns="25400" rIns="25400" bIns="25400" anchor="ctr"/>
          <a:lstStyle/>
          <a:p>
            <a:pPr>
              <a:lnSpc>
                <a:spcPts val="1650"/>
              </a:lnSpc>
              <a:defRPr sz="2400" spc="-24"/>
            </a:pPr>
            <a:endParaRPr sz="1200"/>
          </a:p>
        </p:txBody>
      </p:sp>
      <p:sp>
        <p:nvSpPr>
          <p:cNvPr id="407" name="Slide Number"/>
          <p:cNvSpPr txBox="1">
            <a:spLocks noGrp="1"/>
          </p:cNvSpPr>
          <p:nvPr>
            <p:ph type="sldNum" sz="quarter" idx="2"/>
          </p:nvPr>
        </p:nvSpPr>
        <p:spPr>
          <a:xfrm>
            <a:off x="11640155" y="6591300"/>
            <a:ext cx="105235" cy="107951"/>
          </a:xfrm>
          <a:prstGeom prst="rect">
            <a:avLst/>
          </a:prstGeom>
        </p:spPr>
        <p:txBody>
          <a:bodyPr lIns="0" tIns="0" rIns="0" bIns="0" anchor="b"/>
          <a:lstStyle>
            <a:lvl1pPr algn="r" defTabSz="1219169">
              <a:spcBef>
                <a:spcPts val="2250"/>
              </a:spcBef>
              <a:defRPr sz="700" spc="0">
                <a:solidFill>
                  <a:srgbClr val="000000"/>
                </a:solidFill>
                <a:latin typeface="+mn-lt"/>
                <a:ea typeface="+mn-ea"/>
                <a:cs typeface="+mn-cs"/>
                <a:sym typeface="Helvetica"/>
              </a:defRPr>
            </a:lvl1pPr>
          </a:lstStyle>
          <a:p>
            <a:fld id="{86CB4B4D-7CA3-9044-876B-883B54F8677D}" type="slidenum">
              <a:t>‹N°›</a:t>
            </a:fld>
            <a:endParaRPr/>
          </a:p>
        </p:txBody>
      </p:sp>
      <p:sp>
        <p:nvSpPr>
          <p:cNvPr id="408" name="Project name"/>
          <p:cNvSpPr txBox="1"/>
          <p:nvPr/>
        </p:nvSpPr>
        <p:spPr>
          <a:xfrm>
            <a:off x="6160679" y="6591476"/>
            <a:ext cx="530114" cy="11740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a:lnSpc>
                <a:spcPct val="120000"/>
              </a:lnSpc>
              <a:spcBef>
                <a:spcPts val="500"/>
              </a:spcBef>
              <a:defRPr sz="1400">
                <a:solidFill>
                  <a:srgbClr val="000000">
                    <a:alpha val="60000"/>
                  </a:srgbClr>
                </a:solidFill>
              </a:defRPr>
            </a:lvl1pPr>
          </a:lstStyle>
          <a:p>
            <a:r>
              <a:rPr sz="700"/>
              <a:t>Project name</a:t>
            </a:r>
          </a:p>
        </p:txBody>
      </p:sp>
    </p:spTree>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x">
  <p:cSld name="Title+body+FullImage/right">
    <p:bg>
      <p:bgPr>
        <a:solidFill>
          <a:srgbClr val="FFFFFF"/>
        </a:solidFill>
        <a:effectLst/>
      </p:bgPr>
    </p:bg>
    <p:spTree>
      <p:nvGrpSpPr>
        <p:cNvPr id="1" name=""/>
        <p:cNvGrpSpPr/>
        <p:nvPr/>
      </p:nvGrpSpPr>
      <p:grpSpPr>
        <a:xfrm>
          <a:off x="0" y="0"/>
          <a:ext cx="0" cy="0"/>
          <a:chOff x="0" y="0"/>
          <a:chExt cx="0" cy="0"/>
        </a:xfrm>
      </p:grpSpPr>
      <p:pic>
        <p:nvPicPr>
          <p:cNvPr id="430" name="Image" descr="Image"/>
          <p:cNvPicPr>
            <a:picLocks noChangeAspect="1"/>
          </p:cNvPicPr>
          <p:nvPr/>
        </p:nvPicPr>
        <p:blipFill>
          <a:blip r:embed="rId2"/>
          <a:stretch>
            <a:fillRect/>
          </a:stretch>
        </p:blipFill>
        <p:spPr>
          <a:xfrm>
            <a:off x="-1" y="-556289"/>
            <a:ext cx="12192001" cy="444501"/>
          </a:xfrm>
          <a:prstGeom prst="rect">
            <a:avLst/>
          </a:prstGeom>
          <a:ln w="12700">
            <a:miter lim="400000"/>
          </a:ln>
        </p:spPr>
      </p:pic>
      <p:pic>
        <p:nvPicPr>
          <p:cNvPr id="431" name="Image" descr="Image"/>
          <p:cNvPicPr>
            <a:picLocks noChangeAspect="1"/>
          </p:cNvPicPr>
          <p:nvPr/>
        </p:nvPicPr>
        <p:blipFill>
          <a:blip r:embed="rId3"/>
          <a:stretch>
            <a:fillRect/>
          </a:stretch>
        </p:blipFill>
        <p:spPr>
          <a:xfrm>
            <a:off x="-593977" y="0"/>
            <a:ext cx="444501" cy="6858000"/>
          </a:xfrm>
          <a:prstGeom prst="rect">
            <a:avLst/>
          </a:prstGeom>
          <a:ln w="12700">
            <a:miter lim="400000"/>
          </a:ln>
        </p:spPr>
      </p:pic>
      <p:sp>
        <p:nvSpPr>
          <p:cNvPr id="432" name="Lorem ipsum dolor sit amet, consectetur adipiscing elit. Fusce faucibus maximus odio consectetur pretium. Donec at est at massa convallis elementum. Quisque arcu dui, eleifend non lacus non, porttitor dapibus nunc. Pellentesque quam libero, porttitor sed"/>
          <p:cNvSpPr txBox="1">
            <a:spLocks noGrp="1"/>
          </p:cNvSpPr>
          <p:nvPr>
            <p:ph type="body" sz="half" idx="21"/>
          </p:nvPr>
        </p:nvSpPr>
        <p:spPr>
          <a:xfrm>
            <a:off x="8065142" y="1462881"/>
            <a:ext cx="3687806" cy="4831960"/>
          </a:xfrm>
          <a:prstGeom prst="rect">
            <a:avLst/>
          </a:prstGeom>
        </p:spPr>
        <p:txBody>
          <a:bodyPr lIns="0" tIns="0" rIns="0" bIns="0" numCol="2" spcCol="254000">
            <a:noAutofit/>
          </a:bodyPr>
          <a:lstStyle/>
          <a:p>
            <a:pPr defTabSz="1219169">
              <a:lnSpc>
                <a:spcPts val="1650"/>
              </a:lnSpc>
              <a:defRPr sz="2400" spc="-24"/>
            </a:pPr>
            <a:r>
              <a:t>Lorem ipsum dolor sit amet, consectetur adipiscing elit. Fusce faucibus maximus odio consectetur pretium. Donec at est at massa convallis elementum. Quisque arcu dui, eleifend non lacus non, porttitor dapibus nunc. Pellentesque quam libero, porttitor sed orci at, blandit eleifend nisi.</a:t>
            </a:r>
          </a:p>
          <a:p>
            <a:pPr defTabSz="1219169">
              <a:lnSpc>
                <a:spcPts val="1650"/>
              </a:lnSpc>
              <a:defRPr sz="2400" spc="-24"/>
            </a:pPr>
            <a:endParaRPr/>
          </a:p>
          <a:p>
            <a:pPr defTabSz="1219169">
              <a:lnSpc>
                <a:spcPts val="1650"/>
              </a:lnSpc>
              <a:defRPr sz="2400" spc="-24"/>
            </a:pPr>
            <a:r>
              <a:t>Lorem ipsum dolor sit amet, consectetur adipiscing elit. Fusce faucibus maximus odio consectetur pretium. Donec at est at massa convallis elementum. Quisque arcu dui, eleifend non lacus non, porttitor dapibus nunc. Pellentesque quam libero, porttitor sed orci at, blandit eleifend nisi.</a:t>
            </a:r>
          </a:p>
          <a:p>
            <a:pPr defTabSz="1219169">
              <a:lnSpc>
                <a:spcPts val="1650"/>
              </a:lnSpc>
              <a:defRPr sz="2400" spc="-24"/>
            </a:pPr>
            <a:r>
              <a:t>Lorem ipsum dolor sit amet, consectetur adipiscing elit. Fusce faucibus maximus odio consectetur pretium. Donec at est at massa convallis elementum. Quisque arcu dui, eleifend non lacus non, porttitor dapibus nunc. Pellentesque quam libero, porttitor sed orci at, blandit eleifend nisi. Lorem ipsum dolor sit amet, consectetur adipiscing elit. Fusce faucibus maximus odio consectetur pretium. Donec at est at massa convallis elementum. Quisque arcu dui, eleifend non lacus non, porttitor dapibus nunc. Pellentesque quam libero, porttitor sed orci at, blandit eleifend nisi.</a:t>
            </a:r>
          </a:p>
        </p:txBody>
      </p:sp>
      <p:sp>
        <p:nvSpPr>
          <p:cNvPr id="433" name="Lorem ipsum title."/>
          <p:cNvSpPr txBox="1">
            <a:spLocks noGrp="1"/>
          </p:cNvSpPr>
          <p:nvPr>
            <p:ph type="body" sz="quarter" idx="22"/>
          </p:nvPr>
        </p:nvSpPr>
        <p:spPr>
          <a:xfrm>
            <a:off x="8068158" y="443117"/>
            <a:ext cx="6565494" cy="332399"/>
          </a:xfrm>
          <a:prstGeom prst="rect">
            <a:avLst/>
          </a:prstGeom>
        </p:spPr>
        <p:txBody>
          <a:bodyPr wrap="square" lIns="0" tIns="0" rIns="0" bIns="0">
            <a:spAutoFit/>
          </a:bodyPr>
          <a:lstStyle>
            <a:lvl1pPr defTabSz="1219169">
              <a:lnSpc>
                <a:spcPct val="90000"/>
              </a:lnSpc>
              <a:defRPr sz="2400"/>
            </a:lvl1pPr>
          </a:lstStyle>
          <a:p>
            <a:r>
              <a:t>Lorem ipsum title.</a:t>
            </a:r>
          </a:p>
        </p:txBody>
      </p:sp>
      <p:sp>
        <p:nvSpPr>
          <p:cNvPr id="434" name="FPO.png"/>
          <p:cNvSpPr>
            <a:spLocks noGrp="1"/>
          </p:cNvSpPr>
          <p:nvPr>
            <p:ph type="pic" idx="23"/>
          </p:nvPr>
        </p:nvSpPr>
        <p:spPr>
          <a:xfrm>
            <a:off x="444971" y="248452"/>
            <a:ext cx="7491988" cy="6367446"/>
          </a:xfrm>
          <a:prstGeom prst="rect">
            <a:avLst/>
          </a:prstGeom>
        </p:spPr>
        <p:txBody>
          <a:bodyPr lIns="91439" tIns="45719" rIns="91439" bIns="45719">
            <a:noAutofit/>
          </a:bodyPr>
          <a:lstStyle/>
          <a:p>
            <a:endParaRPr/>
          </a:p>
        </p:txBody>
      </p:sp>
      <p:pic>
        <p:nvPicPr>
          <p:cNvPr id="435" name="Image" descr="Image"/>
          <p:cNvPicPr>
            <a:picLocks noChangeAspect="1"/>
          </p:cNvPicPr>
          <p:nvPr/>
        </p:nvPicPr>
        <p:blipFill>
          <a:blip r:embed="rId4"/>
          <a:stretch>
            <a:fillRect/>
          </a:stretch>
        </p:blipFill>
        <p:spPr>
          <a:xfrm>
            <a:off x="459491" y="6597402"/>
            <a:ext cx="336551" cy="159600"/>
          </a:xfrm>
          <a:prstGeom prst="rect">
            <a:avLst/>
          </a:prstGeom>
          <a:ln w="12700">
            <a:miter lim="400000"/>
          </a:ln>
        </p:spPr>
      </p:pic>
      <p:sp>
        <p:nvSpPr>
          <p:cNvPr id="436" name="Line"/>
          <p:cNvSpPr/>
          <p:nvPr/>
        </p:nvSpPr>
        <p:spPr>
          <a:xfrm>
            <a:off x="459491" y="6514154"/>
            <a:ext cx="11273019" cy="1"/>
          </a:xfrm>
          <a:prstGeom prst="line">
            <a:avLst/>
          </a:prstGeom>
          <a:ln w="6350">
            <a:solidFill>
              <a:srgbClr val="000000"/>
            </a:solidFill>
            <a:miter lim="400000"/>
          </a:ln>
        </p:spPr>
        <p:txBody>
          <a:bodyPr lIns="25400" tIns="25400" rIns="25400" bIns="25400" anchor="ctr"/>
          <a:lstStyle/>
          <a:p>
            <a:pPr>
              <a:lnSpc>
                <a:spcPts val="1650"/>
              </a:lnSpc>
              <a:defRPr sz="2400" spc="-24"/>
            </a:pPr>
            <a:endParaRPr sz="1200"/>
          </a:p>
        </p:txBody>
      </p:sp>
      <p:sp>
        <p:nvSpPr>
          <p:cNvPr id="437" name="Slide Number"/>
          <p:cNvSpPr txBox="1">
            <a:spLocks noGrp="1"/>
          </p:cNvSpPr>
          <p:nvPr>
            <p:ph type="sldNum" sz="quarter" idx="2"/>
          </p:nvPr>
        </p:nvSpPr>
        <p:spPr>
          <a:xfrm>
            <a:off x="11640155" y="6591300"/>
            <a:ext cx="105235" cy="107951"/>
          </a:xfrm>
          <a:prstGeom prst="rect">
            <a:avLst/>
          </a:prstGeom>
        </p:spPr>
        <p:txBody>
          <a:bodyPr lIns="0" tIns="0" rIns="0" bIns="0" anchor="b"/>
          <a:lstStyle>
            <a:lvl1pPr algn="r" defTabSz="1219169">
              <a:spcBef>
                <a:spcPts val="2250"/>
              </a:spcBef>
              <a:defRPr sz="700" spc="0">
                <a:solidFill>
                  <a:srgbClr val="000000"/>
                </a:solidFill>
                <a:latin typeface="+mn-lt"/>
                <a:ea typeface="+mn-ea"/>
                <a:cs typeface="+mn-cs"/>
                <a:sym typeface="Helvetica"/>
              </a:defRPr>
            </a:lvl1pPr>
          </a:lstStyle>
          <a:p>
            <a:fld id="{86CB4B4D-7CA3-9044-876B-883B54F8677D}" type="slidenum">
              <a:t>‹N°›</a:t>
            </a:fld>
            <a:endParaRPr/>
          </a:p>
        </p:txBody>
      </p:sp>
      <p:sp>
        <p:nvSpPr>
          <p:cNvPr id="438" name="Project name"/>
          <p:cNvSpPr txBox="1"/>
          <p:nvPr/>
        </p:nvSpPr>
        <p:spPr>
          <a:xfrm>
            <a:off x="6160679" y="6591476"/>
            <a:ext cx="530114" cy="11740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a:lnSpc>
                <a:spcPct val="120000"/>
              </a:lnSpc>
              <a:spcBef>
                <a:spcPts val="500"/>
              </a:spcBef>
              <a:defRPr sz="1400">
                <a:solidFill>
                  <a:srgbClr val="000000">
                    <a:alpha val="60000"/>
                  </a:srgbClr>
                </a:solidFill>
              </a:defRPr>
            </a:lvl1pPr>
          </a:lstStyle>
          <a:p>
            <a:r>
              <a:rPr sz="700"/>
              <a:t>Project name</a:t>
            </a:r>
          </a:p>
        </p:txBody>
      </p:sp>
    </p:spTree>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x">
  <p:cSld name="Title+body+FullImage/Left copy 5">
    <p:bg>
      <p:bgPr>
        <a:solidFill>
          <a:srgbClr val="FFFFFF"/>
        </a:solidFill>
        <a:effectLst/>
      </p:bgPr>
    </p:bg>
    <p:spTree>
      <p:nvGrpSpPr>
        <p:cNvPr id="1" name=""/>
        <p:cNvGrpSpPr/>
        <p:nvPr/>
      </p:nvGrpSpPr>
      <p:grpSpPr>
        <a:xfrm>
          <a:off x="0" y="0"/>
          <a:ext cx="0" cy="0"/>
          <a:chOff x="0" y="0"/>
          <a:chExt cx="0" cy="0"/>
        </a:xfrm>
      </p:grpSpPr>
      <p:sp>
        <p:nvSpPr>
          <p:cNvPr id="445" name="FPO.png"/>
          <p:cNvSpPr>
            <a:spLocks noGrp="1"/>
          </p:cNvSpPr>
          <p:nvPr>
            <p:ph type="pic" idx="21"/>
          </p:nvPr>
        </p:nvSpPr>
        <p:spPr>
          <a:xfrm>
            <a:off x="1456" y="-222871"/>
            <a:ext cx="6096001" cy="7315201"/>
          </a:xfrm>
          <a:prstGeom prst="rect">
            <a:avLst/>
          </a:prstGeom>
        </p:spPr>
        <p:txBody>
          <a:bodyPr lIns="91439" tIns="45719" rIns="91439" bIns="45719">
            <a:noAutofit/>
          </a:bodyPr>
          <a:lstStyle/>
          <a:p>
            <a:endParaRPr/>
          </a:p>
        </p:txBody>
      </p:sp>
      <p:pic>
        <p:nvPicPr>
          <p:cNvPr id="446" name="Image" descr="Image"/>
          <p:cNvPicPr>
            <a:picLocks noChangeAspect="1"/>
          </p:cNvPicPr>
          <p:nvPr/>
        </p:nvPicPr>
        <p:blipFill>
          <a:blip r:embed="rId2"/>
          <a:stretch>
            <a:fillRect/>
          </a:stretch>
        </p:blipFill>
        <p:spPr>
          <a:xfrm>
            <a:off x="-1" y="-556289"/>
            <a:ext cx="12192001" cy="444501"/>
          </a:xfrm>
          <a:prstGeom prst="rect">
            <a:avLst/>
          </a:prstGeom>
          <a:ln w="12700">
            <a:miter lim="400000"/>
          </a:ln>
        </p:spPr>
      </p:pic>
      <p:pic>
        <p:nvPicPr>
          <p:cNvPr id="447" name="Image" descr="Image"/>
          <p:cNvPicPr>
            <a:picLocks noChangeAspect="1"/>
          </p:cNvPicPr>
          <p:nvPr/>
        </p:nvPicPr>
        <p:blipFill>
          <a:blip r:embed="rId3"/>
          <a:stretch>
            <a:fillRect/>
          </a:stretch>
        </p:blipFill>
        <p:spPr>
          <a:xfrm>
            <a:off x="-593977" y="0"/>
            <a:ext cx="444501" cy="6858000"/>
          </a:xfrm>
          <a:prstGeom prst="rect">
            <a:avLst/>
          </a:prstGeom>
          <a:ln w="12700">
            <a:miter lim="400000"/>
          </a:ln>
        </p:spPr>
      </p:pic>
      <p:pic>
        <p:nvPicPr>
          <p:cNvPr id="448" name="Image" descr="Image"/>
          <p:cNvPicPr>
            <a:picLocks noChangeAspect="1"/>
          </p:cNvPicPr>
          <p:nvPr/>
        </p:nvPicPr>
        <p:blipFill>
          <a:blip r:embed="rId4"/>
          <a:stretch>
            <a:fillRect/>
          </a:stretch>
        </p:blipFill>
        <p:spPr>
          <a:xfrm>
            <a:off x="459491" y="6597402"/>
            <a:ext cx="336551" cy="159600"/>
          </a:xfrm>
          <a:prstGeom prst="rect">
            <a:avLst/>
          </a:prstGeom>
          <a:ln w="12700">
            <a:miter lim="400000"/>
          </a:ln>
        </p:spPr>
      </p:pic>
      <p:sp>
        <p:nvSpPr>
          <p:cNvPr id="449" name="Line"/>
          <p:cNvSpPr/>
          <p:nvPr/>
        </p:nvSpPr>
        <p:spPr>
          <a:xfrm>
            <a:off x="459491" y="6514154"/>
            <a:ext cx="11273019" cy="1"/>
          </a:xfrm>
          <a:prstGeom prst="line">
            <a:avLst/>
          </a:prstGeom>
          <a:ln w="6350">
            <a:solidFill>
              <a:srgbClr val="000000"/>
            </a:solidFill>
            <a:miter lim="400000"/>
          </a:ln>
        </p:spPr>
        <p:txBody>
          <a:bodyPr lIns="25400" tIns="25400" rIns="25400" bIns="25400" anchor="ctr"/>
          <a:lstStyle/>
          <a:p>
            <a:pPr>
              <a:lnSpc>
                <a:spcPts val="1650"/>
              </a:lnSpc>
              <a:defRPr sz="2400" spc="-24"/>
            </a:pPr>
            <a:endParaRPr sz="1200"/>
          </a:p>
        </p:txBody>
      </p:sp>
      <p:sp>
        <p:nvSpPr>
          <p:cNvPr id="450" name="Hey, teacher!"/>
          <p:cNvSpPr txBox="1">
            <a:spLocks noGrp="1"/>
          </p:cNvSpPr>
          <p:nvPr>
            <p:ph type="body" sz="quarter" idx="22"/>
          </p:nvPr>
        </p:nvSpPr>
        <p:spPr>
          <a:xfrm>
            <a:off x="7112309" y="443117"/>
            <a:ext cx="4635501" cy="443198"/>
          </a:xfrm>
          <a:prstGeom prst="rect">
            <a:avLst/>
          </a:prstGeom>
        </p:spPr>
        <p:txBody>
          <a:bodyPr wrap="square" lIns="0" tIns="0" rIns="0" bIns="0">
            <a:spAutoFit/>
          </a:bodyPr>
          <a:lstStyle>
            <a:lvl1pPr defTabSz="1219169">
              <a:lnSpc>
                <a:spcPct val="90000"/>
              </a:lnSpc>
              <a:defRPr sz="3200"/>
            </a:lvl1pPr>
          </a:lstStyle>
          <a:p>
            <a:r>
              <a:t>Hey, teacher!</a:t>
            </a:r>
          </a:p>
        </p:txBody>
      </p:sp>
      <p:sp>
        <p:nvSpPr>
          <p:cNvPr id="451" name="Lorem ipsum dolor sit amet, consectetur adipiscing elit. Fusce faucibus maximus odio consectetur pretium. Donec at est at massa convallis elementum. Quisque arcu dui, eleifend non lacus non, porttitor dapibus nunc. Pellentesque quam libero, porttitor sed"/>
          <p:cNvSpPr txBox="1">
            <a:spLocks noGrp="1"/>
          </p:cNvSpPr>
          <p:nvPr>
            <p:ph type="body" sz="quarter" idx="23"/>
          </p:nvPr>
        </p:nvSpPr>
        <p:spPr>
          <a:xfrm>
            <a:off x="7109841" y="4011332"/>
            <a:ext cx="4635501" cy="2397313"/>
          </a:xfrm>
          <a:prstGeom prst="rect">
            <a:avLst/>
          </a:prstGeom>
        </p:spPr>
        <p:txBody>
          <a:bodyPr lIns="0" tIns="0" rIns="0" bIns="0" anchor="b">
            <a:noAutofit/>
          </a:bodyPr>
          <a:lstStyle>
            <a:lvl1pPr defTabSz="1219169">
              <a:lnSpc>
                <a:spcPct val="100000"/>
              </a:lnSpc>
              <a:defRPr sz="1700"/>
            </a:lvl1pPr>
          </a:lstStyle>
          <a:p>
            <a:r>
              <a:t>Lorem ipsum dolor sit amet, consectetur adipiscing elit. Fusce faucibus maximus odio consectetur pretium. Donec at est at massa convallis elementum. Quisque arcu dui, eleifend non lacus non, porttitor dapibus nunc. Pellentesque quam libero, porttitor sed orci at, blandit eleifend nisi.</a:t>
            </a:r>
          </a:p>
        </p:txBody>
      </p:sp>
      <p:sp>
        <p:nvSpPr>
          <p:cNvPr id="452" name="Slide Number"/>
          <p:cNvSpPr txBox="1">
            <a:spLocks noGrp="1"/>
          </p:cNvSpPr>
          <p:nvPr>
            <p:ph type="sldNum" sz="quarter" idx="2"/>
          </p:nvPr>
        </p:nvSpPr>
        <p:spPr>
          <a:xfrm>
            <a:off x="11640155" y="6590791"/>
            <a:ext cx="105235" cy="107951"/>
          </a:xfrm>
          <a:prstGeom prst="rect">
            <a:avLst/>
          </a:prstGeom>
        </p:spPr>
        <p:txBody>
          <a:bodyPr lIns="0" tIns="0" rIns="0" bIns="0" anchor="b"/>
          <a:lstStyle>
            <a:lvl1pPr algn="r" defTabSz="1219169">
              <a:spcBef>
                <a:spcPts val="2250"/>
              </a:spcBef>
              <a:defRPr sz="700" spc="0">
                <a:solidFill>
                  <a:srgbClr val="000000"/>
                </a:solidFill>
                <a:latin typeface="+mn-lt"/>
                <a:ea typeface="+mn-ea"/>
                <a:cs typeface="+mn-cs"/>
                <a:sym typeface="Helvetica"/>
              </a:defRPr>
            </a:lvl1pPr>
          </a:lstStyle>
          <a:p>
            <a:fld id="{86CB4B4D-7CA3-9044-876B-883B54F8677D}" type="slidenum">
              <a:t>‹N°›</a:t>
            </a:fld>
            <a:endParaRPr/>
          </a:p>
        </p:txBody>
      </p:sp>
      <p:sp>
        <p:nvSpPr>
          <p:cNvPr id="453" name="Project name"/>
          <p:cNvSpPr txBox="1"/>
          <p:nvPr/>
        </p:nvSpPr>
        <p:spPr>
          <a:xfrm>
            <a:off x="6160679" y="6591476"/>
            <a:ext cx="530114" cy="11740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a:lnSpc>
                <a:spcPct val="120000"/>
              </a:lnSpc>
              <a:spcBef>
                <a:spcPts val="500"/>
              </a:spcBef>
              <a:defRPr sz="1400">
                <a:solidFill>
                  <a:srgbClr val="000000">
                    <a:alpha val="60000"/>
                  </a:srgbClr>
                </a:solidFill>
              </a:defRPr>
            </a:lvl1pPr>
          </a:lstStyle>
          <a:p>
            <a:r>
              <a:rPr sz="700"/>
              <a:t>Project name</a:t>
            </a:r>
          </a:p>
        </p:txBody>
      </p:sp>
    </p:spTree>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tx">
  <p:cSld name="Title+body+FullImage/Left copy 6">
    <p:bg>
      <p:bgPr>
        <a:solidFill>
          <a:srgbClr val="FFFFFF"/>
        </a:solidFill>
        <a:effectLst/>
      </p:bgPr>
    </p:bg>
    <p:spTree>
      <p:nvGrpSpPr>
        <p:cNvPr id="1" name=""/>
        <p:cNvGrpSpPr/>
        <p:nvPr/>
      </p:nvGrpSpPr>
      <p:grpSpPr>
        <a:xfrm>
          <a:off x="0" y="0"/>
          <a:ext cx="0" cy="0"/>
          <a:chOff x="0" y="0"/>
          <a:chExt cx="0" cy="0"/>
        </a:xfrm>
      </p:grpSpPr>
      <p:sp>
        <p:nvSpPr>
          <p:cNvPr id="460" name="FPO.png"/>
          <p:cNvSpPr>
            <a:spLocks noGrp="1"/>
          </p:cNvSpPr>
          <p:nvPr>
            <p:ph type="pic" idx="21"/>
          </p:nvPr>
        </p:nvSpPr>
        <p:spPr>
          <a:xfrm>
            <a:off x="1456" y="-222871"/>
            <a:ext cx="6096001" cy="7315201"/>
          </a:xfrm>
          <a:prstGeom prst="rect">
            <a:avLst/>
          </a:prstGeom>
        </p:spPr>
        <p:txBody>
          <a:bodyPr lIns="91439" tIns="45719" rIns="91439" bIns="45719">
            <a:noAutofit/>
          </a:bodyPr>
          <a:lstStyle/>
          <a:p>
            <a:endParaRPr/>
          </a:p>
        </p:txBody>
      </p:sp>
      <p:pic>
        <p:nvPicPr>
          <p:cNvPr id="461" name="Image" descr="Image"/>
          <p:cNvPicPr>
            <a:picLocks noChangeAspect="1"/>
          </p:cNvPicPr>
          <p:nvPr/>
        </p:nvPicPr>
        <p:blipFill>
          <a:blip r:embed="rId2"/>
          <a:stretch>
            <a:fillRect/>
          </a:stretch>
        </p:blipFill>
        <p:spPr>
          <a:xfrm>
            <a:off x="-1" y="-556289"/>
            <a:ext cx="12192001" cy="444501"/>
          </a:xfrm>
          <a:prstGeom prst="rect">
            <a:avLst/>
          </a:prstGeom>
          <a:ln w="12700">
            <a:miter lim="400000"/>
          </a:ln>
        </p:spPr>
      </p:pic>
      <p:pic>
        <p:nvPicPr>
          <p:cNvPr id="462" name="Image" descr="Image"/>
          <p:cNvPicPr>
            <a:picLocks noChangeAspect="1"/>
          </p:cNvPicPr>
          <p:nvPr/>
        </p:nvPicPr>
        <p:blipFill>
          <a:blip r:embed="rId3"/>
          <a:stretch>
            <a:fillRect/>
          </a:stretch>
        </p:blipFill>
        <p:spPr>
          <a:xfrm>
            <a:off x="-593977" y="0"/>
            <a:ext cx="444501" cy="6858000"/>
          </a:xfrm>
          <a:prstGeom prst="rect">
            <a:avLst/>
          </a:prstGeom>
          <a:ln w="12700">
            <a:miter lim="400000"/>
          </a:ln>
        </p:spPr>
      </p:pic>
      <p:pic>
        <p:nvPicPr>
          <p:cNvPr id="463" name="Image" descr="Image"/>
          <p:cNvPicPr>
            <a:picLocks noChangeAspect="1"/>
          </p:cNvPicPr>
          <p:nvPr/>
        </p:nvPicPr>
        <p:blipFill>
          <a:blip r:embed="rId4"/>
          <a:stretch>
            <a:fillRect/>
          </a:stretch>
        </p:blipFill>
        <p:spPr>
          <a:xfrm>
            <a:off x="459491" y="6597402"/>
            <a:ext cx="336551" cy="159600"/>
          </a:xfrm>
          <a:prstGeom prst="rect">
            <a:avLst/>
          </a:prstGeom>
          <a:ln w="12700">
            <a:miter lim="400000"/>
          </a:ln>
        </p:spPr>
      </p:pic>
      <p:sp>
        <p:nvSpPr>
          <p:cNvPr id="464" name="Line"/>
          <p:cNvSpPr/>
          <p:nvPr/>
        </p:nvSpPr>
        <p:spPr>
          <a:xfrm>
            <a:off x="459491" y="6514154"/>
            <a:ext cx="11273019" cy="1"/>
          </a:xfrm>
          <a:prstGeom prst="line">
            <a:avLst/>
          </a:prstGeom>
          <a:ln w="6350">
            <a:solidFill>
              <a:srgbClr val="000000"/>
            </a:solidFill>
            <a:miter lim="400000"/>
          </a:ln>
        </p:spPr>
        <p:txBody>
          <a:bodyPr lIns="25400" tIns="25400" rIns="25400" bIns="25400" anchor="ctr"/>
          <a:lstStyle/>
          <a:p>
            <a:pPr>
              <a:lnSpc>
                <a:spcPts val="1650"/>
              </a:lnSpc>
              <a:defRPr sz="2400" spc="-24"/>
            </a:pPr>
            <a:endParaRPr sz="1200"/>
          </a:p>
        </p:txBody>
      </p:sp>
      <p:sp>
        <p:nvSpPr>
          <p:cNvPr id="465" name="Lorem ipsum dolor sit amet, consectetur adipiscing elit. Fusce faucibus maximus odio consectetur pretium. Donec at est at massa convallis elementum. Quisque arcu dui, eleifend non lacus non, porttitor dapibus nunc. Pellentesque quam libero, porttitor sed"/>
          <p:cNvSpPr txBox="1">
            <a:spLocks noGrp="1"/>
          </p:cNvSpPr>
          <p:nvPr>
            <p:ph type="body" sz="quarter" idx="22"/>
          </p:nvPr>
        </p:nvSpPr>
        <p:spPr>
          <a:xfrm>
            <a:off x="7115056" y="1462881"/>
            <a:ext cx="3276374" cy="3938588"/>
          </a:xfrm>
          <a:prstGeom prst="rect">
            <a:avLst/>
          </a:prstGeom>
        </p:spPr>
        <p:txBody>
          <a:bodyPr lIns="0" tIns="0" rIns="0" bIns="0" anchor="ctr">
            <a:noAutofit/>
          </a:bodyPr>
          <a:lstStyle/>
          <a:p>
            <a:pPr defTabSz="1219169">
              <a:lnSpc>
                <a:spcPts val="1650"/>
              </a:lnSpc>
              <a:defRPr sz="2400" spc="-24"/>
            </a:pPr>
            <a:r>
              <a:t>Lorem ipsum dolor sit amet, consectetur adipiscing elit. Fusce faucibus maximus odio consectetur pretium. Donec at est at massa convallis elementum. Quisque arcu dui, eleifend non lacus non, porttitor dapibus nunc. Pellentesque quam libero, porttitor sed orci at, blandit eleifend nisi.</a:t>
            </a:r>
          </a:p>
          <a:p>
            <a:pPr defTabSz="1219169">
              <a:lnSpc>
                <a:spcPts val="1650"/>
              </a:lnSpc>
              <a:defRPr sz="2400" spc="-24"/>
            </a:pPr>
            <a:endParaRPr/>
          </a:p>
          <a:p>
            <a:pPr defTabSz="1219169">
              <a:lnSpc>
                <a:spcPts val="1650"/>
              </a:lnSpc>
              <a:defRPr sz="2400" spc="-24"/>
            </a:pPr>
            <a:r>
              <a:t>Lorem ipsum dolor sit amet, consectetur adipiscing elit. Fusce faucibus maximus odio consectetur pretium. Donec at est at massa convallis elementum. Quisque arcu dui, eleifend non lacus non, porttitor dapibus nunc. Pellentesque quam libero, porttitor sed orci at, blandit eleifend nisi.</a:t>
            </a:r>
          </a:p>
        </p:txBody>
      </p:sp>
      <p:sp>
        <p:nvSpPr>
          <p:cNvPr id="466" name="Lorem ipsum title."/>
          <p:cNvSpPr txBox="1">
            <a:spLocks noGrp="1"/>
          </p:cNvSpPr>
          <p:nvPr>
            <p:ph type="body" sz="quarter" idx="23"/>
          </p:nvPr>
        </p:nvSpPr>
        <p:spPr>
          <a:xfrm>
            <a:off x="7118072" y="443117"/>
            <a:ext cx="3270341" cy="332399"/>
          </a:xfrm>
          <a:prstGeom prst="rect">
            <a:avLst/>
          </a:prstGeom>
        </p:spPr>
        <p:txBody>
          <a:bodyPr wrap="square" lIns="0" tIns="0" rIns="0" bIns="0">
            <a:spAutoFit/>
          </a:bodyPr>
          <a:lstStyle>
            <a:lvl1pPr defTabSz="1219169">
              <a:lnSpc>
                <a:spcPct val="90000"/>
              </a:lnSpc>
              <a:defRPr sz="2400"/>
            </a:lvl1pPr>
          </a:lstStyle>
          <a:p>
            <a:r>
              <a:t>Lorem ipsum title.</a:t>
            </a:r>
          </a:p>
        </p:txBody>
      </p:sp>
      <p:sp>
        <p:nvSpPr>
          <p:cNvPr id="467" name="Slide Number"/>
          <p:cNvSpPr txBox="1">
            <a:spLocks noGrp="1"/>
          </p:cNvSpPr>
          <p:nvPr>
            <p:ph type="sldNum" sz="quarter" idx="2"/>
          </p:nvPr>
        </p:nvSpPr>
        <p:spPr>
          <a:xfrm>
            <a:off x="11640155" y="6590791"/>
            <a:ext cx="105235" cy="107951"/>
          </a:xfrm>
          <a:prstGeom prst="rect">
            <a:avLst/>
          </a:prstGeom>
        </p:spPr>
        <p:txBody>
          <a:bodyPr lIns="0" tIns="0" rIns="0" bIns="0" anchor="b"/>
          <a:lstStyle>
            <a:lvl1pPr algn="r" defTabSz="1219169">
              <a:spcBef>
                <a:spcPts val="2250"/>
              </a:spcBef>
              <a:defRPr sz="700" spc="0">
                <a:solidFill>
                  <a:srgbClr val="000000"/>
                </a:solidFill>
                <a:latin typeface="+mn-lt"/>
                <a:ea typeface="+mn-ea"/>
                <a:cs typeface="+mn-cs"/>
                <a:sym typeface="Helvetica"/>
              </a:defRPr>
            </a:lvl1pPr>
          </a:lstStyle>
          <a:p>
            <a:fld id="{86CB4B4D-7CA3-9044-876B-883B54F8677D}" type="slidenum">
              <a:t>‹N°›</a:t>
            </a:fld>
            <a:endParaRPr/>
          </a:p>
        </p:txBody>
      </p:sp>
      <p:sp>
        <p:nvSpPr>
          <p:cNvPr id="468" name="Project name"/>
          <p:cNvSpPr txBox="1"/>
          <p:nvPr/>
        </p:nvSpPr>
        <p:spPr>
          <a:xfrm>
            <a:off x="6160679" y="6591476"/>
            <a:ext cx="530114" cy="11740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a:lnSpc>
                <a:spcPct val="120000"/>
              </a:lnSpc>
              <a:spcBef>
                <a:spcPts val="500"/>
              </a:spcBef>
              <a:defRPr sz="1400">
                <a:solidFill>
                  <a:srgbClr val="000000">
                    <a:alpha val="60000"/>
                  </a:srgbClr>
                </a:solidFill>
              </a:defRPr>
            </a:lvl1pPr>
          </a:lstStyle>
          <a:p>
            <a:r>
              <a:rPr sz="700"/>
              <a:t>Project name</a:t>
            </a:r>
          </a:p>
        </p:txBody>
      </p:sp>
    </p:spTree>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tx">
  <p:cSld name="Title+body+FullImage/Left copy 2">
    <p:bg>
      <p:bgPr>
        <a:solidFill>
          <a:srgbClr val="FFFFFF"/>
        </a:solidFill>
        <a:effectLst/>
      </p:bgPr>
    </p:bg>
    <p:spTree>
      <p:nvGrpSpPr>
        <p:cNvPr id="1" name=""/>
        <p:cNvGrpSpPr/>
        <p:nvPr/>
      </p:nvGrpSpPr>
      <p:grpSpPr>
        <a:xfrm>
          <a:off x="0" y="0"/>
          <a:ext cx="0" cy="0"/>
          <a:chOff x="0" y="0"/>
          <a:chExt cx="0" cy="0"/>
        </a:xfrm>
      </p:grpSpPr>
      <p:sp>
        <p:nvSpPr>
          <p:cNvPr id="475" name="FPO.png"/>
          <p:cNvSpPr>
            <a:spLocks noGrp="1"/>
          </p:cNvSpPr>
          <p:nvPr>
            <p:ph type="pic" idx="21"/>
          </p:nvPr>
        </p:nvSpPr>
        <p:spPr>
          <a:xfrm>
            <a:off x="1456" y="-222871"/>
            <a:ext cx="6096001" cy="7315201"/>
          </a:xfrm>
          <a:prstGeom prst="rect">
            <a:avLst/>
          </a:prstGeom>
        </p:spPr>
        <p:txBody>
          <a:bodyPr lIns="91439" tIns="45719" rIns="91439" bIns="45719">
            <a:noAutofit/>
          </a:bodyPr>
          <a:lstStyle/>
          <a:p>
            <a:endParaRPr/>
          </a:p>
        </p:txBody>
      </p:sp>
      <p:pic>
        <p:nvPicPr>
          <p:cNvPr id="476" name="Image" descr="Image"/>
          <p:cNvPicPr>
            <a:picLocks noChangeAspect="1"/>
          </p:cNvPicPr>
          <p:nvPr/>
        </p:nvPicPr>
        <p:blipFill>
          <a:blip r:embed="rId2"/>
          <a:stretch>
            <a:fillRect/>
          </a:stretch>
        </p:blipFill>
        <p:spPr>
          <a:xfrm>
            <a:off x="-1" y="-556289"/>
            <a:ext cx="12192001" cy="444501"/>
          </a:xfrm>
          <a:prstGeom prst="rect">
            <a:avLst/>
          </a:prstGeom>
          <a:ln w="12700">
            <a:miter lim="400000"/>
          </a:ln>
        </p:spPr>
      </p:pic>
      <p:pic>
        <p:nvPicPr>
          <p:cNvPr id="477" name="Image" descr="Image"/>
          <p:cNvPicPr>
            <a:picLocks noChangeAspect="1"/>
          </p:cNvPicPr>
          <p:nvPr/>
        </p:nvPicPr>
        <p:blipFill>
          <a:blip r:embed="rId3"/>
          <a:stretch>
            <a:fillRect/>
          </a:stretch>
        </p:blipFill>
        <p:spPr>
          <a:xfrm>
            <a:off x="-593977" y="0"/>
            <a:ext cx="444501" cy="6858000"/>
          </a:xfrm>
          <a:prstGeom prst="rect">
            <a:avLst/>
          </a:prstGeom>
          <a:ln w="12700">
            <a:miter lim="400000"/>
          </a:ln>
        </p:spPr>
      </p:pic>
      <p:sp>
        <p:nvSpPr>
          <p:cNvPr id="478" name="Lorem ipsum dolor sit amet, consectetur adipiscing elit. Fusce faucibus maximus odio consectetur pretium. Donec at est at massa convallis elementum. Quisque arcu dui, eleifend non lacus non, porttitor dapibus nunc. Pellentesque quam libero, porttitor sed"/>
          <p:cNvSpPr txBox="1">
            <a:spLocks noGrp="1"/>
          </p:cNvSpPr>
          <p:nvPr>
            <p:ph type="body" sz="half" idx="22"/>
          </p:nvPr>
        </p:nvSpPr>
        <p:spPr>
          <a:xfrm>
            <a:off x="6601064" y="444500"/>
            <a:ext cx="5134295" cy="5969000"/>
          </a:xfrm>
          <a:prstGeom prst="rect">
            <a:avLst/>
          </a:prstGeom>
        </p:spPr>
        <p:txBody>
          <a:bodyPr lIns="0" tIns="0" rIns="0" bIns="0" anchor="ctr">
            <a:noAutofit/>
          </a:bodyPr>
          <a:lstStyle>
            <a:lvl1pPr defTabSz="1219169">
              <a:lnSpc>
                <a:spcPct val="100000"/>
              </a:lnSpc>
              <a:defRPr sz="1700"/>
            </a:lvl1pPr>
          </a:lstStyle>
          <a:p>
            <a:r>
              <a:t>Lorem ipsum dolor sit amet, consectetur adipiscing elit. Fusce faucibus maximus odio consectetur pretium. Donec at est at massa convallis elementum. Quisque arcu dui, eleifend non lacus non, porttitor dapibus nunc. Pellentesque quam libero, porttitor sed orci at, blandit eleifend nisi.</a:t>
            </a:r>
          </a:p>
        </p:txBody>
      </p:sp>
      <p:pic>
        <p:nvPicPr>
          <p:cNvPr id="479" name="Image" descr="Image"/>
          <p:cNvPicPr>
            <a:picLocks noChangeAspect="1"/>
          </p:cNvPicPr>
          <p:nvPr/>
        </p:nvPicPr>
        <p:blipFill>
          <a:blip r:embed="rId4"/>
          <a:stretch>
            <a:fillRect/>
          </a:stretch>
        </p:blipFill>
        <p:spPr>
          <a:xfrm>
            <a:off x="459491" y="6597402"/>
            <a:ext cx="336551" cy="159600"/>
          </a:xfrm>
          <a:prstGeom prst="rect">
            <a:avLst/>
          </a:prstGeom>
          <a:ln w="12700">
            <a:miter lim="400000"/>
          </a:ln>
        </p:spPr>
      </p:pic>
      <p:sp>
        <p:nvSpPr>
          <p:cNvPr id="480" name="Line"/>
          <p:cNvSpPr/>
          <p:nvPr/>
        </p:nvSpPr>
        <p:spPr>
          <a:xfrm>
            <a:off x="459491" y="6514154"/>
            <a:ext cx="11273019" cy="1"/>
          </a:xfrm>
          <a:prstGeom prst="line">
            <a:avLst/>
          </a:prstGeom>
          <a:ln w="6350">
            <a:solidFill>
              <a:srgbClr val="000000"/>
            </a:solidFill>
            <a:miter lim="400000"/>
          </a:ln>
        </p:spPr>
        <p:txBody>
          <a:bodyPr lIns="25400" tIns="25400" rIns="25400" bIns="25400" anchor="ctr"/>
          <a:lstStyle/>
          <a:p>
            <a:pPr>
              <a:lnSpc>
                <a:spcPts val="1650"/>
              </a:lnSpc>
              <a:defRPr sz="2400" spc="-24"/>
            </a:pPr>
            <a:endParaRPr sz="1200"/>
          </a:p>
        </p:txBody>
      </p:sp>
      <p:sp>
        <p:nvSpPr>
          <p:cNvPr id="481" name="Slide Number"/>
          <p:cNvSpPr txBox="1">
            <a:spLocks noGrp="1"/>
          </p:cNvSpPr>
          <p:nvPr>
            <p:ph type="sldNum" sz="quarter" idx="2"/>
          </p:nvPr>
        </p:nvSpPr>
        <p:spPr>
          <a:xfrm>
            <a:off x="11640155" y="6590791"/>
            <a:ext cx="105235" cy="107951"/>
          </a:xfrm>
          <a:prstGeom prst="rect">
            <a:avLst/>
          </a:prstGeom>
        </p:spPr>
        <p:txBody>
          <a:bodyPr lIns="0" tIns="0" rIns="0" bIns="0" anchor="b"/>
          <a:lstStyle>
            <a:lvl1pPr algn="r" defTabSz="1219169">
              <a:spcBef>
                <a:spcPts val="2250"/>
              </a:spcBef>
              <a:defRPr sz="700" spc="0">
                <a:solidFill>
                  <a:srgbClr val="000000"/>
                </a:solidFill>
                <a:latin typeface="+mn-lt"/>
                <a:ea typeface="+mn-ea"/>
                <a:cs typeface="+mn-cs"/>
                <a:sym typeface="Helvetica"/>
              </a:defRPr>
            </a:lvl1pPr>
          </a:lstStyle>
          <a:p>
            <a:fld id="{86CB4B4D-7CA3-9044-876B-883B54F8677D}" type="slidenum">
              <a:t>‹N°›</a:t>
            </a:fld>
            <a:endParaRPr/>
          </a:p>
        </p:txBody>
      </p:sp>
      <p:sp>
        <p:nvSpPr>
          <p:cNvPr id="482" name="Project name"/>
          <p:cNvSpPr txBox="1"/>
          <p:nvPr/>
        </p:nvSpPr>
        <p:spPr>
          <a:xfrm>
            <a:off x="6160679" y="6591476"/>
            <a:ext cx="530114" cy="11740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a:lnSpc>
                <a:spcPct val="120000"/>
              </a:lnSpc>
              <a:spcBef>
                <a:spcPts val="500"/>
              </a:spcBef>
              <a:defRPr sz="1400">
                <a:solidFill>
                  <a:srgbClr val="000000">
                    <a:alpha val="60000"/>
                  </a:srgbClr>
                </a:solidFill>
              </a:defRPr>
            </a:lvl1pPr>
          </a:lstStyle>
          <a:p>
            <a:r>
              <a:rPr sz="700"/>
              <a:t>Project name</a:t>
            </a:r>
          </a:p>
        </p:txBody>
      </p:sp>
    </p:spTree>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x">
  <p:cSld name="Title+body+FullImage/Left copy 4">
    <p:bg>
      <p:bgPr>
        <a:solidFill>
          <a:srgbClr val="FFFFFF"/>
        </a:solidFill>
        <a:effectLst/>
      </p:bgPr>
    </p:bg>
    <p:spTree>
      <p:nvGrpSpPr>
        <p:cNvPr id="1" name=""/>
        <p:cNvGrpSpPr/>
        <p:nvPr/>
      </p:nvGrpSpPr>
      <p:grpSpPr>
        <a:xfrm>
          <a:off x="0" y="0"/>
          <a:ext cx="0" cy="0"/>
          <a:chOff x="0" y="0"/>
          <a:chExt cx="0" cy="0"/>
        </a:xfrm>
      </p:grpSpPr>
      <p:sp>
        <p:nvSpPr>
          <p:cNvPr id="489" name="FPO.png"/>
          <p:cNvSpPr>
            <a:spLocks noGrp="1"/>
          </p:cNvSpPr>
          <p:nvPr>
            <p:ph type="pic" idx="21"/>
          </p:nvPr>
        </p:nvSpPr>
        <p:spPr>
          <a:xfrm>
            <a:off x="6095140" y="-222871"/>
            <a:ext cx="6096334" cy="7315201"/>
          </a:xfrm>
          <a:prstGeom prst="rect">
            <a:avLst/>
          </a:prstGeom>
        </p:spPr>
        <p:txBody>
          <a:bodyPr lIns="91439" tIns="45719" rIns="91439" bIns="45719">
            <a:noAutofit/>
          </a:bodyPr>
          <a:lstStyle/>
          <a:p>
            <a:endParaRPr/>
          </a:p>
        </p:txBody>
      </p:sp>
      <p:pic>
        <p:nvPicPr>
          <p:cNvPr id="490" name="Image" descr="Image"/>
          <p:cNvPicPr>
            <a:picLocks noChangeAspect="1"/>
          </p:cNvPicPr>
          <p:nvPr/>
        </p:nvPicPr>
        <p:blipFill>
          <a:blip r:embed="rId2"/>
          <a:stretch>
            <a:fillRect/>
          </a:stretch>
        </p:blipFill>
        <p:spPr>
          <a:xfrm>
            <a:off x="-1" y="-556289"/>
            <a:ext cx="12192001" cy="444501"/>
          </a:xfrm>
          <a:prstGeom prst="rect">
            <a:avLst/>
          </a:prstGeom>
          <a:ln w="12700">
            <a:miter lim="400000"/>
          </a:ln>
        </p:spPr>
      </p:pic>
      <p:pic>
        <p:nvPicPr>
          <p:cNvPr id="491" name="Image" descr="Image"/>
          <p:cNvPicPr>
            <a:picLocks noChangeAspect="1"/>
          </p:cNvPicPr>
          <p:nvPr/>
        </p:nvPicPr>
        <p:blipFill>
          <a:blip r:embed="rId3"/>
          <a:stretch>
            <a:fillRect/>
          </a:stretch>
        </p:blipFill>
        <p:spPr>
          <a:xfrm>
            <a:off x="-593977" y="0"/>
            <a:ext cx="444501" cy="6858000"/>
          </a:xfrm>
          <a:prstGeom prst="rect">
            <a:avLst/>
          </a:prstGeom>
          <a:ln w="12700">
            <a:miter lim="400000"/>
          </a:ln>
        </p:spPr>
      </p:pic>
      <p:pic>
        <p:nvPicPr>
          <p:cNvPr id="492" name="Image" descr="Image"/>
          <p:cNvPicPr>
            <a:picLocks noChangeAspect="1"/>
          </p:cNvPicPr>
          <p:nvPr/>
        </p:nvPicPr>
        <p:blipFill>
          <a:blip r:embed="rId4"/>
          <a:stretch>
            <a:fillRect/>
          </a:stretch>
        </p:blipFill>
        <p:spPr>
          <a:xfrm>
            <a:off x="459491" y="6597402"/>
            <a:ext cx="336551" cy="159600"/>
          </a:xfrm>
          <a:prstGeom prst="rect">
            <a:avLst/>
          </a:prstGeom>
          <a:ln w="12700">
            <a:miter lim="400000"/>
          </a:ln>
        </p:spPr>
      </p:pic>
      <p:sp>
        <p:nvSpPr>
          <p:cNvPr id="493" name="Line"/>
          <p:cNvSpPr/>
          <p:nvPr/>
        </p:nvSpPr>
        <p:spPr>
          <a:xfrm>
            <a:off x="459491" y="6514154"/>
            <a:ext cx="11273019" cy="1"/>
          </a:xfrm>
          <a:prstGeom prst="line">
            <a:avLst/>
          </a:prstGeom>
          <a:ln w="6350">
            <a:solidFill>
              <a:srgbClr val="000000"/>
            </a:solidFill>
            <a:miter lim="400000"/>
          </a:ln>
        </p:spPr>
        <p:txBody>
          <a:bodyPr lIns="25400" tIns="25400" rIns="25400" bIns="25400" anchor="ctr"/>
          <a:lstStyle/>
          <a:p>
            <a:pPr>
              <a:lnSpc>
                <a:spcPts val="1650"/>
              </a:lnSpc>
              <a:defRPr sz="2400" spc="-24"/>
            </a:pPr>
            <a:endParaRPr sz="1200"/>
          </a:p>
        </p:txBody>
      </p:sp>
      <p:sp>
        <p:nvSpPr>
          <p:cNvPr id="494" name="Hey, teacher!"/>
          <p:cNvSpPr txBox="1">
            <a:spLocks noGrp="1"/>
          </p:cNvSpPr>
          <p:nvPr>
            <p:ph type="body" sz="quarter" idx="22"/>
          </p:nvPr>
        </p:nvSpPr>
        <p:spPr>
          <a:xfrm>
            <a:off x="446925" y="443117"/>
            <a:ext cx="4635501" cy="443198"/>
          </a:xfrm>
          <a:prstGeom prst="rect">
            <a:avLst/>
          </a:prstGeom>
        </p:spPr>
        <p:txBody>
          <a:bodyPr wrap="square" lIns="0" tIns="0" rIns="0" bIns="0">
            <a:spAutoFit/>
          </a:bodyPr>
          <a:lstStyle>
            <a:lvl1pPr defTabSz="1219169">
              <a:lnSpc>
                <a:spcPct val="90000"/>
              </a:lnSpc>
              <a:defRPr sz="3200"/>
            </a:lvl1pPr>
          </a:lstStyle>
          <a:p>
            <a:r>
              <a:t>Hey, teacher!</a:t>
            </a:r>
          </a:p>
        </p:txBody>
      </p:sp>
      <p:sp>
        <p:nvSpPr>
          <p:cNvPr id="495" name="Lorem ipsum dolor sit amet, consectetur adipiscing elit. Fusce faucibus maximus odio consectetur pretium. Donec at est at massa convallis elementum. Quisque arcu dui, eleifend non lacus non, porttitor dapibus nunc. Pellentesque quam libero, porttitor sed"/>
          <p:cNvSpPr txBox="1">
            <a:spLocks noGrp="1"/>
          </p:cNvSpPr>
          <p:nvPr>
            <p:ph type="body" sz="quarter" idx="23"/>
          </p:nvPr>
        </p:nvSpPr>
        <p:spPr>
          <a:xfrm>
            <a:off x="444458" y="4011332"/>
            <a:ext cx="4635501" cy="2397313"/>
          </a:xfrm>
          <a:prstGeom prst="rect">
            <a:avLst/>
          </a:prstGeom>
        </p:spPr>
        <p:txBody>
          <a:bodyPr lIns="0" tIns="0" rIns="0" bIns="0" anchor="b">
            <a:noAutofit/>
          </a:bodyPr>
          <a:lstStyle>
            <a:lvl1pPr defTabSz="1219169">
              <a:lnSpc>
                <a:spcPct val="100000"/>
              </a:lnSpc>
              <a:defRPr sz="1700"/>
            </a:lvl1pPr>
          </a:lstStyle>
          <a:p>
            <a:r>
              <a:t>Lorem ipsum dolor sit amet, consectetur adipiscing elit. Fusce faucibus maximus odio consectetur pretium. Donec at est at massa convallis elementum. Quisque arcu dui, eleifend non lacus non, porttitor dapibus nunc. Pellentesque quam libero, porttitor sed orci at, blandit eleifend nisi.</a:t>
            </a:r>
          </a:p>
        </p:txBody>
      </p:sp>
      <p:sp>
        <p:nvSpPr>
          <p:cNvPr id="496" name="Slide Number"/>
          <p:cNvSpPr txBox="1">
            <a:spLocks noGrp="1"/>
          </p:cNvSpPr>
          <p:nvPr>
            <p:ph type="sldNum" sz="quarter" idx="2"/>
          </p:nvPr>
        </p:nvSpPr>
        <p:spPr>
          <a:xfrm>
            <a:off x="11640096" y="6591300"/>
            <a:ext cx="105235" cy="107951"/>
          </a:xfrm>
          <a:prstGeom prst="rect">
            <a:avLst/>
          </a:prstGeom>
        </p:spPr>
        <p:txBody>
          <a:bodyPr lIns="0" tIns="0" rIns="0" bIns="0" anchor="b"/>
          <a:lstStyle>
            <a:lvl1pPr algn="r" defTabSz="1219169">
              <a:spcBef>
                <a:spcPts val="2250"/>
              </a:spcBef>
              <a:defRPr sz="700" spc="0">
                <a:solidFill>
                  <a:srgbClr val="000000"/>
                </a:solidFill>
                <a:latin typeface="+mn-lt"/>
                <a:ea typeface="+mn-ea"/>
                <a:cs typeface="+mn-cs"/>
                <a:sym typeface="Helvetica"/>
              </a:defRPr>
            </a:lvl1pPr>
          </a:lstStyle>
          <a:p>
            <a:fld id="{86CB4B4D-7CA3-9044-876B-883B54F8677D}" type="slidenum">
              <a:t>‹N°›</a:t>
            </a:fld>
            <a:endParaRPr/>
          </a:p>
        </p:txBody>
      </p:sp>
      <p:sp>
        <p:nvSpPr>
          <p:cNvPr id="497" name="Project name"/>
          <p:cNvSpPr txBox="1"/>
          <p:nvPr/>
        </p:nvSpPr>
        <p:spPr>
          <a:xfrm>
            <a:off x="6160679" y="6591476"/>
            <a:ext cx="530114" cy="11740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a:lnSpc>
                <a:spcPct val="120000"/>
              </a:lnSpc>
              <a:spcBef>
                <a:spcPts val="500"/>
              </a:spcBef>
              <a:defRPr sz="1400">
                <a:solidFill>
                  <a:srgbClr val="000000">
                    <a:alpha val="60000"/>
                  </a:srgbClr>
                </a:solidFill>
              </a:defRPr>
            </a:lvl1pPr>
          </a:lstStyle>
          <a:p>
            <a:r>
              <a:rPr sz="700"/>
              <a:t>Project name</a:t>
            </a:r>
          </a:p>
        </p:txBody>
      </p:sp>
    </p:spTree>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x">
  <p:cSld name="Title+body+FullImage/Left copy">
    <p:bg>
      <p:bgPr>
        <a:solidFill>
          <a:srgbClr val="FFFFFF"/>
        </a:solidFill>
        <a:effectLst/>
      </p:bgPr>
    </p:bg>
    <p:spTree>
      <p:nvGrpSpPr>
        <p:cNvPr id="1" name=""/>
        <p:cNvGrpSpPr/>
        <p:nvPr/>
      </p:nvGrpSpPr>
      <p:grpSpPr>
        <a:xfrm>
          <a:off x="0" y="0"/>
          <a:ext cx="0" cy="0"/>
          <a:chOff x="0" y="0"/>
          <a:chExt cx="0" cy="0"/>
        </a:xfrm>
      </p:grpSpPr>
      <p:sp>
        <p:nvSpPr>
          <p:cNvPr id="504" name="FPO.png"/>
          <p:cNvSpPr>
            <a:spLocks noGrp="1"/>
          </p:cNvSpPr>
          <p:nvPr>
            <p:ph type="pic" idx="21"/>
          </p:nvPr>
        </p:nvSpPr>
        <p:spPr>
          <a:xfrm>
            <a:off x="6095140" y="-222871"/>
            <a:ext cx="6096334" cy="7315201"/>
          </a:xfrm>
          <a:prstGeom prst="rect">
            <a:avLst/>
          </a:prstGeom>
        </p:spPr>
        <p:txBody>
          <a:bodyPr lIns="91439" tIns="45719" rIns="91439" bIns="45719">
            <a:noAutofit/>
          </a:bodyPr>
          <a:lstStyle/>
          <a:p>
            <a:endParaRPr/>
          </a:p>
        </p:txBody>
      </p:sp>
      <p:pic>
        <p:nvPicPr>
          <p:cNvPr id="505" name="Image" descr="Image"/>
          <p:cNvPicPr>
            <a:picLocks noChangeAspect="1"/>
          </p:cNvPicPr>
          <p:nvPr/>
        </p:nvPicPr>
        <p:blipFill>
          <a:blip r:embed="rId2"/>
          <a:stretch>
            <a:fillRect/>
          </a:stretch>
        </p:blipFill>
        <p:spPr>
          <a:xfrm>
            <a:off x="-1" y="-556289"/>
            <a:ext cx="12192001" cy="444501"/>
          </a:xfrm>
          <a:prstGeom prst="rect">
            <a:avLst/>
          </a:prstGeom>
          <a:ln w="12700">
            <a:miter lim="400000"/>
          </a:ln>
        </p:spPr>
      </p:pic>
      <p:pic>
        <p:nvPicPr>
          <p:cNvPr id="506" name="Image" descr="Image"/>
          <p:cNvPicPr>
            <a:picLocks noChangeAspect="1"/>
          </p:cNvPicPr>
          <p:nvPr/>
        </p:nvPicPr>
        <p:blipFill>
          <a:blip r:embed="rId3"/>
          <a:stretch>
            <a:fillRect/>
          </a:stretch>
        </p:blipFill>
        <p:spPr>
          <a:xfrm>
            <a:off x="-593977" y="0"/>
            <a:ext cx="444501" cy="6858000"/>
          </a:xfrm>
          <a:prstGeom prst="rect">
            <a:avLst/>
          </a:prstGeom>
          <a:ln w="12700">
            <a:miter lim="400000"/>
          </a:ln>
        </p:spPr>
      </p:pic>
      <p:sp>
        <p:nvSpPr>
          <p:cNvPr id="507" name="Lorem ipsum dolor sit amet, consectetur adipiscing elit. Fusce faucibus maximus odio consectetur pretium. Donec at est at massa convallis elementum. Quisque arcu dui, eleifend non lacus non, porttitor dapibus nunc. Pellentesque quam libero, porttitor sed"/>
          <p:cNvSpPr txBox="1">
            <a:spLocks noGrp="1"/>
          </p:cNvSpPr>
          <p:nvPr>
            <p:ph type="body" sz="quarter" idx="22"/>
          </p:nvPr>
        </p:nvSpPr>
        <p:spPr>
          <a:xfrm>
            <a:off x="443323" y="1462881"/>
            <a:ext cx="3276374" cy="3938588"/>
          </a:xfrm>
          <a:prstGeom prst="rect">
            <a:avLst/>
          </a:prstGeom>
        </p:spPr>
        <p:txBody>
          <a:bodyPr lIns="0" tIns="0" rIns="0" bIns="0" anchor="ctr">
            <a:noAutofit/>
          </a:bodyPr>
          <a:lstStyle/>
          <a:p>
            <a:pPr defTabSz="1219169">
              <a:lnSpc>
                <a:spcPts val="1650"/>
              </a:lnSpc>
              <a:defRPr sz="2400" spc="-24"/>
            </a:pPr>
            <a:r>
              <a:t>Lorem ipsum dolor sit amet, consectetur adipiscing elit. Fusce faucibus maximus odio consectetur pretium. Donec at est at massa convallis elementum. Quisque arcu dui, eleifend non lacus non, porttitor dapibus nunc. Pellentesque quam libero, porttitor sed orci at, blandit eleifend nisi.</a:t>
            </a:r>
          </a:p>
          <a:p>
            <a:pPr defTabSz="1219169">
              <a:lnSpc>
                <a:spcPts val="1650"/>
              </a:lnSpc>
              <a:defRPr sz="2400" spc="-24"/>
            </a:pPr>
            <a:endParaRPr/>
          </a:p>
          <a:p>
            <a:pPr defTabSz="1219169">
              <a:lnSpc>
                <a:spcPts val="1650"/>
              </a:lnSpc>
              <a:defRPr sz="2400" spc="-24"/>
            </a:pPr>
            <a:r>
              <a:t>Lorem ipsum dolor sit amet, consectetur adipiscing elit. Fusce faucibus maximus odio consectetur pretium. Donec at est at massa convallis elementum. Quisque arcu dui, eleifend non lacus non, porttitor dapibus nunc. Pellentesque quam libero, porttitor sed orci at, blandit eleifend nisi.</a:t>
            </a:r>
          </a:p>
        </p:txBody>
      </p:sp>
      <p:sp>
        <p:nvSpPr>
          <p:cNvPr id="508" name="Lorem ipsum title."/>
          <p:cNvSpPr txBox="1">
            <a:spLocks noGrp="1"/>
          </p:cNvSpPr>
          <p:nvPr>
            <p:ph type="body" sz="quarter" idx="23"/>
          </p:nvPr>
        </p:nvSpPr>
        <p:spPr>
          <a:xfrm>
            <a:off x="446339" y="443117"/>
            <a:ext cx="3270341" cy="332399"/>
          </a:xfrm>
          <a:prstGeom prst="rect">
            <a:avLst/>
          </a:prstGeom>
        </p:spPr>
        <p:txBody>
          <a:bodyPr wrap="square" lIns="0" tIns="0" rIns="0" bIns="0">
            <a:spAutoFit/>
          </a:bodyPr>
          <a:lstStyle>
            <a:lvl1pPr defTabSz="1219169">
              <a:lnSpc>
                <a:spcPct val="90000"/>
              </a:lnSpc>
              <a:defRPr sz="2400"/>
            </a:lvl1pPr>
          </a:lstStyle>
          <a:p>
            <a:r>
              <a:t>Lorem ipsum title.</a:t>
            </a:r>
          </a:p>
        </p:txBody>
      </p:sp>
      <p:pic>
        <p:nvPicPr>
          <p:cNvPr id="509" name="Image" descr="Image"/>
          <p:cNvPicPr>
            <a:picLocks noChangeAspect="1"/>
          </p:cNvPicPr>
          <p:nvPr/>
        </p:nvPicPr>
        <p:blipFill>
          <a:blip r:embed="rId4"/>
          <a:stretch>
            <a:fillRect/>
          </a:stretch>
        </p:blipFill>
        <p:spPr>
          <a:xfrm>
            <a:off x="459491" y="6597402"/>
            <a:ext cx="336551" cy="159600"/>
          </a:xfrm>
          <a:prstGeom prst="rect">
            <a:avLst/>
          </a:prstGeom>
          <a:ln w="12700">
            <a:miter lim="400000"/>
          </a:ln>
        </p:spPr>
      </p:pic>
      <p:sp>
        <p:nvSpPr>
          <p:cNvPr id="510" name="Line"/>
          <p:cNvSpPr/>
          <p:nvPr/>
        </p:nvSpPr>
        <p:spPr>
          <a:xfrm>
            <a:off x="459491" y="6514154"/>
            <a:ext cx="11273019" cy="1"/>
          </a:xfrm>
          <a:prstGeom prst="line">
            <a:avLst/>
          </a:prstGeom>
          <a:ln w="6350">
            <a:solidFill>
              <a:srgbClr val="000000"/>
            </a:solidFill>
            <a:miter lim="400000"/>
          </a:ln>
        </p:spPr>
        <p:txBody>
          <a:bodyPr lIns="25400" tIns="25400" rIns="25400" bIns="25400" anchor="ctr"/>
          <a:lstStyle/>
          <a:p>
            <a:pPr>
              <a:lnSpc>
                <a:spcPts val="1650"/>
              </a:lnSpc>
              <a:defRPr sz="2400" spc="-24"/>
            </a:pPr>
            <a:endParaRPr sz="1200"/>
          </a:p>
        </p:txBody>
      </p:sp>
      <p:sp>
        <p:nvSpPr>
          <p:cNvPr id="511" name="Slide Number"/>
          <p:cNvSpPr txBox="1">
            <a:spLocks noGrp="1"/>
          </p:cNvSpPr>
          <p:nvPr>
            <p:ph type="sldNum" sz="quarter" idx="2"/>
          </p:nvPr>
        </p:nvSpPr>
        <p:spPr>
          <a:xfrm>
            <a:off x="11640155" y="6591300"/>
            <a:ext cx="105235" cy="107951"/>
          </a:xfrm>
          <a:prstGeom prst="rect">
            <a:avLst/>
          </a:prstGeom>
        </p:spPr>
        <p:txBody>
          <a:bodyPr lIns="0" tIns="0" rIns="0" bIns="0" anchor="b"/>
          <a:lstStyle>
            <a:lvl1pPr algn="r" defTabSz="1219169">
              <a:spcBef>
                <a:spcPts val="2250"/>
              </a:spcBef>
              <a:defRPr sz="700" spc="0">
                <a:solidFill>
                  <a:srgbClr val="000000"/>
                </a:solidFill>
                <a:latin typeface="+mn-lt"/>
                <a:ea typeface="+mn-ea"/>
                <a:cs typeface="+mn-cs"/>
                <a:sym typeface="Helvetica"/>
              </a:defRPr>
            </a:lvl1pPr>
          </a:lstStyle>
          <a:p>
            <a:fld id="{86CB4B4D-7CA3-9044-876B-883B54F8677D}" type="slidenum">
              <a:t>‹N°›</a:t>
            </a:fld>
            <a:endParaRPr/>
          </a:p>
        </p:txBody>
      </p:sp>
      <p:sp>
        <p:nvSpPr>
          <p:cNvPr id="512" name="Project name"/>
          <p:cNvSpPr txBox="1"/>
          <p:nvPr/>
        </p:nvSpPr>
        <p:spPr>
          <a:xfrm>
            <a:off x="6160679" y="6591476"/>
            <a:ext cx="530114" cy="11740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a:lnSpc>
                <a:spcPct val="120000"/>
              </a:lnSpc>
              <a:spcBef>
                <a:spcPts val="500"/>
              </a:spcBef>
              <a:defRPr sz="1400">
                <a:solidFill>
                  <a:srgbClr val="000000">
                    <a:alpha val="60000"/>
                  </a:srgbClr>
                </a:solidFill>
              </a:defRPr>
            </a:lvl1pPr>
          </a:lstStyle>
          <a:p>
            <a:r>
              <a:rPr sz="700"/>
              <a:t>Project name</a:t>
            </a:r>
          </a:p>
        </p:txBody>
      </p:sp>
    </p:spTree>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x">
  <p:cSld name="Title+body+FullImage/Left copy 3">
    <p:bg>
      <p:bgPr>
        <a:solidFill>
          <a:srgbClr val="FFFFFF"/>
        </a:solidFill>
        <a:effectLst/>
      </p:bgPr>
    </p:bg>
    <p:spTree>
      <p:nvGrpSpPr>
        <p:cNvPr id="1" name=""/>
        <p:cNvGrpSpPr/>
        <p:nvPr/>
      </p:nvGrpSpPr>
      <p:grpSpPr>
        <a:xfrm>
          <a:off x="0" y="0"/>
          <a:ext cx="0" cy="0"/>
          <a:chOff x="0" y="0"/>
          <a:chExt cx="0" cy="0"/>
        </a:xfrm>
      </p:grpSpPr>
      <p:sp>
        <p:nvSpPr>
          <p:cNvPr id="519" name="FPO.png"/>
          <p:cNvSpPr>
            <a:spLocks noGrp="1"/>
          </p:cNvSpPr>
          <p:nvPr>
            <p:ph type="pic" idx="21"/>
          </p:nvPr>
        </p:nvSpPr>
        <p:spPr>
          <a:xfrm>
            <a:off x="6095140" y="-222871"/>
            <a:ext cx="6096334" cy="7315201"/>
          </a:xfrm>
          <a:prstGeom prst="rect">
            <a:avLst/>
          </a:prstGeom>
        </p:spPr>
        <p:txBody>
          <a:bodyPr lIns="91439" tIns="45719" rIns="91439" bIns="45719">
            <a:noAutofit/>
          </a:bodyPr>
          <a:lstStyle/>
          <a:p>
            <a:endParaRPr/>
          </a:p>
        </p:txBody>
      </p:sp>
      <p:pic>
        <p:nvPicPr>
          <p:cNvPr id="520" name="Image" descr="Image"/>
          <p:cNvPicPr>
            <a:picLocks noChangeAspect="1"/>
          </p:cNvPicPr>
          <p:nvPr/>
        </p:nvPicPr>
        <p:blipFill>
          <a:blip r:embed="rId2"/>
          <a:stretch>
            <a:fillRect/>
          </a:stretch>
        </p:blipFill>
        <p:spPr>
          <a:xfrm>
            <a:off x="-1" y="-556289"/>
            <a:ext cx="12192001" cy="444501"/>
          </a:xfrm>
          <a:prstGeom prst="rect">
            <a:avLst/>
          </a:prstGeom>
          <a:ln w="12700">
            <a:miter lim="400000"/>
          </a:ln>
        </p:spPr>
      </p:pic>
      <p:pic>
        <p:nvPicPr>
          <p:cNvPr id="521" name="Image" descr="Image"/>
          <p:cNvPicPr>
            <a:picLocks noChangeAspect="1"/>
          </p:cNvPicPr>
          <p:nvPr/>
        </p:nvPicPr>
        <p:blipFill>
          <a:blip r:embed="rId3"/>
          <a:stretch>
            <a:fillRect/>
          </a:stretch>
        </p:blipFill>
        <p:spPr>
          <a:xfrm>
            <a:off x="-593977" y="0"/>
            <a:ext cx="444501" cy="6858000"/>
          </a:xfrm>
          <a:prstGeom prst="rect">
            <a:avLst/>
          </a:prstGeom>
          <a:ln w="12700">
            <a:miter lim="400000"/>
          </a:ln>
        </p:spPr>
      </p:pic>
      <p:sp>
        <p:nvSpPr>
          <p:cNvPr id="522" name="Lorem ipsum dolor sit amet, consectetur adipiscing elit. Fusce faucibus maximus odio consectetur pretium. Donec at est at massa convallis elementum. Quisque arcu dui, eleifend non lacus non, porttitor dapibus nunc. Pellentesque quam libero, porttitor sed"/>
          <p:cNvSpPr txBox="1">
            <a:spLocks noGrp="1"/>
          </p:cNvSpPr>
          <p:nvPr>
            <p:ph type="body" sz="half" idx="22"/>
          </p:nvPr>
        </p:nvSpPr>
        <p:spPr>
          <a:xfrm>
            <a:off x="443323" y="440922"/>
            <a:ext cx="5134295" cy="5969807"/>
          </a:xfrm>
          <a:prstGeom prst="rect">
            <a:avLst/>
          </a:prstGeom>
        </p:spPr>
        <p:txBody>
          <a:bodyPr lIns="0" tIns="0" rIns="0" bIns="0" anchor="ctr">
            <a:noAutofit/>
          </a:bodyPr>
          <a:lstStyle>
            <a:lvl1pPr defTabSz="1219169">
              <a:lnSpc>
                <a:spcPct val="100000"/>
              </a:lnSpc>
              <a:defRPr sz="1700"/>
            </a:lvl1pPr>
          </a:lstStyle>
          <a:p>
            <a:r>
              <a:t>Lorem ipsum dolor sit amet, consectetur adipiscing elit. Fusce faucibus maximus odio consectetur pretium. Donec at est at massa convallis elementum. Quisque arcu dui, eleifend non lacus non, porttitor dapibus nunc. Pellentesque quam libero, porttitor sed orci at, blandit eleifend nisi.</a:t>
            </a:r>
          </a:p>
        </p:txBody>
      </p:sp>
      <p:pic>
        <p:nvPicPr>
          <p:cNvPr id="523" name="Image" descr="Image"/>
          <p:cNvPicPr>
            <a:picLocks noChangeAspect="1"/>
          </p:cNvPicPr>
          <p:nvPr/>
        </p:nvPicPr>
        <p:blipFill>
          <a:blip r:embed="rId4"/>
          <a:stretch>
            <a:fillRect/>
          </a:stretch>
        </p:blipFill>
        <p:spPr>
          <a:xfrm>
            <a:off x="459491" y="6597402"/>
            <a:ext cx="336551" cy="159600"/>
          </a:xfrm>
          <a:prstGeom prst="rect">
            <a:avLst/>
          </a:prstGeom>
          <a:ln w="12700">
            <a:miter lim="400000"/>
          </a:ln>
        </p:spPr>
      </p:pic>
      <p:sp>
        <p:nvSpPr>
          <p:cNvPr id="524" name="Line"/>
          <p:cNvSpPr/>
          <p:nvPr/>
        </p:nvSpPr>
        <p:spPr>
          <a:xfrm>
            <a:off x="459491" y="6514154"/>
            <a:ext cx="11273019" cy="1"/>
          </a:xfrm>
          <a:prstGeom prst="line">
            <a:avLst/>
          </a:prstGeom>
          <a:ln w="6350">
            <a:solidFill>
              <a:srgbClr val="000000"/>
            </a:solidFill>
            <a:miter lim="400000"/>
          </a:ln>
        </p:spPr>
        <p:txBody>
          <a:bodyPr lIns="25400" tIns="25400" rIns="25400" bIns="25400" anchor="ctr"/>
          <a:lstStyle/>
          <a:p>
            <a:pPr>
              <a:lnSpc>
                <a:spcPts val="1650"/>
              </a:lnSpc>
              <a:defRPr sz="2400" spc="-24"/>
            </a:pPr>
            <a:endParaRPr sz="1200"/>
          </a:p>
        </p:txBody>
      </p:sp>
      <p:sp>
        <p:nvSpPr>
          <p:cNvPr id="525" name="Slide Number"/>
          <p:cNvSpPr txBox="1">
            <a:spLocks noGrp="1"/>
          </p:cNvSpPr>
          <p:nvPr>
            <p:ph type="sldNum" sz="quarter" idx="2"/>
          </p:nvPr>
        </p:nvSpPr>
        <p:spPr>
          <a:xfrm>
            <a:off x="11640096" y="6591300"/>
            <a:ext cx="105235" cy="107951"/>
          </a:xfrm>
          <a:prstGeom prst="rect">
            <a:avLst/>
          </a:prstGeom>
        </p:spPr>
        <p:txBody>
          <a:bodyPr lIns="0" tIns="0" rIns="0" bIns="0" anchor="b"/>
          <a:lstStyle>
            <a:lvl1pPr algn="r" defTabSz="1219169">
              <a:spcBef>
                <a:spcPts val="2250"/>
              </a:spcBef>
              <a:defRPr sz="700" spc="0">
                <a:solidFill>
                  <a:srgbClr val="000000"/>
                </a:solidFill>
                <a:latin typeface="+mn-lt"/>
                <a:ea typeface="+mn-ea"/>
                <a:cs typeface="+mn-cs"/>
                <a:sym typeface="Helvetica"/>
              </a:defRPr>
            </a:lvl1pPr>
          </a:lstStyle>
          <a:p>
            <a:fld id="{86CB4B4D-7CA3-9044-876B-883B54F8677D}" type="slidenum">
              <a:t>‹N°›</a:t>
            </a:fld>
            <a:endParaRPr/>
          </a:p>
        </p:txBody>
      </p:sp>
      <p:sp>
        <p:nvSpPr>
          <p:cNvPr id="526" name="Project name"/>
          <p:cNvSpPr txBox="1"/>
          <p:nvPr/>
        </p:nvSpPr>
        <p:spPr>
          <a:xfrm>
            <a:off x="6160679" y="6591476"/>
            <a:ext cx="530114" cy="11740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a:lnSpc>
                <a:spcPct val="120000"/>
              </a:lnSpc>
              <a:spcBef>
                <a:spcPts val="500"/>
              </a:spcBef>
              <a:defRPr sz="1400">
                <a:solidFill>
                  <a:srgbClr val="000000">
                    <a:alpha val="60000"/>
                  </a:srgbClr>
                </a:solidFill>
              </a:defRPr>
            </a:lvl1pPr>
          </a:lstStyle>
          <a:p>
            <a:r>
              <a:rPr sz="700"/>
              <a:t>Project name</a:t>
            </a:r>
          </a:p>
        </p:txBody>
      </p:sp>
    </p:spTree>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x">
  <p:cSld name="Title+body+2Image/Left">
    <p:bg>
      <p:bgPr>
        <a:solidFill>
          <a:srgbClr val="FFFFFF"/>
        </a:solidFill>
        <a:effectLst/>
      </p:bgPr>
    </p:bg>
    <p:spTree>
      <p:nvGrpSpPr>
        <p:cNvPr id="1" name=""/>
        <p:cNvGrpSpPr/>
        <p:nvPr/>
      </p:nvGrpSpPr>
      <p:grpSpPr>
        <a:xfrm>
          <a:off x="0" y="0"/>
          <a:ext cx="0" cy="0"/>
          <a:chOff x="0" y="0"/>
          <a:chExt cx="0" cy="0"/>
        </a:xfrm>
      </p:grpSpPr>
      <p:sp>
        <p:nvSpPr>
          <p:cNvPr id="533" name="FPO.png"/>
          <p:cNvSpPr>
            <a:spLocks noGrp="1"/>
          </p:cNvSpPr>
          <p:nvPr>
            <p:ph type="pic" sz="half" idx="21"/>
          </p:nvPr>
        </p:nvSpPr>
        <p:spPr>
          <a:xfrm>
            <a:off x="4258484" y="251401"/>
            <a:ext cx="3681433" cy="6367798"/>
          </a:xfrm>
          <a:prstGeom prst="rect">
            <a:avLst/>
          </a:prstGeom>
        </p:spPr>
        <p:txBody>
          <a:bodyPr lIns="91439" tIns="45719" rIns="91439" bIns="45719">
            <a:noAutofit/>
          </a:bodyPr>
          <a:lstStyle/>
          <a:p>
            <a:endParaRPr/>
          </a:p>
        </p:txBody>
      </p:sp>
      <p:pic>
        <p:nvPicPr>
          <p:cNvPr id="534" name="Image" descr="Image"/>
          <p:cNvPicPr>
            <a:picLocks noChangeAspect="1"/>
          </p:cNvPicPr>
          <p:nvPr/>
        </p:nvPicPr>
        <p:blipFill>
          <a:blip r:embed="rId2"/>
          <a:stretch>
            <a:fillRect/>
          </a:stretch>
        </p:blipFill>
        <p:spPr>
          <a:xfrm>
            <a:off x="-1" y="-556289"/>
            <a:ext cx="12192001" cy="444501"/>
          </a:xfrm>
          <a:prstGeom prst="rect">
            <a:avLst/>
          </a:prstGeom>
          <a:ln w="12700">
            <a:miter lim="400000"/>
          </a:ln>
        </p:spPr>
      </p:pic>
      <p:pic>
        <p:nvPicPr>
          <p:cNvPr id="535" name="Image" descr="Image"/>
          <p:cNvPicPr>
            <a:picLocks noChangeAspect="1"/>
          </p:cNvPicPr>
          <p:nvPr/>
        </p:nvPicPr>
        <p:blipFill>
          <a:blip r:embed="rId3"/>
          <a:stretch>
            <a:fillRect/>
          </a:stretch>
        </p:blipFill>
        <p:spPr>
          <a:xfrm>
            <a:off x="-593977" y="0"/>
            <a:ext cx="444501" cy="6858000"/>
          </a:xfrm>
          <a:prstGeom prst="rect">
            <a:avLst/>
          </a:prstGeom>
          <a:ln w="12700">
            <a:miter lim="400000"/>
          </a:ln>
        </p:spPr>
      </p:pic>
      <p:sp>
        <p:nvSpPr>
          <p:cNvPr id="536" name="FPO.png"/>
          <p:cNvSpPr>
            <a:spLocks noGrp="1"/>
          </p:cNvSpPr>
          <p:nvPr>
            <p:ph type="pic" sz="half" idx="22"/>
          </p:nvPr>
        </p:nvSpPr>
        <p:spPr>
          <a:xfrm>
            <a:off x="8068723" y="251401"/>
            <a:ext cx="3681434" cy="6367798"/>
          </a:xfrm>
          <a:prstGeom prst="rect">
            <a:avLst/>
          </a:prstGeom>
        </p:spPr>
        <p:txBody>
          <a:bodyPr lIns="91439" tIns="45719" rIns="91439" bIns="45719">
            <a:noAutofit/>
          </a:bodyPr>
          <a:lstStyle/>
          <a:p>
            <a:endParaRPr/>
          </a:p>
        </p:txBody>
      </p:sp>
      <p:pic>
        <p:nvPicPr>
          <p:cNvPr id="537" name="Image" descr="Image"/>
          <p:cNvPicPr>
            <a:picLocks noChangeAspect="1"/>
          </p:cNvPicPr>
          <p:nvPr/>
        </p:nvPicPr>
        <p:blipFill>
          <a:blip r:embed="rId4"/>
          <a:stretch>
            <a:fillRect/>
          </a:stretch>
        </p:blipFill>
        <p:spPr>
          <a:xfrm>
            <a:off x="459491" y="6597402"/>
            <a:ext cx="336551" cy="159600"/>
          </a:xfrm>
          <a:prstGeom prst="rect">
            <a:avLst/>
          </a:prstGeom>
          <a:ln w="12700">
            <a:miter lim="400000"/>
          </a:ln>
        </p:spPr>
      </p:pic>
      <p:sp>
        <p:nvSpPr>
          <p:cNvPr id="538" name="Line"/>
          <p:cNvSpPr/>
          <p:nvPr/>
        </p:nvSpPr>
        <p:spPr>
          <a:xfrm>
            <a:off x="459491" y="6514154"/>
            <a:ext cx="11273019" cy="1"/>
          </a:xfrm>
          <a:prstGeom prst="line">
            <a:avLst/>
          </a:prstGeom>
          <a:ln w="6350">
            <a:solidFill>
              <a:srgbClr val="000000"/>
            </a:solidFill>
            <a:miter lim="400000"/>
          </a:ln>
        </p:spPr>
        <p:txBody>
          <a:bodyPr lIns="25400" tIns="25400" rIns="25400" bIns="25400" anchor="ctr"/>
          <a:lstStyle/>
          <a:p>
            <a:pPr>
              <a:lnSpc>
                <a:spcPts val="1650"/>
              </a:lnSpc>
              <a:defRPr sz="2400" spc="-24"/>
            </a:pPr>
            <a:endParaRPr sz="1200"/>
          </a:p>
        </p:txBody>
      </p:sp>
      <p:sp>
        <p:nvSpPr>
          <p:cNvPr id="539" name="Lorem ipsum dolor sit amet, consectetur adipiscing elit. Fusce faucibus maximus odio consectetur pretium. Donec at est at massa convallis elementum. Quisque arcu dui, eleifend non lacus non, porttitor dapibus nunc. Pellentesque quam libero, porttitor sed"/>
          <p:cNvSpPr txBox="1">
            <a:spLocks noGrp="1"/>
          </p:cNvSpPr>
          <p:nvPr>
            <p:ph type="body" sz="quarter" idx="23"/>
          </p:nvPr>
        </p:nvSpPr>
        <p:spPr>
          <a:xfrm>
            <a:off x="443323" y="1462881"/>
            <a:ext cx="3276374" cy="3938588"/>
          </a:xfrm>
          <a:prstGeom prst="rect">
            <a:avLst/>
          </a:prstGeom>
        </p:spPr>
        <p:txBody>
          <a:bodyPr lIns="0" tIns="0" rIns="0" bIns="0" anchor="ctr">
            <a:noAutofit/>
          </a:bodyPr>
          <a:lstStyle/>
          <a:p>
            <a:pPr defTabSz="1219169">
              <a:lnSpc>
                <a:spcPts val="1650"/>
              </a:lnSpc>
              <a:defRPr sz="2400" spc="-24"/>
            </a:pPr>
            <a:r>
              <a:t>Lorem ipsum dolor sit amet, consectetur adipiscing elit. Fusce faucibus maximus odio consectetur pretium. Donec at est at massa convallis elementum. Quisque arcu dui, eleifend non lacus non, porttitor dapibus nunc. Pellentesque quam libero, porttitor sed orci at, blandit eleifend nisi.</a:t>
            </a:r>
          </a:p>
          <a:p>
            <a:pPr defTabSz="1219169">
              <a:lnSpc>
                <a:spcPts val="1650"/>
              </a:lnSpc>
              <a:defRPr sz="2400" spc="-24"/>
            </a:pPr>
            <a:endParaRPr/>
          </a:p>
          <a:p>
            <a:pPr defTabSz="1219169">
              <a:lnSpc>
                <a:spcPts val="1650"/>
              </a:lnSpc>
              <a:defRPr sz="2400" spc="-24"/>
            </a:pPr>
            <a:r>
              <a:t>Lorem ipsum dolor sit amet, consectetur adipiscing elit. Fusce faucibus maximus odio consectetur pretium. Donec at est at massa convallis elementum. Quisque arcu dui, eleifend non lacus non, porttitor dapibus nunc. Pellentesque quam libero, porttitor sed orci at, blandit eleifend nisi.</a:t>
            </a:r>
          </a:p>
        </p:txBody>
      </p:sp>
      <p:sp>
        <p:nvSpPr>
          <p:cNvPr id="540" name="Lorem ipsum title."/>
          <p:cNvSpPr txBox="1">
            <a:spLocks noGrp="1"/>
          </p:cNvSpPr>
          <p:nvPr>
            <p:ph type="body" sz="quarter" idx="24"/>
          </p:nvPr>
        </p:nvSpPr>
        <p:spPr>
          <a:xfrm>
            <a:off x="446339" y="443117"/>
            <a:ext cx="3270341" cy="332399"/>
          </a:xfrm>
          <a:prstGeom prst="rect">
            <a:avLst/>
          </a:prstGeom>
        </p:spPr>
        <p:txBody>
          <a:bodyPr wrap="square" lIns="0" tIns="0" rIns="0" bIns="0">
            <a:spAutoFit/>
          </a:bodyPr>
          <a:lstStyle>
            <a:lvl1pPr defTabSz="1219169">
              <a:lnSpc>
                <a:spcPct val="90000"/>
              </a:lnSpc>
              <a:defRPr sz="2400"/>
            </a:lvl1pPr>
          </a:lstStyle>
          <a:p>
            <a:r>
              <a:t>Lorem ipsum title.</a:t>
            </a:r>
          </a:p>
        </p:txBody>
      </p:sp>
      <p:sp>
        <p:nvSpPr>
          <p:cNvPr id="541" name="Slide Number"/>
          <p:cNvSpPr txBox="1">
            <a:spLocks noGrp="1"/>
          </p:cNvSpPr>
          <p:nvPr>
            <p:ph type="sldNum" sz="quarter" idx="2"/>
          </p:nvPr>
        </p:nvSpPr>
        <p:spPr>
          <a:xfrm>
            <a:off x="11640155" y="6591300"/>
            <a:ext cx="105235" cy="107951"/>
          </a:xfrm>
          <a:prstGeom prst="rect">
            <a:avLst/>
          </a:prstGeom>
        </p:spPr>
        <p:txBody>
          <a:bodyPr lIns="0" tIns="0" rIns="0" bIns="0" anchor="b"/>
          <a:lstStyle>
            <a:lvl1pPr algn="r" defTabSz="1219169">
              <a:spcBef>
                <a:spcPts val="2250"/>
              </a:spcBef>
              <a:defRPr sz="700" spc="0">
                <a:solidFill>
                  <a:srgbClr val="000000"/>
                </a:solidFill>
                <a:latin typeface="+mn-lt"/>
                <a:ea typeface="+mn-ea"/>
                <a:cs typeface="+mn-cs"/>
                <a:sym typeface="Helvetica"/>
              </a:defRPr>
            </a:lvl1pPr>
          </a:lstStyle>
          <a:p>
            <a:fld id="{86CB4B4D-7CA3-9044-876B-883B54F8677D}" type="slidenum">
              <a:t>‹N°›</a:t>
            </a:fld>
            <a:endParaRPr/>
          </a:p>
        </p:txBody>
      </p:sp>
      <p:sp>
        <p:nvSpPr>
          <p:cNvPr id="542" name="Project name"/>
          <p:cNvSpPr txBox="1"/>
          <p:nvPr/>
        </p:nvSpPr>
        <p:spPr>
          <a:xfrm>
            <a:off x="6160679" y="6591476"/>
            <a:ext cx="530114" cy="11740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a:lnSpc>
                <a:spcPct val="120000"/>
              </a:lnSpc>
              <a:spcBef>
                <a:spcPts val="500"/>
              </a:spcBef>
              <a:defRPr sz="1400">
                <a:solidFill>
                  <a:srgbClr val="000000">
                    <a:alpha val="60000"/>
                  </a:srgbClr>
                </a:solidFill>
              </a:defRPr>
            </a:lvl1pPr>
          </a:lstStyle>
          <a:p>
            <a:r>
              <a:rPr sz="700"/>
              <a:t>Project name</a:t>
            </a: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2_Title Only">
    <p:bg>
      <p:bgPr>
        <a:solidFill>
          <a:srgbClr val="FBDAD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EB03DF-0364-6931-F76D-E62AA412E946}"/>
              </a:ext>
            </a:extLst>
          </p:cNvPr>
          <p:cNvSpPr>
            <a:spLocks noGrp="1"/>
          </p:cNvSpPr>
          <p:nvPr>
            <p:ph type="title"/>
          </p:nvPr>
        </p:nvSpPr>
        <p:spPr>
          <a:xfrm>
            <a:off x="406400" y="365125"/>
            <a:ext cx="11398956" cy="1325563"/>
          </a:xfrm>
        </p:spPr>
        <p:txBody>
          <a:bodyPr/>
          <a:lstStyle/>
          <a:p>
            <a:r>
              <a:rPr lang="en-GB"/>
              <a:t>Click to edit Master title style</a:t>
            </a:r>
            <a:endParaRPr lang="nl-NL"/>
          </a:p>
        </p:txBody>
      </p:sp>
      <p:sp>
        <p:nvSpPr>
          <p:cNvPr id="5" name="Slide Number Placeholder 4">
            <a:extLst>
              <a:ext uri="{FF2B5EF4-FFF2-40B4-BE49-F238E27FC236}">
                <a16:creationId xmlns:a16="http://schemas.microsoft.com/office/drawing/2014/main" id="{BD9F1FFD-7CB2-85B4-0EDE-D166305B5EF8}"/>
              </a:ext>
            </a:extLst>
          </p:cNvPr>
          <p:cNvSpPr>
            <a:spLocks noGrp="1"/>
          </p:cNvSpPr>
          <p:nvPr>
            <p:ph type="sldNum" sz="quarter" idx="12"/>
          </p:nvPr>
        </p:nvSpPr>
        <p:spPr>
          <a:xfrm>
            <a:off x="9062156" y="6356350"/>
            <a:ext cx="2743200" cy="365125"/>
          </a:xfrm>
        </p:spPr>
        <p:txBody>
          <a:bodyPr/>
          <a:lstStyle>
            <a:lvl1pPr>
              <a:defRPr>
                <a:solidFill>
                  <a:schemeClr val="tx1"/>
                </a:solidFill>
              </a:defRPr>
            </a:lvl1pPr>
          </a:lstStyle>
          <a:p>
            <a:fld id="{ADDAA34C-5483-1348-9317-F743A49B0AFE}" type="slidenum">
              <a:rPr lang="nl-NL" smtClean="0"/>
              <a:pPr/>
              <a:t>‹N°›</a:t>
            </a:fld>
            <a:endParaRPr lang="nl-NL"/>
          </a:p>
        </p:txBody>
      </p:sp>
      <p:pic>
        <p:nvPicPr>
          <p:cNvPr id="3" name="Picture 2" descr="A black background with white text&#10;&#10;Description automatically generated">
            <a:extLst>
              <a:ext uri="{FF2B5EF4-FFF2-40B4-BE49-F238E27FC236}">
                <a16:creationId xmlns:a16="http://schemas.microsoft.com/office/drawing/2014/main" id="{EA042E8C-72CB-E2BA-E689-CCF15BC339AE}"/>
              </a:ext>
            </a:extLst>
          </p:cNvPr>
          <p:cNvPicPr>
            <a:picLocks noChangeAspect="1"/>
          </p:cNvPicPr>
          <p:nvPr userDrawn="1"/>
        </p:nvPicPr>
        <p:blipFill>
          <a:blip r:embed="rId2"/>
          <a:stretch>
            <a:fillRect/>
          </a:stretch>
        </p:blipFill>
        <p:spPr>
          <a:xfrm>
            <a:off x="386644" y="6251096"/>
            <a:ext cx="2504661" cy="470379"/>
          </a:xfrm>
          <a:prstGeom prst="rect">
            <a:avLst/>
          </a:prstGeom>
        </p:spPr>
      </p:pic>
    </p:spTree>
    <p:extLst>
      <p:ext uri="{BB962C8B-B14F-4D97-AF65-F5344CB8AC3E}">
        <p14:creationId xmlns:p14="http://schemas.microsoft.com/office/powerpoint/2010/main" val="320946825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x">
  <p:cSld name="Title+body+2Img9x16Format">
    <p:bg>
      <p:bgPr>
        <a:solidFill>
          <a:srgbClr val="FFFFFF"/>
        </a:solidFill>
        <a:effectLst/>
      </p:bgPr>
    </p:bg>
    <p:spTree>
      <p:nvGrpSpPr>
        <p:cNvPr id="1" name=""/>
        <p:cNvGrpSpPr/>
        <p:nvPr/>
      </p:nvGrpSpPr>
      <p:grpSpPr>
        <a:xfrm>
          <a:off x="0" y="0"/>
          <a:ext cx="0" cy="0"/>
          <a:chOff x="0" y="0"/>
          <a:chExt cx="0" cy="0"/>
        </a:xfrm>
      </p:grpSpPr>
      <p:pic>
        <p:nvPicPr>
          <p:cNvPr id="549" name="Image" descr="Image"/>
          <p:cNvPicPr>
            <a:picLocks noChangeAspect="1"/>
          </p:cNvPicPr>
          <p:nvPr/>
        </p:nvPicPr>
        <p:blipFill>
          <a:blip r:embed="rId2"/>
          <a:stretch>
            <a:fillRect/>
          </a:stretch>
        </p:blipFill>
        <p:spPr>
          <a:xfrm>
            <a:off x="-1" y="-556289"/>
            <a:ext cx="12192001" cy="444501"/>
          </a:xfrm>
          <a:prstGeom prst="rect">
            <a:avLst/>
          </a:prstGeom>
          <a:ln w="12700">
            <a:miter lim="400000"/>
          </a:ln>
        </p:spPr>
      </p:pic>
      <p:pic>
        <p:nvPicPr>
          <p:cNvPr id="550" name="Image" descr="Image"/>
          <p:cNvPicPr>
            <a:picLocks noChangeAspect="1"/>
          </p:cNvPicPr>
          <p:nvPr/>
        </p:nvPicPr>
        <p:blipFill>
          <a:blip r:embed="rId3"/>
          <a:stretch>
            <a:fillRect/>
          </a:stretch>
        </p:blipFill>
        <p:spPr>
          <a:xfrm>
            <a:off x="-593977" y="0"/>
            <a:ext cx="444501" cy="6858000"/>
          </a:xfrm>
          <a:prstGeom prst="rect">
            <a:avLst/>
          </a:prstGeom>
          <a:ln w="12700">
            <a:miter lim="400000"/>
          </a:ln>
        </p:spPr>
      </p:pic>
      <p:sp>
        <p:nvSpPr>
          <p:cNvPr id="551" name="FPO.png"/>
          <p:cNvSpPr>
            <a:spLocks noGrp="1"/>
          </p:cNvSpPr>
          <p:nvPr>
            <p:ph type="pic" sz="quarter" idx="21"/>
          </p:nvPr>
        </p:nvSpPr>
        <p:spPr>
          <a:xfrm>
            <a:off x="9017399" y="1370656"/>
            <a:ext cx="2731708" cy="5204211"/>
          </a:xfrm>
          <a:prstGeom prst="rect">
            <a:avLst/>
          </a:prstGeom>
        </p:spPr>
        <p:txBody>
          <a:bodyPr lIns="91439" tIns="45719" rIns="91439" bIns="45719">
            <a:noAutofit/>
          </a:bodyPr>
          <a:lstStyle/>
          <a:p>
            <a:endParaRPr/>
          </a:p>
        </p:txBody>
      </p:sp>
      <p:sp>
        <p:nvSpPr>
          <p:cNvPr id="552" name="FPO.png"/>
          <p:cNvSpPr>
            <a:spLocks noGrp="1"/>
          </p:cNvSpPr>
          <p:nvPr>
            <p:ph type="pic" sz="quarter" idx="22"/>
          </p:nvPr>
        </p:nvSpPr>
        <p:spPr>
          <a:xfrm>
            <a:off x="6158036" y="287963"/>
            <a:ext cx="2731708" cy="5204211"/>
          </a:xfrm>
          <a:prstGeom prst="rect">
            <a:avLst/>
          </a:prstGeom>
        </p:spPr>
        <p:txBody>
          <a:bodyPr lIns="91439" tIns="45719" rIns="91439" bIns="45719">
            <a:noAutofit/>
          </a:bodyPr>
          <a:lstStyle/>
          <a:p>
            <a:endParaRPr/>
          </a:p>
        </p:txBody>
      </p:sp>
      <p:sp>
        <p:nvSpPr>
          <p:cNvPr id="553" name="Lorem ipsum title.…"/>
          <p:cNvSpPr txBox="1">
            <a:spLocks noGrp="1"/>
          </p:cNvSpPr>
          <p:nvPr>
            <p:ph type="body" sz="quarter" idx="23"/>
          </p:nvPr>
        </p:nvSpPr>
        <p:spPr>
          <a:xfrm>
            <a:off x="445837" y="-186669"/>
            <a:ext cx="3230036" cy="7231339"/>
          </a:xfrm>
          <a:prstGeom prst="rect">
            <a:avLst/>
          </a:prstGeom>
        </p:spPr>
        <p:txBody>
          <a:bodyPr wrap="square" lIns="0" tIns="0" rIns="0" bIns="0" anchor="ctr">
            <a:spAutoFit/>
          </a:bodyPr>
          <a:lstStyle/>
          <a:p>
            <a:pPr defTabSz="1219169">
              <a:lnSpc>
                <a:spcPct val="90000"/>
              </a:lnSpc>
              <a:spcBef>
                <a:spcPts val="1000"/>
              </a:spcBef>
              <a:defRPr sz="4800"/>
            </a:pPr>
            <a:r>
              <a:t>Lorem ipsum title.</a:t>
            </a:r>
          </a:p>
          <a:p>
            <a:pPr defTabSz="1219169">
              <a:lnSpc>
                <a:spcPts val="1650"/>
              </a:lnSpc>
              <a:defRPr sz="2400" spc="-24"/>
            </a:pPr>
            <a:r>
              <a:t>Lorem ipsum dolor sit amet, consectetur adipiscing elit. Fusce faucibus maximus odio consectetur pretium. Donec at est at massa convallis elementum. Quisque arcu dui, eleifend non lacus non, porttitor dapibus nunc. Pellentesque quam libero, porttitor sed orci at, blandit elnd nisi.</a:t>
            </a:r>
          </a:p>
          <a:p>
            <a:pPr defTabSz="1219169">
              <a:lnSpc>
                <a:spcPts val="1650"/>
              </a:lnSpc>
              <a:defRPr sz="2400" spc="-24"/>
            </a:pPr>
            <a:endParaRPr/>
          </a:p>
          <a:p>
            <a:pPr defTabSz="1219169">
              <a:lnSpc>
                <a:spcPts val="1650"/>
              </a:lnSpc>
              <a:defRPr sz="2400" spc="-24"/>
            </a:pPr>
            <a:r>
              <a:t>Lorem ipsum dolor sit amet, consectetur adipiscing elit. Fusce faucibus maximus odio consectetur pretium. Donec at est at massa convallis elementum. Quisque arcu dui, eleifend non lacus non, porttitor dapibus nunc. Pellentesque quam libero, porttitor sed orci at, blandit eleifend nisi.</a:t>
            </a:r>
          </a:p>
        </p:txBody>
      </p:sp>
      <p:pic>
        <p:nvPicPr>
          <p:cNvPr id="554" name="Image" descr="Image"/>
          <p:cNvPicPr>
            <a:picLocks noChangeAspect="1"/>
          </p:cNvPicPr>
          <p:nvPr/>
        </p:nvPicPr>
        <p:blipFill>
          <a:blip r:embed="rId4"/>
          <a:stretch>
            <a:fillRect/>
          </a:stretch>
        </p:blipFill>
        <p:spPr>
          <a:xfrm>
            <a:off x="459491" y="6597402"/>
            <a:ext cx="336551" cy="159600"/>
          </a:xfrm>
          <a:prstGeom prst="rect">
            <a:avLst/>
          </a:prstGeom>
          <a:ln w="12700">
            <a:miter lim="400000"/>
          </a:ln>
        </p:spPr>
      </p:pic>
      <p:sp>
        <p:nvSpPr>
          <p:cNvPr id="555" name="Line"/>
          <p:cNvSpPr/>
          <p:nvPr/>
        </p:nvSpPr>
        <p:spPr>
          <a:xfrm>
            <a:off x="459491" y="6514154"/>
            <a:ext cx="11273019" cy="1"/>
          </a:xfrm>
          <a:prstGeom prst="line">
            <a:avLst/>
          </a:prstGeom>
          <a:ln w="6350">
            <a:solidFill>
              <a:srgbClr val="000000"/>
            </a:solidFill>
            <a:miter lim="400000"/>
          </a:ln>
        </p:spPr>
        <p:txBody>
          <a:bodyPr lIns="25400" tIns="25400" rIns="25400" bIns="25400" anchor="ctr"/>
          <a:lstStyle/>
          <a:p>
            <a:pPr>
              <a:lnSpc>
                <a:spcPts val="1650"/>
              </a:lnSpc>
              <a:defRPr sz="2400" spc="-24"/>
            </a:pPr>
            <a:endParaRPr sz="1200"/>
          </a:p>
        </p:txBody>
      </p:sp>
      <p:sp>
        <p:nvSpPr>
          <p:cNvPr id="556" name="Slide Number"/>
          <p:cNvSpPr txBox="1">
            <a:spLocks noGrp="1"/>
          </p:cNvSpPr>
          <p:nvPr>
            <p:ph type="sldNum" sz="quarter" idx="2"/>
          </p:nvPr>
        </p:nvSpPr>
        <p:spPr>
          <a:xfrm>
            <a:off x="11640155" y="6591300"/>
            <a:ext cx="105235" cy="107951"/>
          </a:xfrm>
          <a:prstGeom prst="rect">
            <a:avLst/>
          </a:prstGeom>
        </p:spPr>
        <p:txBody>
          <a:bodyPr lIns="0" tIns="0" rIns="0" bIns="0" anchor="b"/>
          <a:lstStyle>
            <a:lvl1pPr algn="r" defTabSz="1219169">
              <a:spcBef>
                <a:spcPts val="2250"/>
              </a:spcBef>
              <a:defRPr sz="700" spc="0">
                <a:solidFill>
                  <a:srgbClr val="000000"/>
                </a:solidFill>
                <a:latin typeface="+mn-lt"/>
                <a:ea typeface="+mn-ea"/>
                <a:cs typeface="+mn-cs"/>
                <a:sym typeface="Helvetica"/>
              </a:defRPr>
            </a:lvl1pPr>
          </a:lstStyle>
          <a:p>
            <a:fld id="{86CB4B4D-7CA3-9044-876B-883B54F8677D}" type="slidenum">
              <a:t>‹N°›</a:t>
            </a:fld>
            <a:endParaRPr/>
          </a:p>
        </p:txBody>
      </p:sp>
      <p:sp>
        <p:nvSpPr>
          <p:cNvPr id="557" name="Project name"/>
          <p:cNvSpPr txBox="1"/>
          <p:nvPr/>
        </p:nvSpPr>
        <p:spPr>
          <a:xfrm>
            <a:off x="6160679" y="6591476"/>
            <a:ext cx="530114" cy="11740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a:lnSpc>
                <a:spcPct val="120000"/>
              </a:lnSpc>
              <a:spcBef>
                <a:spcPts val="500"/>
              </a:spcBef>
              <a:defRPr sz="1400">
                <a:solidFill>
                  <a:srgbClr val="000000">
                    <a:alpha val="60000"/>
                  </a:srgbClr>
                </a:solidFill>
              </a:defRPr>
            </a:lvl1pPr>
          </a:lstStyle>
          <a:p>
            <a:r>
              <a:rPr sz="700"/>
              <a:t>Project name</a:t>
            </a:r>
          </a:p>
        </p:txBody>
      </p:sp>
    </p:spTree>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x">
  <p:cSld name="Title+body+1Img9x16Format">
    <p:bg>
      <p:bgPr>
        <a:solidFill>
          <a:srgbClr val="FFFFFF"/>
        </a:solidFill>
        <a:effectLst/>
      </p:bgPr>
    </p:bg>
    <p:spTree>
      <p:nvGrpSpPr>
        <p:cNvPr id="1" name=""/>
        <p:cNvGrpSpPr/>
        <p:nvPr/>
      </p:nvGrpSpPr>
      <p:grpSpPr>
        <a:xfrm>
          <a:off x="0" y="0"/>
          <a:ext cx="0" cy="0"/>
          <a:chOff x="0" y="0"/>
          <a:chExt cx="0" cy="0"/>
        </a:xfrm>
      </p:grpSpPr>
      <p:pic>
        <p:nvPicPr>
          <p:cNvPr id="564" name="Image" descr="Image"/>
          <p:cNvPicPr>
            <a:picLocks noChangeAspect="1"/>
          </p:cNvPicPr>
          <p:nvPr/>
        </p:nvPicPr>
        <p:blipFill>
          <a:blip r:embed="rId2"/>
          <a:stretch>
            <a:fillRect/>
          </a:stretch>
        </p:blipFill>
        <p:spPr>
          <a:xfrm>
            <a:off x="-1" y="-556289"/>
            <a:ext cx="12192001" cy="444501"/>
          </a:xfrm>
          <a:prstGeom prst="rect">
            <a:avLst/>
          </a:prstGeom>
          <a:ln w="12700">
            <a:miter lim="400000"/>
          </a:ln>
        </p:spPr>
      </p:pic>
      <p:pic>
        <p:nvPicPr>
          <p:cNvPr id="565" name="Image" descr="Image"/>
          <p:cNvPicPr>
            <a:picLocks noChangeAspect="1"/>
          </p:cNvPicPr>
          <p:nvPr/>
        </p:nvPicPr>
        <p:blipFill>
          <a:blip r:embed="rId3"/>
          <a:stretch>
            <a:fillRect/>
          </a:stretch>
        </p:blipFill>
        <p:spPr>
          <a:xfrm>
            <a:off x="-593977" y="0"/>
            <a:ext cx="444501" cy="6858000"/>
          </a:xfrm>
          <a:prstGeom prst="rect">
            <a:avLst/>
          </a:prstGeom>
          <a:ln w="12700">
            <a:miter lim="400000"/>
          </a:ln>
        </p:spPr>
      </p:pic>
      <p:sp>
        <p:nvSpPr>
          <p:cNvPr id="566" name="FPO.png"/>
          <p:cNvSpPr>
            <a:spLocks noGrp="1"/>
          </p:cNvSpPr>
          <p:nvPr>
            <p:ph type="pic" sz="half" idx="21"/>
          </p:nvPr>
        </p:nvSpPr>
        <p:spPr>
          <a:xfrm>
            <a:off x="6161391" y="249319"/>
            <a:ext cx="3337819" cy="6365694"/>
          </a:xfrm>
          <a:prstGeom prst="rect">
            <a:avLst/>
          </a:prstGeom>
        </p:spPr>
        <p:txBody>
          <a:bodyPr lIns="91439" tIns="45719" rIns="91439" bIns="45719">
            <a:noAutofit/>
          </a:bodyPr>
          <a:lstStyle/>
          <a:p>
            <a:endParaRPr/>
          </a:p>
        </p:txBody>
      </p:sp>
      <p:sp>
        <p:nvSpPr>
          <p:cNvPr id="567" name="Lorem ipsum title.…"/>
          <p:cNvSpPr txBox="1">
            <a:spLocks noGrp="1"/>
          </p:cNvSpPr>
          <p:nvPr>
            <p:ph type="body" sz="quarter" idx="22"/>
          </p:nvPr>
        </p:nvSpPr>
        <p:spPr>
          <a:xfrm>
            <a:off x="445837" y="-186669"/>
            <a:ext cx="3230036" cy="7231339"/>
          </a:xfrm>
          <a:prstGeom prst="rect">
            <a:avLst/>
          </a:prstGeom>
        </p:spPr>
        <p:txBody>
          <a:bodyPr wrap="square" lIns="0" tIns="0" rIns="0" bIns="0" anchor="ctr">
            <a:spAutoFit/>
          </a:bodyPr>
          <a:lstStyle/>
          <a:p>
            <a:pPr defTabSz="1219169">
              <a:lnSpc>
                <a:spcPct val="90000"/>
              </a:lnSpc>
              <a:spcBef>
                <a:spcPts val="1000"/>
              </a:spcBef>
              <a:defRPr sz="4800"/>
            </a:pPr>
            <a:r>
              <a:t>Lorem ipsum title.</a:t>
            </a:r>
          </a:p>
          <a:p>
            <a:pPr defTabSz="1219169">
              <a:lnSpc>
                <a:spcPts val="1650"/>
              </a:lnSpc>
              <a:defRPr sz="2400" spc="-24"/>
            </a:pPr>
            <a:r>
              <a:t>Lorem ipsum dolor sit amet, consectetur adipiscing elit. Fusce faucibus maximus odio consectetur pretium. Donec at est at massa convallis elementum. Quisque arcu dui, eleifend non lacus non, porttitor dapibus nunc. Pellentesque quam libero, porttitor sed orci at, blandit elnd nisi.</a:t>
            </a:r>
          </a:p>
          <a:p>
            <a:pPr defTabSz="1219169">
              <a:lnSpc>
                <a:spcPts val="1650"/>
              </a:lnSpc>
              <a:defRPr sz="2400" spc="-24"/>
            </a:pPr>
            <a:endParaRPr/>
          </a:p>
          <a:p>
            <a:pPr defTabSz="1219169">
              <a:lnSpc>
                <a:spcPts val="1650"/>
              </a:lnSpc>
              <a:defRPr sz="2400" spc="-24"/>
            </a:pPr>
            <a:r>
              <a:t>Lorem ipsum dolor sit amet, consectetur adipiscing elit. Fusce faucibus maximus odio consectetur pretium. Donec at est at massa convallis elementum. Quisque arcu dui, eleifend non lacus non, porttitor dapibus nunc. Pellentesque quam libero, porttitor sed orci at, blandit eleifend nisi.</a:t>
            </a:r>
          </a:p>
        </p:txBody>
      </p:sp>
      <p:pic>
        <p:nvPicPr>
          <p:cNvPr id="568" name="Image" descr="Image"/>
          <p:cNvPicPr>
            <a:picLocks noChangeAspect="1"/>
          </p:cNvPicPr>
          <p:nvPr/>
        </p:nvPicPr>
        <p:blipFill>
          <a:blip r:embed="rId4"/>
          <a:stretch>
            <a:fillRect/>
          </a:stretch>
        </p:blipFill>
        <p:spPr>
          <a:xfrm>
            <a:off x="459491" y="6597402"/>
            <a:ext cx="336551" cy="159600"/>
          </a:xfrm>
          <a:prstGeom prst="rect">
            <a:avLst/>
          </a:prstGeom>
          <a:ln w="12700">
            <a:miter lim="400000"/>
          </a:ln>
        </p:spPr>
      </p:pic>
      <p:sp>
        <p:nvSpPr>
          <p:cNvPr id="569" name="Line"/>
          <p:cNvSpPr/>
          <p:nvPr/>
        </p:nvSpPr>
        <p:spPr>
          <a:xfrm>
            <a:off x="459491" y="6514154"/>
            <a:ext cx="11273019" cy="1"/>
          </a:xfrm>
          <a:prstGeom prst="line">
            <a:avLst/>
          </a:prstGeom>
          <a:ln w="6350">
            <a:solidFill>
              <a:srgbClr val="000000"/>
            </a:solidFill>
            <a:miter lim="400000"/>
          </a:ln>
        </p:spPr>
        <p:txBody>
          <a:bodyPr lIns="25400" tIns="25400" rIns="25400" bIns="25400" anchor="ctr"/>
          <a:lstStyle/>
          <a:p>
            <a:pPr>
              <a:lnSpc>
                <a:spcPts val="1650"/>
              </a:lnSpc>
              <a:defRPr sz="2400" spc="-24"/>
            </a:pPr>
            <a:endParaRPr sz="1200"/>
          </a:p>
        </p:txBody>
      </p:sp>
      <p:sp>
        <p:nvSpPr>
          <p:cNvPr id="570" name="Slide Number"/>
          <p:cNvSpPr txBox="1">
            <a:spLocks noGrp="1"/>
          </p:cNvSpPr>
          <p:nvPr>
            <p:ph type="sldNum" sz="quarter" idx="2"/>
          </p:nvPr>
        </p:nvSpPr>
        <p:spPr>
          <a:xfrm>
            <a:off x="11640155" y="6591300"/>
            <a:ext cx="105235" cy="107951"/>
          </a:xfrm>
          <a:prstGeom prst="rect">
            <a:avLst/>
          </a:prstGeom>
        </p:spPr>
        <p:txBody>
          <a:bodyPr lIns="0" tIns="0" rIns="0" bIns="0" anchor="b"/>
          <a:lstStyle>
            <a:lvl1pPr algn="r" defTabSz="1219169">
              <a:spcBef>
                <a:spcPts val="2250"/>
              </a:spcBef>
              <a:defRPr sz="700" spc="0">
                <a:solidFill>
                  <a:srgbClr val="000000"/>
                </a:solidFill>
                <a:latin typeface="+mn-lt"/>
                <a:ea typeface="+mn-ea"/>
                <a:cs typeface="+mn-cs"/>
                <a:sym typeface="Helvetica"/>
              </a:defRPr>
            </a:lvl1pPr>
          </a:lstStyle>
          <a:p>
            <a:fld id="{86CB4B4D-7CA3-9044-876B-883B54F8677D}" type="slidenum">
              <a:t>‹N°›</a:t>
            </a:fld>
            <a:endParaRPr/>
          </a:p>
        </p:txBody>
      </p:sp>
      <p:sp>
        <p:nvSpPr>
          <p:cNvPr id="571" name="Project name"/>
          <p:cNvSpPr txBox="1"/>
          <p:nvPr/>
        </p:nvSpPr>
        <p:spPr>
          <a:xfrm>
            <a:off x="6160679" y="6591476"/>
            <a:ext cx="530114" cy="11740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a:lnSpc>
                <a:spcPct val="120000"/>
              </a:lnSpc>
              <a:spcBef>
                <a:spcPts val="500"/>
              </a:spcBef>
              <a:defRPr sz="1400">
                <a:solidFill>
                  <a:srgbClr val="000000">
                    <a:alpha val="60000"/>
                  </a:srgbClr>
                </a:solidFill>
              </a:defRPr>
            </a:lvl1pPr>
          </a:lstStyle>
          <a:p>
            <a:r>
              <a:rPr sz="700"/>
              <a:t>Project name</a:t>
            </a:r>
          </a:p>
        </p:txBody>
      </p:sp>
    </p:spTree>
  </p:cSld>
  <p:clrMapOvr>
    <a:masterClrMapping/>
  </p:clrMapOvr>
  <p:transition spd="med"/>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x">
  <p:cSld name="Title+body+Image/Right">
    <p:bg>
      <p:bgPr>
        <a:solidFill>
          <a:srgbClr val="FFFFFF"/>
        </a:solidFill>
        <a:effectLst/>
      </p:bgPr>
    </p:bg>
    <p:spTree>
      <p:nvGrpSpPr>
        <p:cNvPr id="1" name=""/>
        <p:cNvGrpSpPr/>
        <p:nvPr/>
      </p:nvGrpSpPr>
      <p:grpSpPr>
        <a:xfrm>
          <a:off x="0" y="0"/>
          <a:ext cx="0" cy="0"/>
          <a:chOff x="0" y="0"/>
          <a:chExt cx="0" cy="0"/>
        </a:xfrm>
      </p:grpSpPr>
      <p:sp>
        <p:nvSpPr>
          <p:cNvPr id="578" name="FPO.png"/>
          <p:cNvSpPr>
            <a:spLocks noGrp="1"/>
          </p:cNvSpPr>
          <p:nvPr>
            <p:ph type="pic" idx="21"/>
          </p:nvPr>
        </p:nvSpPr>
        <p:spPr>
          <a:xfrm>
            <a:off x="449888" y="251401"/>
            <a:ext cx="7493945" cy="6367798"/>
          </a:xfrm>
          <a:prstGeom prst="rect">
            <a:avLst/>
          </a:prstGeom>
        </p:spPr>
        <p:txBody>
          <a:bodyPr lIns="91439" tIns="45719" rIns="91439" bIns="45719">
            <a:noAutofit/>
          </a:bodyPr>
          <a:lstStyle/>
          <a:p>
            <a:endParaRPr/>
          </a:p>
        </p:txBody>
      </p:sp>
      <p:pic>
        <p:nvPicPr>
          <p:cNvPr id="579" name="Image" descr="Image"/>
          <p:cNvPicPr>
            <a:picLocks noChangeAspect="1"/>
          </p:cNvPicPr>
          <p:nvPr/>
        </p:nvPicPr>
        <p:blipFill>
          <a:blip r:embed="rId2"/>
          <a:stretch>
            <a:fillRect/>
          </a:stretch>
        </p:blipFill>
        <p:spPr>
          <a:xfrm>
            <a:off x="-1" y="-556289"/>
            <a:ext cx="12192001" cy="444501"/>
          </a:xfrm>
          <a:prstGeom prst="rect">
            <a:avLst/>
          </a:prstGeom>
          <a:ln w="12700">
            <a:miter lim="400000"/>
          </a:ln>
        </p:spPr>
      </p:pic>
      <p:pic>
        <p:nvPicPr>
          <p:cNvPr id="580" name="Image" descr="Image"/>
          <p:cNvPicPr>
            <a:picLocks noChangeAspect="1"/>
          </p:cNvPicPr>
          <p:nvPr/>
        </p:nvPicPr>
        <p:blipFill>
          <a:blip r:embed="rId3"/>
          <a:stretch>
            <a:fillRect/>
          </a:stretch>
        </p:blipFill>
        <p:spPr>
          <a:xfrm>
            <a:off x="-593977" y="0"/>
            <a:ext cx="444501" cy="6858000"/>
          </a:xfrm>
          <a:prstGeom prst="rect">
            <a:avLst/>
          </a:prstGeom>
          <a:ln w="12700">
            <a:miter lim="400000"/>
          </a:ln>
        </p:spPr>
      </p:pic>
      <p:sp>
        <p:nvSpPr>
          <p:cNvPr id="581" name="Lorem ipsum title.…"/>
          <p:cNvSpPr txBox="1">
            <a:spLocks noGrp="1"/>
          </p:cNvSpPr>
          <p:nvPr>
            <p:ph type="body" sz="quarter" idx="22"/>
          </p:nvPr>
        </p:nvSpPr>
        <p:spPr>
          <a:xfrm>
            <a:off x="8512281" y="-186669"/>
            <a:ext cx="3230036" cy="7231339"/>
          </a:xfrm>
          <a:prstGeom prst="rect">
            <a:avLst/>
          </a:prstGeom>
        </p:spPr>
        <p:txBody>
          <a:bodyPr wrap="square" lIns="0" tIns="0" rIns="0" bIns="0" anchor="ctr">
            <a:spAutoFit/>
          </a:bodyPr>
          <a:lstStyle/>
          <a:p>
            <a:pPr defTabSz="1219169">
              <a:lnSpc>
                <a:spcPct val="90000"/>
              </a:lnSpc>
              <a:spcBef>
                <a:spcPts val="1000"/>
              </a:spcBef>
              <a:defRPr sz="4800"/>
            </a:pPr>
            <a:r>
              <a:t>Lorem ipsum title.</a:t>
            </a:r>
          </a:p>
          <a:p>
            <a:pPr defTabSz="1219169">
              <a:lnSpc>
                <a:spcPts val="1650"/>
              </a:lnSpc>
              <a:defRPr sz="2400" spc="-24"/>
            </a:pPr>
            <a:r>
              <a:t>Lorem ipsum dolor sit amet, consectetur adipiscing elit. Fusce faucibus maximus odio consectetur pretium. Donec at est at massa convallis elementum. Quisque arcu dui, eleifend non lacus non, porttitor dapibus nunc. Pellentesque quam libero, porttitor sed orci at, blandit eleifend nisi.</a:t>
            </a:r>
          </a:p>
          <a:p>
            <a:pPr defTabSz="1219169">
              <a:lnSpc>
                <a:spcPts val="1650"/>
              </a:lnSpc>
              <a:defRPr sz="2400" spc="-24"/>
            </a:pPr>
            <a:endParaRPr/>
          </a:p>
          <a:p>
            <a:pPr defTabSz="1219169">
              <a:lnSpc>
                <a:spcPts val="1650"/>
              </a:lnSpc>
              <a:defRPr sz="2400" spc="-24"/>
            </a:pPr>
            <a:r>
              <a:t>Lorem ipsum dolor sit amet, consectetur adipiscing elit. Fusce faucibus maximus odio consectetur pretium. Donec at est at massa convallis elementum. Quisque arcu dui, eleifend non lacus non, porttitor dapibus nunc. Pellentesque quam libero, porttitor sed orci at, blandit eleifend nisi.</a:t>
            </a:r>
          </a:p>
        </p:txBody>
      </p:sp>
      <p:pic>
        <p:nvPicPr>
          <p:cNvPr id="582" name="Image" descr="Image"/>
          <p:cNvPicPr>
            <a:picLocks noChangeAspect="1"/>
          </p:cNvPicPr>
          <p:nvPr/>
        </p:nvPicPr>
        <p:blipFill>
          <a:blip r:embed="rId4"/>
          <a:stretch>
            <a:fillRect/>
          </a:stretch>
        </p:blipFill>
        <p:spPr>
          <a:xfrm>
            <a:off x="459491" y="6597402"/>
            <a:ext cx="336551" cy="159600"/>
          </a:xfrm>
          <a:prstGeom prst="rect">
            <a:avLst/>
          </a:prstGeom>
          <a:ln w="12700">
            <a:miter lim="400000"/>
          </a:ln>
        </p:spPr>
      </p:pic>
      <p:sp>
        <p:nvSpPr>
          <p:cNvPr id="583" name="Line"/>
          <p:cNvSpPr/>
          <p:nvPr/>
        </p:nvSpPr>
        <p:spPr>
          <a:xfrm>
            <a:off x="459491" y="6514154"/>
            <a:ext cx="11273019" cy="1"/>
          </a:xfrm>
          <a:prstGeom prst="line">
            <a:avLst/>
          </a:prstGeom>
          <a:ln w="6350">
            <a:solidFill>
              <a:srgbClr val="000000"/>
            </a:solidFill>
            <a:miter lim="400000"/>
          </a:ln>
        </p:spPr>
        <p:txBody>
          <a:bodyPr lIns="25400" tIns="25400" rIns="25400" bIns="25400" anchor="ctr"/>
          <a:lstStyle/>
          <a:p>
            <a:pPr>
              <a:lnSpc>
                <a:spcPts val="1650"/>
              </a:lnSpc>
              <a:defRPr sz="2400" spc="-24"/>
            </a:pPr>
            <a:endParaRPr sz="1200"/>
          </a:p>
        </p:txBody>
      </p:sp>
      <p:sp>
        <p:nvSpPr>
          <p:cNvPr id="584" name="Slide Number"/>
          <p:cNvSpPr txBox="1">
            <a:spLocks noGrp="1"/>
          </p:cNvSpPr>
          <p:nvPr>
            <p:ph type="sldNum" sz="quarter" idx="2"/>
          </p:nvPr>
        </p:nvSpPr>
        <p:spPr>
          <a:xfrm>
            <a:off x="11640155" y="6591300"/>
            <a:ext cx="105235" cy="107951"/>
          </a:xfrm>
          <a:prstGeom prst="rect">
            <a:avLst/>
          </a:prstGeom>
        </p:spPr>
        <p:txBody>
          <a:bodyPr lIns="0" tIns="0" rIns="0" bIns="0" anchor="b"/>
          <a:lstStyle>
            <a:lvl1pPr algn="r" defTabSz="1219169">
              <a:spcBef>
                <a:spcPts val="2250"/>
              </a:spcBef>
              <a:defRPr sz="700" spc="0">
                <a:solidFill>
                  <a:srgbClr val="000000"/>
                </a:solidFill>
                <a:latin typeface="+mn-lt"/>
                <a:ea typeface="+mn-ea"/>
                <a:cs typeface="+mn-cs"/>
                <a:sym typeface="Helvetica"/>
              </a:defRPr>
            </a:lvl1pPr>
          </a:lstStyle>
          <a:p>
            <a:fld id="{86CB4B4D-7CA3-9044-876B-883B54F8677D}" type="slidenum">
              <a:t>‹N°›</a:t>
            </a:fld>
            <a:endParaRPr/>
          </a:p>
        </p:txBody>
      </p:sp>
      <p:sp>
        <p:nvSpPr>
          <p:cNvPr id="585" name="Project name"/>
          <p:cNvSpPr txBox="1"/>
          <p:nvPr/>
        </p:nvSpPr>
        <p:spPr>
          <a:xfrm>
            <a:off x="6160679" y="6591476"/>
            <a:ext cx="530114" cy="11740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a:lnSpc>
                <a:spcPct val="120000"/>
              </a:lnSpc>
              <a:spcBef>
                <a:spcPts val="500"/>
              </a:spcBef>
              <a:defRPr sz="1400">
                <a:solidFill>
                  <a:srgbClr val="000000">
                    <a:alpha val="60000"/>
                  </a:srgbClr>
                </a:solidFill>
              </a:defRPr>
            </a:lvl1pPr>
          </a:lstStyle>
          <a:p>
            <a:r>
              <a:rPr sz="700"/>
              <a:t>Project name</a:t>
            </a:r>
          </a:p>
        </p:txBody>
      </p:sp>
    </p:spTree>
  </p:cSld>
  <p:clrMapOvr>
    <a:masterClrMapping/>
  </p:clrMapOvr>
  <p:transition spd="med"/>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tx">
  <p:cSld name="Title+body+Image/Right copy">
    <p:bg>
      <p:bgPr>
        <a:solidFill>
          <a:srgbClr val="FFFFFF"/>
        </a:solidFill>
        <a:effectLst/>
      </p:bgPr>
    </p:bg>
    <p:spTree>
      <p:nvGrpSpPr>
        <p:cNvPr id="1" name=""/>
        <p:cNvGrpSpPr/>
        <p:nvPr/>
      </p:nvGrpSpPr>
      <p:grpSpPr>
        <a:xfrm>
          <a:off x="0" y="0"/>
          <a:ext cx="0" cy="0"/>
          <a:chOff x="0" y="0"/>
          <a:chExt cx="0" cy="0"/>
        </a:xfrm>
      </p:grpSpPr>
      <p:pic>
        <p:nvPicPr>
          <p:cNvPr id="592" name="Image" descr="Image"/>
          <p:cNvPicPr>
            <a:picLocks noChangeAspect="1"/>
          </p:cNvPicPr>
          <p:nvPr/>
        </p:nvPicPr>
        <p:blipFill>
          <a:blip r:embed="rId2"/>
          <a:stretch>
            <a:fillRect/>
          </a:stretch>
        </p:blipFill>
        <p:spPr>
          <a:xfrm>
            <a:off x="-1" y="-556289"/>
            <a:ext cx="12192001" cy="444501"/>
          </a:xfrm>
          <a:prstGeom prst="rect">
            <a:avLst/>
          </a:prstGeom>
          <a:ln w="12700">
            <a:miter lim="400000"/>
          </a:ln>
        </p:spPr>
      </p:pic>
      <p:pic>
        <p:nvPicPr>
          <p:cNvPr id="593" name="Image" descr="Image"/>
          <p:cNvPicPr>
            <a:picLocks noChangeAspect="1"/>
          </p:cNvPicPr>
          <p:nvPr/>
        </p:nvPicPr>
        <p:blipFill>
          <a:blip r:embed="rId3"/>
          <a:stretch>
            <a:fillRect/>
          </a:stretch>
        </p:blipFill>
        <p:spPr>
          <a:xfrm>
            <a:off x="-593977" y="0"/>
            <a:ext cx="444501" cy="6858000"/>
          </a:xfrm>
          <a:prstGeom prst="rect">
            <a:avLst/>
          </a:prstGeom>
          <a:ln w="12700">
            <a:miter lim="400000"/>
          </a:ln>
        </p:spPr>
      </p:pic>
      <p:pic>
        <p:nvPicPr>
          <p:cNvPr id="594" name="Image" descr="Image"/>
          <p:cNvPicPr>
            <a:picLocks noChangeAspect="1"/>
          </p:cNvPicPr>
          <p:nvPr/>
        </p:nvPicPr>
        <p:blipFill>
          <a:blip r:embed="rId4"/>
          <a:stretch>
            <a:fillRect/>
          </a:stretch>
        </p:blipFill>
        <p:spPr>
          <a:xfrm>
            <a:off x="459491" y="6597402"/>
            <a:ext cx="336551" cy="159600"/>
          </a:xfrm>
          <a:prstGeom prst="rect">
            <a:avLst/>
          </a:prstGeom>
          <a:ln w="12700">
            <a:miter lim="400000"/>
          </a:ln>
        </p:spPr>
      </p:pic>
      <p:sp>
        <p:nvSpPr>
          <p:cNvPr id="595" name="Line"/>
          <p:cNvSpPr/>
          <p:nvPr/>
        </p:nvSpPr>
        <p:spPr>
          <a:xfrm>
            <a:off x="459491" y="6514154"/>
            <a:ext cx="11273019" cy="1"/>
          </a:xfrm>
          <a:prstGeom prst="line">
            <a:avLst/>
          </a:prstGeom>
          <a:ln w="6350">
            <a:solidFill>
              <a:srgbClr val="000000"/>
            </a:solidFill>
            <a:miter lim="400000"/>
          </a:ln>
        </p:spPr>
        <p:txBody>
          <a:bodyPr lIns="25400" tIns="25400" rIns="25400" bIns="25400" anchor="ctr"/>
          <a:lstStyle/>
          <a:p>
            <a:pPr>
              <a:lnSpc>
                <a:spcPts val="1650"/>
              </a:lnSpc>
              <a:defRPr sz="2400" spc="-24"/>
            </a:pPr>
            <a:endParaRPr sz="1200"/>
          </a:p>
        </p:txBody>
      </p:sp>
      <p:sp>
        <p:nvSpPr>
          <p:cNvPr id="596" name="Agency of the Year 2024…"/>
          <p:cNvSpPr txBox="1">
            <a:spLocks noGrp="1"/>
          </p:cNvSpPr>
          <p:nvPr>
            <p:ph type="body" sz="quarter" idx="21"/>
          </p:nvPr>
        </p:nvSpPr>
        <p:spPr>
          <a:xfrm>
            <a:off x="445047" y="5261595"/>
            <a:ext cx="2729182" cy="887551"/>
          </a:xfrm>
          <a:prstGeom prst="rect">
            <a:avLst/>
          </a:prstGeom>
        </p:spPr>
        <p:txBody>
          <a:bodyPr wrap="square" lIns="0" tIns="0" rIns="0" bIns="0">
            <a:spAutoFit/>
          </a:bodyPr>
          <a:lstStyle/>
          <a:p>
            <a:pPr defTabSz="1219169">
              <a:lnSpc>
                <a:spcPts val="1650"/>
              </a:lnSpc>
              <a:defRPr sz="2400" spc="-24"/>
            </a:pPr>
            <a:r>
              <a:t>Agency of the Year 2024 </a:t>
            </a:r>
          </a:p>
          <a:p>
            <a:pPr defTabSz="1219169">
              <a:lnSpc>
                <a:spcPts val="1650"/>
              </a:lnSpc>
              <a:defRPr sz="2400" spc="-24"/>
            </a:pPr>
            <a:r>
              <a:t>Media Marketing - PitchPoint</a:t>
            </a:r>
          </a:p>
        </p:txBody>
      </p:sp>
      <p:sp>
        <p:nvSpPr>
          <p:cNvPr id="597" name="Creative Agency of the Year 2024…"/>
          <p:cNvSpPr txBox="1">
            <a:spLocks noGrp="1"/>
          </p:cNvSpPr>
          <p:nvPr>
            <p:ph type="body" sz="quarter" idx="22"/>
          </p:nvPr>
        </p:nvSpPr>
        <p:spPr>
          <a:xfrm>
            <a:off x="3302547" y="5261595"/>
            <a:ext cx="2729182" cy="887551"/>
          </a:xfrm>
          <a:prstGeom prst="rect">
            <a:avLst/>
          </a:prstGeom>
        </p:spPr>
        <p:txBody>
          <a:bodyPr wrap="square" lIns="0" tIns="0" rIns="0" bIns="0">
            <a:spAutoFit/>
          </a:bodyPr>
          <a:lstStyle/>
          <a:p>
            <a:pPr defTabSz="1219169">
              <a:lnSpc>
                <a:spcPts val="1650"/>
              </a:lnSpc>
              <a:defRPr sz="2400" spc="-24"/>
            </a:pPr>
            <a:r>
              <a:rPr b="1"/>
              <a:t>Creative Agency of the Year 2024</a:t>
            </a:r>
            <a:r>
              <a:t> </a:t>
            </a:r>
          </a:p>
          <a:p>
            <a:pPr defTabSz="1219169">
              <a:lnSpc>
                <a:spcPts val="1650"/>
              </a:lnSpc>
              <a:defRPr sz="2400" spc="-24"/>
            </a:pPr>
            <a:r>
              <a:t>at Creative Belgium Awards</a:t>
            </a:r>
          </a:p>
        </p:txBody>
      </p:sp>
      <p:sp>
        <p:nvSpPr>
          <p:cNvPr id="598" name="Digital Agency of the Year 2024…"/>
          <p:cNvSpPr txBox="1">
            <a:spLocks noGrp="1"/>
          </p:cNvSpPr>
          <p:nvPr>
            <p:ph type="body" sz="quarter" idx="23"/>
          </p:nvPr>
        </p:nvSpPr>
        <p:spPr>
          <a:xfrm>
            <a:off x="6157695" y="5261595"/>
            <a:ext cx="2729182" cy="669542"/>
          </a:xfrm>
          <a:prstGeom prst="rect">
            <a:avLst/>
          </a:prstGeom>
        </p:spPr>
        <p:txBody>
          <a:bodyPr wrap="square" lIns="0" tIns="0" rIns="0" bIns="0">
            <a:spAutoFit/>
          </a:bodyPr>
          <a:lstStyle/>
          <a:p>
            <a:pPr defTabSz="1219169">
              <a:lnSpc>
                <a:spcPts val="1650"/>
              </a:lnSpc>
              <a:defRPr sz="2400" spc="-24"/>
            </a:pPr>
            <a:r>
              <a:rPr b="1"/>
              <a:t>Digital Agency of the Year</a:t>
            </a:r>
            <a:r>
              <a:t> </a:t>
            </a:r>
            <a:r>
              <a:rPr b="1"/>
              <a:t>2024</a:t>
            </a:r>
          </a:p>
          <a:p>
            <a:pPr defTabSz="1219169">
              <a:lnSpc>
                <a:spcPts val="1650"/>
              </a:lnSpc>
              <a:defRPr sz="2400" spc="-24"/>
            </a:pPr>
            <a:r>
              <a:t>at IAB Mixx Awards</a:t>
            </a:r>
          </a:p>
        </p:txBody>
      </p:sp>
      <p:sp>
        <p:nvSpPr>
          <p:cNvPr id="599" name="Google Shape;64;p14"/>
          <p:cNvSpPr>
            <a:spLocks noGrp="1"/>
          </p:cNvSpPr>
          <p:nvPr>
            <p:ph type="pic" sz="quarter" idx="24"/>
          </p:nvPr>
        </p:nvSpPr>
        <p:spPr>
          <a:xfrm>
            <a:off x="8565185" y="1841500"/>
            <a:ext cx="3627178" cy="3264459"/>
          </a:xfrm>
          <a:prstGeom prst="rect">
            <a:avLst/>
          </a:prstGeom>
        </p:spPr>
        <p:txBody>
          <a:bodyPr lIns="91439" tIns="45719" rIns="91439" bIns="45719">
            <a:noAutofit/>
          </a:bodyPr>
          <a:lstStyle/>
          <a:p>
            <a:endParaRPr/>
          </a:p>
        </p:txBody>
      </p:sp>
      <p:sp>
        <p:nvSpPr>
          <p:cNvPr id="600" name="PR Agency of the Year 2024…"/>
          <p:cNvSpPr txBox="1">
            <a:spLocks noGrp="1"/>
          </p:cNvSpPr>
          <p:nvPr>
            <p:ph type="body" sz="quarter" idx="25"/>
          </p:nvPr>
        </p:nvSpPr>
        <p:spPr>
          <a:xfrm>
            <a:off x="9016764" y="5261595"/>
            <a:ext cx="2729182" cy="1105559"/>
          </a:xfrm>
          <a:prstGeom prst="rect">
            <a:avLst/>
          </a:prstGeom>
        </p:spPr>
        <p:txBody>
          <a:bodyPr wrap="square" lIns="0" tIns="0" rIns="0" bIns="0">
            <a:spAutoFit/>
          </a:bodyPr>
          <a:lstStyle/>
          <a:p>
            <a:pPr defTabSz="1219169">
              <a:lnSpc>
                <a:spcPts val="1650"/>
              </a:lnSpc>
              <a:defRPr sz="2400" spc="-24"/>
            </a:pPr>
            <a:r>
              <a:rPr b="1"/>
              <a:t>PR Agency of the Year 2024</a:t>
            </a:r>
          </a:p>
          <a:p>
            <a:pPr defTabSz="1219169">
              <a:lnSpc>
                <a:spcPts val="1650"/>
              </a:lnSpc>
              <a:defRPr sz="2400" spc="-24"/>
            </a:pPr>
            <a:r>
              <a:t>at Best of Reputation Awards 2024</a:t>
            </a:r>
          </a:p>
        </p:txBody>
      </p:sp>
      <p:sp>
        <p:nvSpPr>
          <p:cNvPr id="601" name="Agency of the Year,  for the parts and the sum of parts"/>
          <p:cNvSpPr txBox="1">
            <a:spLocks noGrp="1"/>
          </p:cNvSpPr>
          <p:nvPr>
            <p:ph type="body" sz="quarter" idx="26"/>
          </p:nvPr>
        </p:nvSpPr>
        <p:spPr>
          <a:xfrm>
            <a:off x="445101" y="443148"/>
            <a:ext cx="5588001" cy="1994392"/>
          </a:xfrm>
          <a:prstGeom prst="rect">
            <a:avLst/>
          </a:prstGeom>
        </p:spPr>
        <p:txBody>
          <a:bodyPr wrap="square" lIns="0" tIns="0" rIns="0" bIns="0">
            <a:spAutoFit/>
          </a:bodyPr>
          <a:lstStyle/>
          <a:p>
            <a:pPr defTabSz="1219169">
              <a:lnSpc>
                <a:spcPct val="90000"/>
              </a:lnSpc>
              <a:defRPr sz="4800"/>
            </a:pPr>
            <a:r>
              <a:t>Agency of the Year, </a:t>
            </a:r>
            <a:br/>
            <a:r>
              <a:t>for the parts and the sum of parts</a:t>
            </a:r>
          </a:p>
        </p:txBody>
      </p:sp>
      <p:sp>
        <p:nvSpPr>
          <p:cNvPr id="602" name="Not only did we win Agency of the Year as the advertising agency we are, we also were awarded Agency of the Year based on our expertise in digital and PR."/>
          <p:cNvSpPr txBox="1">
            <a:spLocks noGrp="1"/>
          </p:cNvSpPr>
          <p:nvPr>
            <p:ph type="body" sz="quarter" idx="27"/>
          </p:nvPr>
        </p:nvSpPr>
        <p:spPr>
          <a:xfrm>
            <a:off x="6162895" y="447275"/>
            <a:ext cx="5152908" cy="1041401"/>
          </a:xfrm>
          <a:prstGeom prst="rect">
            <a:avLst/>
          </a:prstGeom>
        </p:spPr>
        <p:txBody>
          <a:bodyPr wrap="square" lIns="0" tIns="0" rIns="0" bIns="0">
            <a:spAutoFit/>
          </a:bodyPr>
          <a:lstStyle>
            <a:lvl1pPr defTabSz="1219169">
              <a:lnSpc>
                <a:spcPct val="100000"/>
              </a:lnSpc>
              <a:defRPr sz="1700"/>
            </a:lvl1pPr>
          </a:lstStyle>
          <a:p>
            <a:r>
              <a:t>Not only did we win Agency of the Year as the advertising agency we are, we also were awarded Agency of the Year based on our expertise in digital and PR.</a:t>
            </a:r>
          </a:p>
        </p:txBody>
      </p:sp>
      <p:sp>
        <p:nvSpPr>
          <p:cNvPr id="603" name="Google Shape;64;p14"/>
          <p:cNvSpPr>
            <a:spLocks noGrp="1"/>
          </p:cNvSpPr>
          <p:nvPr>
            <p:ph type="pic" sz="quarter" idx="28"/>
          </p:nvPr>
        </p:nvSpPr>
        <p:spPr>
          <a:xfrm>
            <a:off x="5713249" y="1841500"/>
            <a:ext cx="3627177" cy="3264459"/>
          </a:xfrm>
          <a:prstGeom prst="rect">
            <a:avLst/>
          </a:prstGeom>
        </p:spPr>
        <p:txBody>
          <a:bodyPr lIns="91439" tIns="45719" rIns="91439" bIns="45719">
            <a:noAutofit/>
          </a:bodyPr>
          <a:lstStyle/>
          <a:p>
            <a:endParaRPr/>
          </a:p>
        </p:txBody>
      </p:sp>
      <p:sp>
        <p:nvSpPr>
          <p:cNvPr id="604" name="Google Shape;64;p14"/>
          <p:cNvSpPr>
            <a:spLocks noGrp="1"/>
          </p:cNvSpPr>
          <p:nvPr>
            <p:ph type="pic" sz="quarter" idx="29"/>
          </p:nvPr>
        </p:nvSpPr>
        <p:spPr>
          <a:xfrm>
            <a:off x="2861312" y="1841500"/>
            <a:ext cx="3627177" cy="3264459"/>
          </a:xfrm>
          <a:prstGeom prst="rect">
            <a:avLst/>
          </a:prstGeom>
        </p:spPr>
        <p:txBody>
          <a:bodyPr lIns="91439" tIns="45719" rIns="91439" bIns="45719">
            <a:noAutofit/>
          </a:bodyPr>
          <a:lstStyle/>
          <a:p>
            <a:endParaRPr/>
          </a:p>
        </p:txBody>
      </p:sp>
      <p:sp>
        <p:nvSpPr>
          <p:cNvPr id="605" name="Google Shape;64;p14"/>
          <p:cNvSpPr>
            <a:spLocks noGrp="1"/>
          </p:cNvSpPr>
          <p:nvPr>
            <p:ph type="pic" sz="quarter" idx="30"/>
          </p:nvPr>
        </p:nvSpPr>
        <p:spPr>
          <a:xfrm>
            <a:off x="9376" y="1841500"/>
            <a:ext cx="3627178" cy="3264459"/>
          </a:xfrm>
          <a:prstGeom prst="rect">
            <a:avLst/>
          </a:prstGeom>
        </p:spPr>
        <p:txBody>
          <a:bodyPr lIns="91439" tIns="45719" rIns="91439" bIns="45719">
            <a:noAutofit/>
          </a:bodyPr>
          <a:lstStyle/>
          <a:p>
            <a:endParaRPr/>
          </a:p>
        </p:txBody>
      </p:sp>
      <p:sp>
        <p:nvSpPr>
          <p:cNvPr id="606" name="Slide Number"/>
          <p:cNvSpPr txBox="1">
            <a:spLocks noGrp="1"/>
          </p:cNvSpPr>
          <p:nvPr>
            <p:ph type="sldNum" sz="quarter" idx="2"/>
          </p:nvPr>
        </p:nvSpPr>
        <p:spPr>
          <a:xfrm>
            <a:off x="11640155" y="6591300"/>
            <a:ext cx="105235" cy="107951"/>
          </a:xfrm>
          <a:prstGeom prst="rect">
            <a:avLst/>
          </a:prstGeom>
        </p:spPr>
        <p:txBody>
          <a:bodyPr lIns="0" tIns="0" rIns="0" bIns="0" anchor="b"/>
          <a:lstStyle>
            <a:lvl1pPr algn="r" defTabSz="1219169">
              <a:spcBef>
                <a:spcPts val="2250"/>
              </a:spcBef>
              <a:defRPr sz="700" spc="0">
                <a:solidFill>
                  <a:srgbClr val="000000"/>
                </a:solidFill>
                <a:latin typeface="+mn-lt"/>
                <a:ea typeface="+mn-ea"/>
                <a:cs typeface="+mn-cs"/>
                <a:sym typeface="Helvetica"/>
              </a:defRPr>
            </a:lvl1pPr>
          </a:lstStyle>
          <a:p>
            <a:fld id="{86CB4B4D-7CA3-9044-876B-883B54F8677D}" type="slidenum">
              <a:t>‹N°›</a:t>
            </a:fld>
            <a:endParaRPr/>
          </a:p>
        </p:txBody>
      </p:sp>
      <p:sp>
        <p:nvSpPr>
          <p:cNvPr id="607" name="Project name"/>
          <p:cNvSpPr txBox="1"/>
          <p:nvPr/>
        </p:nvSpPr>
        <p:spPr>
          <a:xfrm>
            <a:off x="6160679" y="6591476"/>
            <a:ext cx="530114" cy="11740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a:lnSpc>
                <a:spcPct val="120000"/>
              </a:lnSpc>
              <a:spcBef>
                <a:spcPts val="500"/>
              </a:spcBef>
              <a:defRPr sz="1400">
                <a:solidFill>
                  <a:srgbClr val="000000">
                    <a:alpha val="60000"/>
                  </a:srgbClr>
                </a:solidFill>
              </a:defRPr>
            </a:lvl1pPr>
          </a:lstStyle>
          <a:p>
            <a:r>
              <a:rPr sz="700"/>
              <a:t>Project name</a:t>
            </a:r>
          </a:p>
        </p:txBody>
      </p:sp>
    </p:spTree>
  </p:cSld>
  <p:clrMapOvr>
    <a:masterClrMapping/>
  </p:clrMapOvr>
  <p:transition spd="med"/>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tx">
  <p:cSld name="Title+body+Image">
    <p:bg>
      <p:bgPr>
        <a:solidFill>
          <a:srgbClr val="FFFFFF"/>
        </a:solidFill>
        <a:effectLst/>
      </p:bgPr>
    </p:bg>
    <p:spTree>
      <p:nvGrpSpPr>
        <p:cNvPr id="1" name=""/>
        <p:cNvGrpSpPr/>
        <p:nvPr/>
      </p:nvGrpSpPr>
      <p:grpSpPr>
        <a:xfrm>
          <a:off x="0" y="0"/>
          <a:ext cx="0" cy="0"/>
          <a:chOff x="0" y="0"/>
          <a:chExt cx="0" cy="0"/>
        </a:xfrm>
      </p:grpSpPr>
      <p:sp>
        <p:nvSpPr>
          <p:cNvPr id="614" name="FPO.png"/>
          <p:cNvSpPr>
            <a:spLocks noGrp="1"/>
          </p:cNvSpPr>
          <p:nvPr>
            <p:ph type="pic" idx="21"/>
          </p:nvPr>
        </p:nvSpPr>
        <p:spPr>
          <a:xfrm>
            <a:off x="444566" y="1293845"/>
            <a:ext cx="11302890" cy="5280669"/>
          </a:xfrm>
          <a:prstGeom prst="rect">
            <a:avLst/>
          </a:prstGeom>
        </p:spPr>
        <p:txBody>
          <a:bodyPr lIns="91439" tIns="45719" rIns="91439" bIns="45719">
            <a:noAutofit/>
          </a:bodyPr>
          <a:lstStyle/>
          <a:p>
            <a:endParaRPr/>
          </a:p>
        </p:txBody>
      </p:sp>
      <p:pic>
        <p:nvPicPr>
          <p:cNvPr id="615" name="Image" descr="Image"/>
          <p:cNvPicPr>
            <a:picLocks noChangeAspect="1"/>
          </p:cNvPicPr>
          <p:nvPr/>
        </p:nvPicPr>
        <p:blipFill>
          <a:blip r:embed="rId2"/>
          <a:stretch>
            <a:fillRect/>
          </a:stretch>
        </p:blipFill>
        <p:spPr>
          <a:xfrm>
            <a:off x="-1" y="-556289"/>
            <a:ext cx="12192001" cy="444501"/>
          </a:xfrm>
          <a:prstGeom prst="rect">
            <a:avLst/>
          </a:prstGeom>
          <a:ln w="12700">
            <a:miter lim="400000"/>
          </a:ln>
        </p:spPr>
      </p:pic>
      <p:pic>
        <p:nvPicPr>
          <p:cNvPr id="616" name="Image" descr="Image"/>
          <p:cNvPicPr>
            <a:picLocks noChangeAspect="1"/>
          </p:cNvPicPr>
          <p:nvPr/>
        </p:nvPicPr>
        <p:blipFill>
          <a:blip r:embed="rId3"/>
          <a:stretch>
            <a:fillRect/>
          </a:stretch>
        </p:blipFill>
        <p:spPr>
          <a:xfrm>
            <a:off x="-593977" y="0"/>
            <a:ext cx="444501" cy="6858000"/>
          </a:xfrm>
          <a:prstGeom prst="rect">
            <a:avLst/>
          </a:prstGeom>
          <a:ln w="12700">
            <a:miter lim="400000"/>
          </a:ln>
        </p:spPr>
      </p:pic>
      <p:pic>
        <p:nvPicPr>
          <p:cNvPr id="617" name="Image" descr="Image"/>
          <p:cNvPicPr>
            <a:picLocks noChangeAspect="1"/>
          </p:cNvPicPr>
          <p:nvPr/>
        </p:nvPicPr>
        <p:blipFill>
          <a:blip r:embed="rId4"/>
          <a:stretch>
            <a:fillRect/>
          </a:stretch>
        </p:blipFill>
        <p:spPr>
          <a:xfrm>
            <a:off x="459491" y="6597402"/>
            <a:ext cx="336551" cy="159600"/>
          </a:xfrm>
          <a:prstGeom prst="rect">
            <a:avLst/>
          </a:prstGeom>
          <a:ln w="12700">
            <a:miter lim="400000"/>
          </a:ln>
        </p:spPr>
      </p:pic>
      <p:sp>
        <p:nvSpPr>
          <p:cNvPr id="618" name="Line"/>
          <p:cNvSpPr/>
          <p:nvPr/>
        </p:nvSpPr>
        <p:spPr>
          <a:xfrm>
            <a:off x="459491" y="6514154"/>
            <a:ext cx="11273019" cy="1"/>
          </a:xfrm>
          <a:prstGeom prst="line">
            <a:avLst/>
          </a:prstGeom>
          <a:ln w="6350">
            <a:solidFill>
              <a:srgbClr val="000000"/>
            </a:solidFill>
            <a:miter lim="400000"/>
          </a:ln>
        </p:spPr>
        <p:txBody>
          <a:bodyPr lIns="25400" tIns="25400" rIns="25400" bIns="25400" anchor="ctr"/>
          <a:lstStyle/>
          <a:p>
            <a:pPr>
              <a:lnSpc>
                <a:spcPts val="1650"/>
              </a:lnSpc>
              <a:defRPr sz="2400" spc="-24"/>
            </a:pPr>
            <a:endParaRPr sz="1200"/>
          </a:p>
        </p:txBody>
      </p:sp>
      <p:sp>
        <p:nvSpPr>
          <p:cNvPr id="619" name="Agency of the Year,  for the parts and the sum of parts"/>
          <p:cNvSpPr txBox="1">
            <a:spLocks noGrp="1"/>
          </p:cNvSpPr>
          <p:nvPr>
            <p:ph type="body" sz="quarter" idx="22"/>
          </p:nvPr>
        </p:nvSpPr>
        <p:spPr>
          <a:xfrm>
            <a:off x="445101" y="443148"/>
            <a:ext cx="5588001" cy="1994392"/>
          </a:xfrm>
          <a:prstGeom prst="rect">
            <a:avLst/>
          </a:prstGeom>
        </p:spPr>
        <p:txBody>
          <a:bodyPr wrap="square" lIns="0" tIns="0" rIns="0" bIns="0">
            <a:spAutoFit/>
          </a:bodyPr>
          <a:lstStyle/>
          <a:p>
            <a:pPr defTabSz="1219169">
              <a:lnSpc>
                <a:spcPct val="90000"/>
              </a:lnSpc>
              <a:defRPr sz="4800"/>
            </a:pPr>
            <a:r>
              <a:t>Agency of the Year, </a:t>
            </a:r>
            <a:br/>
            <a:r>
              <a:t>for the parts and the sum of parts</a:t>
            </a:r>
          </a:p>
        </p:txBody>
      </p:sp>
      <p:sp>
        <p:nvSpPr>
          <p:cNvPr id="620" name="Not only did we win Agency of the Year as the advertising agency we are, we also were awarded Agency of the Year based on our expertise in digital and PR."/>
          <p:cNvSpPr txBox="1">
            <a:spLocks noGrp="1"/>
          </p:cNvSpPr>
          <p:nvPr>
            <p:ph type="body" sz="quarter" idx="23"/>
          </p:nvPr>
        </p:nvSpPr>
        <p:spPr>
          <a:xfrm>
            <a:off x="6162895" y="447275"/>
            <a:ext cx="5152908" cy="1041401"/>
          </a:xfrm>
          <a:prstGeom prst="rect">
            <a:avLst/>
          </a:prstGeom>
        </p:spPr>
        <p:txBody>
          <a:bodyPr wrap="square" lIns="0" tIns="0" rIns="0" bIns="0">
            <a:spAutoFit/>
          </a:bodyPr>
          <a:lstStyle>
            <a:lvl1pPr defTabSz="1219169">
              <a:lnSpc>
                <a:spcPct val="100000"/>
              </a:lnSpc>
              <a:defRPr sz="1700"/>
            </a:lvl1pPr>
          </a:lstStyle>
          <a:p>
            <a:r>
              <a:t>Not only did we win Agency of the Year as the advertising agency we are, we also were awarded Agency of the Year based on our expertise in digital and PR.</a:t>
            </a:r>
          </a:p>
        </p:txBody>
      </p:sp>
      <p:sp>
        <p:nvSpPr>
          <p:cNvPr id="621" name="Slide Number"/>
          <p:cNvSpPr txBox="1">
            <a:spLocks noGrp="1"/>
          </p:cNvSpPr>
          <p:nvPr>
            <p:ph type="sldNum" sz="quarter" idx="2"/>
          </p:nvPr>
        </p:nvSpPr>
        <p:spPr>
          <a:xfrm>
            <a:off x="11640155" y="6591300"/>
            <a:ext cx="105235" cy="107951"/>
          </a:xfrm>
          <a:prstGeom prst="rect">
            <a:avLst/>
          </a:prstGeom>
        </p:spPr>
        <p:txBody>
          <a:bodyPr lIns="0" tIns="0" rIns="0" bIns="0" anchor="b"/>
          <a:lstStyle>
            <a:lvl1pPr algn="r" defTabSz="1219169">
              <a:spcBef>
                <a:spcPts val="2250"/>
              </a:spcBef>
              <a:defRPr sz="700" spc="0">
                <a:solidFill>
                  <a:srgbClr val="000000"/>
                </a:solidFill>
                <a:latin typeface="+mn-lt"/>
                <a:ea typeface="+mn-ea"/>
                <a:cs typeface="+mn-cs"/>
                <a:sym typeface="Helvetica"/>
              </a:defRPr>
            </a:lvl1pPr>
          </a:lstStyle>
          <a:p>
            <a:fld id="{86CB4B4D-7CA3-9044-876B-883B54F8677D}" type="slidenum">
              <a:t>‹N°›</a:t>
            </a:fld>
            <a:endParaRPr/>
          </a:p>
        </p:txBody>
      </p:sp>
      <p:sp>
        <p:nvSpPr>
          <p:cNvPr id="622" name="Project name"/>
          <p:cNvSpPr txBox="1"/>
          <p:nvPr/>
        </p:nvSpPr>
        <p:spPr>
          <a:xfrm>
            <a:off x="6160679" y="6591476"/>
            <a:ext cx="530114" cy="11740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a:lnSpc>
                <a:spcPct val="120000"/>
              </a:lnSpc>
              <a:spcBef>
                <a:spcPts val="500"/>
              </a:spcBef>
              <a:defRPr sz="1400">
                <a:solidFill>
                  <a:srgbClr val="000000">
                    <a:alpha val="60000"/>
                  </a:srgbClr>
                </a:solidFill>
              </a:defRPr>
            </a:lvl1pPr>
          </a:lstStyle>
          <a:p>
            <a:r>
              <a:rPr sz="700"/>
              <a:t>Project name</a:t>
            </a:r>
          </a:p>
        </p:txBody>
      </p:sp>
    </p:spTree>
  </p:cSld>
  <p:clrMapOvr>
    <a:masterClrMapping/>
  </p:clrMapOvr>
  <p:transition spd="med"/>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tx">
  <p:cSld name="Title+body+2Imgs">
    <p:bg>
      <p:bgPr>
        <a:solidFill>
          <a:srgbClr val="FFFFFF"/>
        </a:solidFill>
        <a:effectLst/>
      </p:bgPr>
    </p:bg>
    <p:spTree>
      <p:nvGrpSpPr>
        <p:cNvPr id="1" name=""/>
        <p:cNvGrpSpPr/>
        <p:nvPr/>
      </p:nvGrpSpPr>
      <p:grpSpPr>
        <a:xfrm>
          <a:off x="0" y="0"/>
          <a:ext cx="0" cy="0"/>
          <a:chOff x="0" y="0"/>
          <a:chExt cx="0" cy="0"/>
        </a:xfrm>
      </p:grpSpPr>
      <p:sp>
        <p:nvSpPr>
          <p:cNvPr id="629" name="FPO.png"/>
          <p:cNvSpPr>
            <a:spLocks noGrp="1"/>
          </p:cNvSpPr>
          <p:nvPr>
            <p:ph type="pic" sz="half" idx="21"/>
          </p:nvPr>
        </p:nvSpPr>
        <p:spPr>
          <a:xfrm>
            <a:off x="450996" y="1293724"/>
            <a:ext cx="5585115" cy="5284576"/>
          </a:xfrm>
          <a:prstGeom prst="rect">
            <a:avLst/>
          </a:prstGeom>
        </p:spPr>
        <p:txBody>
          <a:bodyPr lIns="91439" tIns="45719" rIns="91439" bIns="45719">
            <a:noAutofit/>
          </a:bodyPr>
          <a:lstStyle/>
          <a:p>
            <a:endParaRPr/>
          </a:p>
        </p:txBody>
      </p:sp>
      <p:pic>
        <p:nvPicPr>
          <p:cNvPr id="630" name="Image" descr="Image"/>
          <p:cNvPicPr>
            <a:picLocks noChangeAspect="1"/>
          </p:cNvPicPr>
          <p:nvPr/>
        </p:nvPicPr>
        <p:blipFill>
          <a:blip r:embed="rId2"/>
          <a:stretch>
            <a:fillRect/>
          </a:stretch>
        </p:blipFill>
        <p:spPr>
          <a:xfrm>
            <a:off x="-1" y="-556289"/>
            <a:ext cx="12192001" cy="444501"/>
          </a:xfrm>
          <a:prstGeom prst="rect">
            <a:avLst/>
          </a:prstGeom>
          <a:ln w="12700">
            <a:miter lim="400000"/>
          </a:ln>
        </p:spPr>
      </p:pic>
      <p:pic>
        <p:nvPicPr>
          <p:cNvPr id="631" name="Image" descr="Image"/>
          <p:cNvPicPr>
            <a:picLocks noChangeAspect="1"/>
          </p:cNvPicPr>
          <p:nvPr/>
        </p:nvPicPr>
        <p:blipFill>
          <a:blip r:embed="rId3"/>
          <a:stretch>
            <a:fillRect/>
          </a:stretch>
        </p:blipFill>
        <p:spPr>
          <a:xfrm>
            <a:off x="-593977" y="0"/>
            <a:ext cx="444501" cy="6858000"/>
          </a:xfrm>
          <a:prstGeom prst="rect">
            <a:avLst/>
          </a:prstGeom>
          <a:ln w="12700">
            <a:miter lim="400000"/>
          </a:ln>
        </p:spPr>
      </p:pic>
      <p:sp>
        <p:nvSpPr>
          <p:cNvPr id="632" name="FPO.png"/>
          <p:cNvSpPr>
            <a:spLocks noGrp="1"/>
          </p:cNvSpPr>
          <p:nvPr>
            <p:ph type="pic" sz="half" idx="22"/>
          </p:nvPr>
        </p:nvSpPr>
        <p:spPr>
          <a:xfrm>
            <a:off x="6164139" y="1293724"/>
            <a:ext cx="5585115" cy="5284576"/>
          </a:xfrm>
          <a:prstGeom prst="rect">
            <a:avLst/>
          </a:prstGeom>
        </p:spPr>
        <p:txBody>
          <a:bodyPr lIns="91439" tIns="45719" rIns="91439" bIns="45719">
            <a:noAutofit/>
          </a:bodyPr>
          <a:lstStyle/>
          <a:p>
            <a:endParaRPr/>
          </a:p>
        </p:txBody>
      </p:sp>
      <p:pic>
        <p:nvPicPr>
          <p:cNvPr id="633" name="Image" descr="Image"/>
          <p:cNvPicPr>
            <a:picLocks noChangeAspect="1"/>
          </p:cNvPicPr>
          <p:nvPr/>
        </p:nvPicPr>
        <p:blipFill>
          <a:blip r:embed="rId4"/>
          <a:stretch>
            <a:fillRect/>
          </a:stretch>
        </p:blipFill>
        <p:spPr>
          <a:xfrm>
            <a:off x="459491" y="6597402"/>
            <a:ext cx="336551" cy="159600"/>
          </a:xfrm>
          <a:prstGeom prst="rect">
            <a:avLst/>
          </a:prstGeom>
          <a:ln w="12700">
            <a:miter lim="400000"/>
          </a:ln>
        </p:spPr>
      </p:pic>
      <p:sp>
        <p:nvSpPr>
          <p:cNvPr id="634" name="Line"/>
          <p:cNvSpPr/>
          <p:nvPr/>
        </p:nvSpPr>
        <p:spPr>
          <a:xfrm>
            <a:off x="459491" y="6514154"/>
            <a:ext cx="11273019" cy="1"/>
          </a:xfrm>
          <a:prstGeom prst="line">
            <a:avLst/>
          </a:prstGeom>
          <a:ln w="6350">
            <a:solidFill>
              <a:srgbClr val="000000"/>
            </a:solidFill>
            <a:miter lim="400000"/>
          </a:ln>
        </p:spPr>
        <p:txBody>
          <a:bodyPr lIns="25400" tIns="25400" rIns="25400" bIns="25400" anchor="ctr"/>
          <a:lstStyle/>
          <a:p>
            <a:pPr>
              <a:lnSpc>
                <a:spcPts val="1650"/>
              </a:lnSpc>
              <a:defRPr sz="2400" spc="-24"/>
            </a:pPr>
            <a:endParaRPr sz="1200"/>
          </a:p>
        </p:txBody>
      </p:sp>
      <p:sp>
        <p:nvSpPr>
          <p:cNvPr id="635" name="Agency of the Year,  for the parts and the sum of parts"/>
          <p:cNvSpPr txBox="1">
            <a:spLocks noGrp="1"/>
          </p:cNvSpPr>
          <p:nvPr>
            <p:ph type="body" sz="quarter" idx="23"/>
          </p:nvPr>
        </p:nvSpPr>
        <p:spPr>
          <a:xfrm>
            <a:off x="445101" y="443148"/>
            <a:ext cx="5588001" cy="1994392"/>
          </a:xfrm>
          <a:prstGeom prst="rect">
            <a:avLst/>
          </a:prstGeom>
        </p:spPr>
        <p:txBody>
          <a:bodyPr wrap="square" lIns="0" tIns="0" rIns="0" bIns="0">
            <a:spAutoFit/>
          </a:bodyPr>
          <a:lstStyle/>
          <a:p>
            <a:pPr defTabSz="1219169">
              <a:lnSpc>
                <a:spcPct val="90000"/>
              </a:lnSpc>
              <a:defRPr sz="4800"/>
            </a:pPr>
            <a:r>
              <a:t>Agency of the Year, </a:t>
            </a:r>
            <a:br/>
            <a:r>
              <a:t>for the parts and the sum of parts</a:t>
            </a:r>
          </a:p>
        </p:txBody>
      </p:sp>
      <p:sp>
        <p:nvSpPr>
          <p:cNvPr id="636" name="Not only did we win Agency of the Year as the advertising agency we are, we also were awarded Agency of the Year based on our expertise in digital and PR."/>
          <p:cNvSpPr txBox="1">
            <a:spLocks noGrp="1"/>
          </p:cNvSpPr>
          <p:nvPr>
            <p:ph type="body" sz="quarter" idx="24"/>
          </p:nvPr>
        </p:nvSpPr>
        <p:spPr>
          <a:xfrm>
            <a:off x="6162895" y="447275"/>
            <a:ext cx="5152908" cy="1041401"/>
          </a:xfrm>
          <a:prstGeom prst="rect">
            <a:avLst/>
          </a:prstGeom>
        </p:spPr>
        <p:txBody>
          <a:bodyPr wrap="square" lIns="0" tIns="0" rIns="0" bIns="0">
            <a:spAutoFit/>
          </a:bodyPr>
          <a:lstStyle>
            <a:lvl1pPr defTabSz="1219169">
              <a:lnSpc>
                <a:spcPct val="100000"/>
              </a:lnSpc>
              <a:defRPr sz="1700"/>
            </a:lvl1pPr>
          </a:lstStyle>
          <a:p>
            <a:r>
              <a:t>Not only did we win Agency of the Year as the advertising agency we are, we also were awarded Agency of the Year based on our expertise in digital and PR.</a:t>
            </a:r>
          </a:p>
        </p:txBody>
      </p:sp>
      <p:sp>
        <p:nvSpPr>
          <p:cNvPr id="637" name="Slide Number"/>
          <p:cNvSpPr txBox="1">
            <a:spLocks noGrp="1"/>
          </p:cNvSpPr>
          <p:nvPr>
            <p:ph type="sldNum" sz="quarter" idx="2"/>
          </p:nvPr>
        </p:nvSpPr>
        <p:spPr>
          <a:xfrm>
            <a:off x="11640155" y="6591300"/>
            <a:ext cx="105235" cy="107951"/>
          </a:xfrm>
          <a:prstGeom prst="rect">
            <a:avLst/>
          </a:prstGeom>
        </p:spPr>
        <p:txBody>
          <a:bodyPr lIns="0" tIns="0" rIns="0" bIns="0" anchor="b"/>
          <a:lstStyle>
            <a:lvl1pPr algn="r" defTabSz="1219169">
              <a:spcBef>
                <a:spcPts val="2250"/>
              </a:spcBef>
              <a:defRPr sz="700" spc="0">
                <a:solidFill>
                  <a:srgbClr val="000000"/>
                </a:solidFill>
                <a:latin typeface="+mn-lt"/>
                <a:ea typeface="+mn-ea"/>
                <a:cs typeface="+mn-cs"/>
                <a:sym typeface="Helvetica"/>
              </a:defRPr>
            </a:lvl1pPr>
          </a:lstStyle>
          <a:p>
            <a:fld id="{86CB4B4D-7CA3-9044-876B-883B54F8677D}" type="slidenum">
              <a:t>‹N°›</a:t>
            </a:fld>
            <a:endParaRPr/>
          </a:p>
        </p:txBody>
      </p:sp>
      <p:sp>
        <p:nvSpPr>
          <p:cNvPr id="638" name="Project name"/>
          <p:cNvSpPr txBox="1"/>
          <p:nvPr/>
        </p:nvSpPr>
        <p:spPr>
          <a:xfrm>
            <a:off x="6160679" y="6591476"/>
            <a:ext cx="530114" cy="11740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a:lnSpc>
                <a:spcPct val="120000"/>
              </a:lnSpc>
              <a:spcBef>
                <a:spcPts val="500"/>
              </a:spcBef>
              <a:defRPr sz="1400">
                <a:solidFill>
                  <a:srgbClr val="000000">
                    <a:alpha val="60000"/>
                  </a:srgbClr>
                </a:solidFill>
              </a:defRPr>
            </a:lvl1pPr>
          </a:lstStyle>
          <a:p>
            <a:r>
              <a:rPr sz="700"/>
              <a:t>Project name</a:t>
            </a:r>
          </a:p>
        </p:txBody>
      </p:sp>
    </p:spTree>
  </p:cSld>
  <p:clrMapOvr>
    <a:masterClrMapping/>
  </p:clrMapOvr>
  <p:transition spd="med"/>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tx">
  <p:cSld name="Title+body+3Imgs">
    <p:bg>
      <p:bgPr>
        <a:solidFill>
          <a:srgbClr val="FFFFFF"/>
        </a:solidFill>
        <a:effectLst/>
      </p:bgPr>
    </p:bg>
    <p:spTree>
      <p:nvGrpSpPr>
        <p:cNvPr id="1" name=""/>
        <p:cNvGrpSpPr/>
        <p:nvPr/>
      </p:nvGrpSpPr>
      <p:grpSpPr>
        <a:xfrm>
          <a:off x="0" y="0"/>
          <a:ext cx="0" cy="0"/>
          <a:chOff x="0" y="0"/>
          <a:chExt cx="0" cy="0"/>
        </a:xfrm>
      </p:grpSpPr>
      <p:sp>
        <p:nvSpPr>
          <p:cNvPr id="645" name="FPO.png"/>
          <p:cNvSpPr>
            <a:spLocks noGrp="1"/>
          </p:cNvSpPr>
          <p:nvPr>
            <p:ph type="pic" sz="half" idx="21"/>
          </p:nvPr>
        </p:nvSpPr>
        <p:spPr>
          <a:xfrm>
            <a:off x="444646" y="1293724"/>
            <a:ext cx="3681983" cy="5284575"/>
          </a:xfrm>
          <a:prstGeom prst="rect">
            <a:avLst/>
          </a:prstGeom>
        </p:spPr>
        <p:txBody>
          <a:bodyPr lIns="91439" tIns="45719" rIns="91439" bIns="45719">
            <a:noAutofit/>
          </a:bodyPr>
          <a:lstStyle/>
          <a:p>
            <a:endParaRPr/>
          </a:p>
        </p:txBody>
      </p:sp>
      <p:pic>
        <p:nvPicPr>
          <p:cNvPr id="646" name="Image" descr="Image"/>
          <p:cNvPicPr>
            <a:picLocks noChangeAspect="1"/>
          </p:cNvPicPr>
          <p:nvPr/>
        </p:nvPicPr>
        <p:blipFill>
          <a:blip r:embed="rId2"/>
          <a:stretch>
            <a:fillRect/>
          </a:stretch>
        </p:blipFill>
        <p:spPr>
          <a:xfrm>
            <a:off x="-1" y="-556289"/>
            <a:ext cx="12192001" cy="444501"/>
          </a:xfrm>
          <a:prstGeom prst="rect">
            <a:avLst/>
          </a:prstGeom>
          <a:ln w="12700">
            <a:miter lim="400000"/>
          </a:ln>
        </p:spPr>
      </p:pic>
      <p:pic>
        <p:nvPicPr>
          <p:cNvPr id="647" name="Image" descr="Image"/>
          <p:cNvPicPr>
            <a:picLocks noChangeAspect="1"/>
          </p:cNvPicPr>
          <p:nvPr/>
        </p:nvPicPr>
        <p:blipFill>
          <a:blip r:embed="rId3"/>
          <a:stretch>
            <a:fillRect/>
          </a:stretch>
        </p:blipFill>
        <p:spPr>
          <a:xfrm>
            <a:off x="-593977" y="0"/>
            <a:ext cx="444501" cy="6858000"/>
          </a:xfrm>
          <a:prstGeom prst="rect">
            <a:avLst/>
          </a:prstGeom>
          <a:ln w="12700">
            <a:miter lim="400000"/>
          </a:ln>
        </p:spPr>
      </p:pic>
      <p:sp>
        <p:nvSpPr>
          <p:cNvPr id="648" name="FPO.png"/>
          <p:cNvSpPr>
            <a:spLocks noGrp="1"/>
          </p:cNvSpPr>
          <p:nvPr>
            <p:ph type="pic" sz="half" idx="22"/>
          </p:nvPr>
        </p:nvSpPr>
        <p:spPr>
          <a:xfrm>
            <a:off x="4251821" y="1293724"/>
            <a:ext cx="3681983" cy="5284575"/>
          </a:xfrm>
          <a:prstGeom prst="rect">
            <a:avLst/>
          </a:prstGeom>
        </p:spPr>
        <p:txBody>
          <a:bodyPr lIns="91439" tIns="45719" rIns="91439" bIns="45719">
            <a:noAutofit/>
          </a:bodyPr>
          <a:lstStyle/>
          <a:p>
            <a:endParaRPr/>
          </a:p>
        </p:txBody>
      </p:sp>
      <p:sp>
        <p:nvSpPr>
          <p:cNvPr id="649" name="FPO.png"/>
          <p:cNvSpPr>
            <a:spLocks noGrp="1"/>
          </p:cNvSpPr>
          <p:nvPr>
            <p:ph type="pic" sz="half" idx="23"/>
          </p:nvPr>
        </p:nvSpPr>
        <p:spPr>
          <a:xfrm>
            <a:off x="8065346" y="1293724"/>
            <a:ext cx="3681983" cy="5284575"/>
          </a:xfrm>
          <a:prstGeom prst="rect">
            <a:avLst/>
          </a:prstGeom>
        </p:spPr>
        <p:txBody>
          <a:bodyPr lIns="91439" tIns="45719" rIns="91439" bIns="45719">
            <a:noAutofit/>
          </a:bodyPr>
          <a:lstStyle/>
          <a:p>
            <a:endParaRPr/>
          </a:p>
        </p:txBody>
      </p:sp>
      <p:pic>
        <p:nvPicPr>
          <p:cNvPr id="650" name="Image" descr="Image"/>
          <p:cNvPicPr>
            <a:picLocks noChangeAspect="1"/>
          </p:cNvPicPr>
          <p:nvPr/>
        </p:nvPicPr>
        <p:blipFill>
          <a:blip r:embed="rId4"/>
          <a:stretch>
            <a:fillRect/>
          </a:stretch>
        </p:blipFill>
        <p:spPr>
          <a:xfrm>
            <a:off x="459491" y="6597402"/>
            <a:ext cx="336551" cy="159600"/>
          </a:xfrm>
          <a:prstGeom prst="rect">
            <a:avLst/>
          </a:prstGeom>
          <a:ln w="12700">
            <a:miter lim="400000"/>
          </a:ln>
        </p:spPr>
      </p:pic>
      <p:sp>
        <p:nvSpPr>
          <p:cNvPr id="651" name="Line"/>
          <p:cNvSpPr/>
          <p:nvPr/>
        </p:nvSpPr>
        <p:spPr>
          <a:xfrm>
            <a:off x="459491" y="6514154"/>
            <a:ext cx="11273019" cy="1"/>
          </a:xfrm>
          <a:prstGeom prst="line">
            <a:avLst/>
          </a:prstGeom>
          <a:ln w="6350">
            <a:solidFill>
              <a:srgbClr val="000000"/>
            </a:solidFill>
            <a:miter lim="400000"/>
          </a:ln>
        </p:spPr>
        <p:txBody>
          <a:bodyPr lIns="25400" tIns="25400" rIns="25400" bIns="25400" anchor="ctr"/>
          <a:lstStyle/>
          <a:p>
            <a:pPr>
              <a:lnSpc>
                <a:spcPts val="1650"/>
              </a:lnSpc>
              <a:defRPr sz="2400" spc="-24"/>
            </a:pPr>
            <a:endParaRPr sz="1200"/>
          </a:p>
        </p:txBody>
      </p:sp>
      <p:sp>
        <p:nvSpPr>
          <p:cNvPr id="652" name="Agency of the Year,  for the parts and the sum of parts"/>
          <p:cNvSpPr txBox="1">
            <a:spLocks noGrp="1"/>
          </p:cNvSpPr>
          <p:nvPr>
            <p:ph type="body" sz="quarter" idx="24"/>
          </p:nvPr>
        </p:nvSpPr>
        <p:spPr>
          <a:xfrm>
            <a:off x="445101" y="443148"/>
            <a:ext cx="5588001" cy="1994392"/>
          </a:xfrm>
          <a:prstGeom prst="rect">
            <a:avLst/>
          </a:prstGeom>
        </p:spPr>
        <p:txBody>
          <a:bodyPr wrap="square" lIns="0" tIns="0" rIns="0" bIns="0">
            <a:spAutoFit/>
          </a:bodyPr>
          <a:lstStyle/>
          <a:p>
            <a:pPr defTabSz="1219169">
              <a:lnSpc>
                <a:spcPct val="90000"/>
              </a:lnSpc>
              <a:defRPr sz="4800"/>
            </a:pPr>
            <a:r>
              <a:t>Agency of the Year, </a:t>
            </a:r>
            <a:br/>
            <a:r>
              <a:t>for the parts and the sum of parts</a:t>
            </a:r>
          </a:p>
        </p:txBody>
      </p:sp>
      <p:sp>
        <p:nvSpPr>
          <p:cNvPr id="653" name="Not only did we win Agency of the Year as the advertising agency we are, we also were awarded Agency of the Year based on our expertise in digital and PR."/>
          <p:cNvSpPr txBox="1">
            <a:spLocks noGrp="1"/>
          </p:cNvSpPr>
          <p:nvPr>
            <p:ph type="body" sz="quarter" idx="25"/>
          </p:nvPr>
        </p:nvSpPr>
        <p:spPr>
          <a:xfrm>
            <a:off x="6162895" y="447275"/>
            <a:ext cx="5152908" cy="1041401"/>
          </a:xfrm>
          <a:prstGeom prst="rect">
            <a:avLst/>
          </a:prstGeom>
        </p:spPr>
        <p:txBody>
          <a:bodyPr wrap="square" lIns="0" tIns="0" rIns="0" bIns="0">
            <a:spAutoFit/>
          </a:bodyPr>
          <a:lstStyle>
            <a:lvl1pPr defTabSz="1219169">
              <a:lnSpc>
                <a:spcPct val="100000"/>
              </a:lnSpc>
              <a:defRPr sz="1700"/>
            </a:lvl1pPr>
          </a:lstStyle>
          <a:p>
            <a:r>
              <a:t>Not only did we win Agency of the Year as the advertising agency we are, we also were awarded Agency of the Year based on our expertise in digital and PR.</a:t>
            </a:r>
          </a:p>
        </p:txBody>
      </p:sp>
      <p:sp>
        <p:nvSpPr>
          <p:cNvPr id="654" name="Slide Number"/>
          <p:cNvSpPr txBox="1">
            <a:spLocks noGrp="1"/>
          </p:cNvSpPr>
          <p:nvPr>
            <p:ph type="sldNum" sz="quarter" idx="2"/>
          </p:nvPr>
        </p:nvSpPr>
        <p:spPr>
          <a:xfrm>
            <a:off x="11640155" y="6591300"/>
            <a:ext cx="105235" cy="107951"/>
          </a:xfrm>
          <a:prstGeom prst="rect">
            <a:avLst/>
          </a:prstGeom>
        </p:spPr>
        <p:txBody>
          <a:bodyPr lIns="0" tIns="0" rIns="0" bIns="0" anchor="b"/>
          <a:lstStyle>
            <a:lvl1pPr algn="r" defTabSz="1219169">
              <a:spcBef>
                <a:spcPts val="2250"/>
              </a:spcBef>
              <a:defRPr sz="700" spc="0">
                <a:solidFill>
                  <a:srgbClr val="000000"/>
                </a:solidFill>
                <a:latin typeface="+mn-lt"/>
                <a:ea typeface="+mn-ea"/>
                <a:cs typeface="+mn-cs"/>
                <a:sym typeface="Helvetica"/>
              </a:defRPr>
            </a:lvl1pPr>
          </a:lstStyle>
          <a:p>
            <a:fld id="{86CB4B4D-7CA3-9044-876B-883B54F8677D}" type="slidenum">
              <a:t>‹N°›</a:t>
            </a:fld>
            <a:endParaRPr/>
          </a:p>
        </p:txBody>
      </p:sp>
      <p:sp>
        <p:nvSpPr>
          <p:cNvPr id="655" name="Project name"/>
          <p:cNvSpPr txBox="1"/>
          <p:nvPr/>
        </p:nvSpPr>
        <p:spPr>
          <a:xfrm>
            <a:off x="6160679" y="6591476"/>
            <a:ext cx="530114" cy="11740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a:lnSpc>
                <a:spcPct val="120000"/>
              </a:lnSpc>
              <a:spcBef>
                <a:spcPts val="500"/>
              </a:spcBef>
              <a:defRPr sz="1400">
                <a:solidFill>
                  <a:srgbClr val="000000">
                    <a:alpha val="60000"/>
                  </a:srgbClr>
                </a:solidFill>
              </a:defRPr>
            </a:lvl1pPr>
          </a:lstStyle>
          <a:p>
            <a:r>
              <a:rPr sz="700"/>
              <a:t>Project name</a:t>
            </a:r>
          </a:p>
        </p:txBody>
      </p:sp>
    </p:spTree>
  </p:cSld>
  <p:clrMapOvr>
    <a:masterClrMapping/>
  </p:clrMapOvr>
  <p:transition spd="med"/>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x">
  <p:cSld name="2imgs+LotsOfTxt">
    <p:bg>
      <p:bgPr>
        <a:solidFill>
          <a:srgbClr val="FFFFFF"/>
        </a:solidFill>
        <a:effectLst/>
      </p:bgPr>
    </p:bg>
    <p:spTree>
      <p:nvGrpSpPr>
        <p:cNvPr id="1" name=""/>
        <p:cNvGrpSpPr/>
        <p:nvPr/>
      </p:nvGrpSpPr>
      <p:grpSpPr>
        <a:xfrm>
          <a:off x="0" y="0"/>
          <a:ext cx="0" cy="0"/>
          <a:chOff x="0" y="0"/>
          <a:chExt cx="0" cy="0"/>
        </a:xfrm>
      </p:grpSpPr>
      <p:pic>
        <p:nvPicPr>
          <p:cNvPr id="662" name="Image" descr="Image"/>
          <p:cNvPicPr>
            <a:picLocks noChangeAspect="1"/>
          </p:cNvPicPr>
          <p:nvPr/>
        </p:nvPicPr>
        <p:blipFill>
          <a:blip r:embed="rId2"/>
          <a:stretch>
            <a:fillRect/>
          </a:stretch>
        </p:blipFill>
        <p:spPr>
          <a:xfrm>
            <a:off x="-1" y="-556289"/>
            <a:ext cx="12192001" cy="444501"/>
          </a:xfrm>
          <a:prstGeom prst="rect">
            <a:avLst/>
          </a:prstGeom>
          <a:ln w="12700">
            <a:miter lim="400000"/>
          </a:ln>
        </p:spPr>
      </p:pic>
      <p:pic>
        <p:nvPicPr>
          <p:cNvPr id="663" name="Image" descr="Image"/>
          <p:cNvPicPr>
            <a:picLocks noChangeAspect="1"/>
          </p:cNvPicPr>
          <p:nvPr/>
        </p:nvPicPr>
        <p:blipFill>
          <a:blip r:embed="rId3"/>
          <a:stretch>
            <a:fillRect/>
          </a:stretch>
        </p:blipFill>
        <p:spPr>
          <a:xfrm>
            <a:off x="-593977" y="0"/>
            <a:ext cx="444501" cy="6858000"/>
          </a:xfrm>
          <a:prstGeom prst="rect">
            <a:avLst/>
          </a:prstGeom>
          <a:ln w="12700">
            <a:miter lim="400000"/>
          </a:ln>
        </p:spPr>
      </p:pic>
      <p:sp>
        <p:nvSpPr>
          <p:cNvPr id="664" name="Lorem ipsum title.…"/>
          <p:cNvSpPr txBox="1">
            <a:spLocks noGrp="1"/>
          </p:cNvSpPr>
          <p:nvPr>
            <p:ph type="body" sz="quarter" idx="21"/>
          </p:nvPr>
        </p:nvSpPr>
        <p:spPr>
          <a:xfrm>
            <a:off x="852039" y="442869"/>
            <a:ext cx="4771539" cy="3525196"/>
          </a:xfrm>
          <a:prstGeom prst="rect">
            <a:avLst/>
          </a:prstGeom>
        </p:spPr>
        <p:txBody>
          <a:bodyPr wrap="square" lIns="0" tIns="0" rIns="0" bIns="0">
            <a:spAutoFit/>
          </a:bodyPr>
          <a:lstStyle/>
          <a:p>
            <a:pPr defTabSz="1219169">
              <a:lnSpc>
                <a:spcPct val="90000"/>
              </a:lnSpc>
              <a:defRPr sz="4800"/>
            </a:pPr>
            <a:r>
              <a:t>Lorem ipsum title.</a:t>
            </a:r>
          </a:p>
          <a:p>
            <a:pPr defTabSz="1219169">
              <a:lnSpc>
                <a:spcPts val="1650"/>
              </a:lnSpc>
              <a:defRPr sz="2400" spc="-24"/>
            </a:pPr>
            <a:endParaRPr/>
          </a:p>
          <a:p>
            <a:pPr defTabSz="1219169">
              <a:lnSpc>
                <a:spcPts val="1650"/>
              </a:lnSpc>
              <a:defRPr sz="2400" spc="-24"/>
            </a:pPr>
            <a:r>
              <a:t>Lorem ipsum dolor sit amet, consectetur adipiscing elit. Fusce faucibus maximus odio consectetur pretium. Donec at est at massa convallis elementum. Quisque arcu dui, eleifend non lacus non, porttitor dapibus nunc. Pellentesque quam libero, porttitor sed orci at, blandit eleifend nisi.</a:t>
            </a:r>
          </a:p>
        </p:txBody>
      </p:sp>
      <p:sp>
        <p:nvSpPr>
          <p:cNvPr id="665" name="FPO.png"/>
          <p:cNvSpPr>
            <a:spLocks noGrp="1"/>
          </p:cNvSpPr>
          <p:nvPr>
            <p:ph type="pic" sz="half" idx="22"/>
          </p:nvPr>
        </p:nvSpPr>
        <p:spPr>
          <a:xfrm>
            <a:off x="6157635" y="2341778"/>
            <a:ext cx="5585122" cy="4201339"/>
          </a:xfrm>
          <a:prstGeom prst="rect">
            <a:avLst/>
          </a:prstGeom>
        </p:spPr>
        <p:txBody>
          <a:bodyPr lIns="91439" tIns="45719" rIns="91439" bIns="45719">
            <a:noAutofit/>
          </a:bodyPr>
          <a:lstStyle/>
          <a:p>
            <a:endParaRPr/>
          </a:p>
        </p:txBody>
      </p:sp>
      <p:sp>
        <p:nvSpPr>
          <p:cNvPr id="666" name="FPO.png"/>
          <p:cNvSpPr>
            <a:spLocks noGrp="1"/>
          </p:cNvSpPr>
          <p:nvPr>
            <p:ph type="pic" sz="half" idx="23"/>
          </p:nvPr>
        </p:nvSpPr>
        <p:spPr>
          <a:xfrm>
            <a:off x="452952" y="2341778"/>
            <a:ext cx="5585122" cy="4201339"/>
          </a:xfrm>
          <a:prstGeom prst="rect">
            <a:avLst/>
          </a:prstGeom>
        </p:spPr>
        <p:txBody>
          <a:bodyPr lIns="91439" tIns="45719" rIns="91439" bIns="45719">
            <a:noAutofit/>
          </a:bodyPr>
          <a:lstStyle/>
          <a:p>
            <a:endParaRPr/>
          </a:p>
        </p:txBody>
      </p:sp>
      <p:sp>
        <p:nvSpPr>
          <p:cNvPr id="667" name="Lorem ipsum title.…"/>
          <p:cNvSpPr txBox="1">
            <a:spLocks noGrp="1"/>
          </p:cNvSpPr>
          <p:nvPr>
            <p:ph type="body" sz="quarter" idx="24"/>
          </p:nvPr>
        </p:nvSpPr>
        <p:spPr>
          <a:xfrm>
            <a:off x="6568422" y="442869"/>
            <a:ext cx="4771539" cy="3525196"/>
          </a:xfrm>
          <a:prstGeom prst="rect">
            <a:avLst/>
          </a:prstGeom>
        </p:spPr>
        <p:txBody>
          <a:bodyPr wrap="square" lIns="0" tIns="0" rIns="0" bIns="0">
            <a:spAutoFit/>
          </a:bodyPr>
          <a:lstStyle/>
          <a:p>
            <a:pPr defTabSz="1219169">
              <a:lnSpc>
                <a:spcPct val="90000"/>
              </a:lnSpc>
              <a:defRPr sz="4800"/>
            </a:pPr>
            <a:r>
              <a:t>Lorem ipsum title.</a:t>
            </a:r>
          </a:p>
          <a:p>
            <a:pPr defTabSz="1219169">
              <a:lnSpc>
                <a:spcPts val="1650"/>
              </a:lnSpc>
              <a:defRPr sz="2400" spc="-24"/>
            </a:pPr>
            <a:endParaRPr/>
          </a:p>
          <a:p>
            <a:pPr defTabSz="1219169">
              <a:lnSpc>
                <a:spcPts val="1650"/>
              </a:lnSpc>
              <a:defRPr sz="2400" spc="-24"/>
            </a:pPr>
            <a:r>
              <a:t>Lorem ipsum dolor sit amet, consectetur adipiscing elit. Fusce faucibus maximus odio consectetur pretium. Donec at est at massa convallis elementum. Quisque arcu dui, eleifend non lacus non, porttitor dapibus nunc. Pellentesque quam libero, porttitor sed orci at, blandit eleifend nisi.</a:t>
            </a:r>
          </a:p>
        </p:txBody>
      </p:sp>
      <p:pic>
        <p:nvPicPr>
          <p:cNvPr id="668" name="Image" descr="Image"/>
          <p:cNvPicPr>
            <a:picLocks noChangeAspect="1"/>
          </p:cNvPicPr>
          <p:nvPr/>
        </p:nvPicPr>
        <p:blipFill>
          <a:blip r:embed="rId4"/>
          <a:stretch>
            <a:fillRect/>
          </a:stretch>
        </p:blipFill>
        <p:spPr>
          <a:xfrm>
            <a:off x="459491" y="6597402"/>
            <a:ext cx="336551" cy="159600"/>
          </a:xfrm>
          <a:prstGeom prst="rect">
            <a:avLst/>
          </a:prstGeom>
          <a:ln w="12700">
            <a:miter lim="400000"/>
          </a:ln>
        </p:spPr>
      </p:pic>
      <p:sp>
        <p:nvSpPr>
          <p:cNvPr id="669" name="Line"/>
          <p:cNvSpPr/>
          <p:nvPr/>
        </p:nvSpPr>
        <p:spPr>
          <a:xfrm>
            <a:off x="459491" y="6514154"/>
            <a:ext cx="11273019" cy="1"/>
          </a:xfrm>
          <a:prstGeom prst="line">
            <a:avLst/>
          </a:prstGeom>
          <a:ln w="6350">
            <a:solidFill>
              <a:srgbClr val="000000"/>
            </a:solidFill>
            <a:miter lim="400000"/>
          </a:ln>
        </p:spPr>
        <p:txBody>
          <a:bodyPr lIns="25400" tIns="25400" rIns="25400" bIns="25400" anchor="ctr"/>
          <a:lstStyle/>
          <a:p>
            <a:pPr>
              <a:lnSpc>
                <a:spcPts val="1650"/>
              </a:lnSpc>
              <a:defRPr sz="2400" spc="-24"/>
            </a:pPr>
            <a:endParaRPr sz="1200"/>
          </a:p>
        </p:txBody>
      </p:sp>
      <p:sp>
        <p:nvSpPr>
          <p:cNvPr id="670" name="Line"/>
          <p:cNvSpPr/>
          <p:nvPr/>
        </p:nvSpPr>
        <p:spPr>
          <a:xfrm flipV="1">
            <a:off x="6096000" y="454093"/>
            <a:ext cx="1" cy="5949814"/>
          </a:xfrm>
          <a:prstGeom prst="line">
            <a:avLst/>
          </a:prstGeom>
          <a:ln w="6350">
            <a:solidFill>
              <a:srgbClr val="000000"/>
            </a:solidFill>
            <a:miter lim="400000"/>
          </a:ln>
        </p:spPr>
        <p:txBody>
          <a:bodyPr lIns="25400" tIns="25400" rIns="25400" bIns="25400" anchor="ctr"/>
          <a:lstStyle/>
          <a:p>
            <a:pPr>
              <a:lnSpc>
                <a:spcPts val="1650"/>
              </a:lnSpc>
              <a:defRPr sz="2400" spc="-24"/>
            </a:pPr>
            <a:endParaRPr sz="1200"/>
          </a:p>
        </p:txBody>
      </p:sp>
      <p:sp>
        <p:nvSpPr>
          <p:cNvPr id="671" name="Slide Number"/>
          <p:cNvSpPr txBox="1">
            <a:spLocks noGrp="1"/>
          </p:cNvSpPr>
          <p:nvPr>
            <p:ph type="sldNum" sz="quarter" idx="2"/>
          </p:nvPr>
        </p:nvSpPr>
        <p:spPr>
          <a:xfrm>
            <a:off x="11640155" y="6591300"/>
            <a:ext cx="105235" cy="107951"/>
          </a:xfrm>
          <a:prstGeom prst="rect">
            <a:avLst/>
          </a:prstGeom>
        </p:spPr>
        <p:txBody>
          <a:bodyPr lIns="0" tIns="0" rIns="0" bIns="0" anchor="b"/>
          <a:lstStyle>
            <a:lvl1pPr algn="r" defTabSz="1219169">
              <a:spcBef>
                <a:spcPts val="2250"/>
              </a:spcBef>
              <a:defRPr sz="700" spc="0">
                <a:solidFill>
                  <a:srgbClr val="000000"/>
                </a:solidFill>
                <a:latin typeface="+mn-lt"/>
                <a:ea typeface="+mn-ea"/>
                <a:cs typeface="+mn-cs"/>
                <a:sym typeface="Helvetica"/>
              </a:defRPr>
            </a:lvl1pPr>
          </a:lstStyle>
          <a:p>
            <a:fld id="{86CB4B4D-7CA3-9044-876B-883B54F8677D}" type="slidenum">
              <a:t>‹N°›</a:t>
            </a:fld>
            <a:endParaRPr/>
          </a:p>
        </p:txBody>
      </p:sp>
      <p:sp>
        <p:nvSpPr>
          <p:cNvPr id="672" name="Project name"/>
          <p:cNvSpPr txBox="1"/>
          <p:nvPr/>
        </p:nvSpPr>
        <p:spPr>
          <a:xfrm>
            <a:off x="6160679" y="6591476"/>
            <a:ext cx="530114" cy="11740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a:lnSpc>
                <a:spcPct val="120000"/>
              </a:lnSpc>
              <a:spcBef>
                <a:spcPts val="500"/>
              </a:spcBef>
              <a:defRPr sz="1400">
                <a:solidFill>
                  <a:srgbClr val="000000">
                    <a:alpha val="60000"/>
                  </a:srgbClr>
                </a:solidFill>
              </a:defRPr>
            </a:lvl1pPr>
          </a:lstStyle>
          <a:p>
            <a:r>
              <a:rPr sz="700"/>
              <a:t>Project name</a:t>
            </a:r>
          </a:p>
        </p:txBody>
      </p:sp>
    </p:spTree>
  </p:cSld>
  <p:clrMapOvr>
    <a:masterClrMapping/>
  </p:clrMapOvr>
  <p:transition spd="med"/>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x">
  <p:cSld name="Img Galery + Title">
    <p:bg>
      <p:bgPr>
        <a:solidFill>
          <a:srgbClr val="FFFFFF"/>
        </a:solidFill>
        <a:effectLst/>
      </p:bgPr>
    </p:bg>
    <p:spTree>
      <p:nvGrpSpPr>
        <p:cNvPr id="1" name=""/>
        <p:cNvGrpSpPr/>
        <p:nvPr/>
      </p:nvGrpSpPr>
      <p:grpSpPr>
        <a:xfrm>
          <a:off x="0" y="0"/>
          <a:ext cx="0" cy="0"/>
          <a:chOff x="0" y="0"/>
          <a:chExt cx="0" cy="0"/>
        </a:xfrm>
      </p:grpSpPr>
      <p:pic>
        <p:nvPicPr>
          <p:cNvPr id="679" name="Image" descr="Image"/>
          <p:cNvPicPr>
            <a:picLocks noChangeAspect="1"/>
          </p:cNvPicPr>
          <p:nvPr/>
        </p:nvPicPr>
        <p:blipFill>
          <a:blip r:embed="rId2"/>
          <a:stretch>
            <a:fillRect/>
          </a:stretch>
        </p:blipFill>
        <p:spPr>
          <a:xfrm>
            <a:off x="-1" y="-556289"/>
            <a:ext cx="12192001" cy="444501"/>
          </a:xfrm>
          <a:prstGeom prst="rect">
            <a:avLst/>
          </a:prstGeom>
          <a:ln w="12700">
            <a:miter lim="400000"/>
          </a:ln>
        </p:spPr>
      </p:pic>
      <p:pic>
        <p:nvPicPr>
          <p:cNvPr id="680" name="Image" descr="Image"/>
          <p:cNvPicPr>
            <a:picLocks noChangeAspect="1"/>
          </p:cNvPicPr>
          <p:nvPr/>
        </p:nvPicPr>
        <p:blipFill>
          <a:blip r:embed="rId3"/>
          <a:stretch>
            <a:fillRect/>
          </a:stretch>
        </p:blipFill>
        <p:spPr>
          <a:xfrm>
            <a:off x="-593977" y="0"/>
            <a:ext cx="444501" cy="6858000"/>
          </a:xfrm>
          <a:prstGeom prst="rect">
            <a:avLst/>
          </a:prstGeom>
          <a:ln w="12700">
            <a:miter lim="400000"/>
          </a:ln>
        </p:spPr>
      </p:pic>
      <p:sp>
        <p:nvSpPr>
          <p:cNvPr id="681" name="Lorem ipsum title."/>
          <p:cNvSpPr txBox="1">
            <a:spLocks noGrp="1"/>
          </p:cNvSpPr>
          <p:nvPr>
            <p:ph type="body" sz="quarter" idx="21"/>
          </p:nvPr>
        </p:nvSpPr>
        <p:spPr>
          <a:xfrm>
            <a:off x="3323437" y="1111045"/>
            <a:ext cx="5598639" cy="443198"/>
          </a:xfrm>
          <a:prstGeom prst="rect">
            <a:avLst/>
          </a:prstGeom>
        </p:spPr>
        <p:txBody>
          <a:bodyPr wrap="square" lIns="0" tIns="0" rIns="0" bIns="0" anchor="ctr">
            <a:spAutoFit/>
          </a:bodyPr>
          <a:lstStyle>
            <a:lvl1pPr algn="ctr" defTabSz="1219169">
              <a:lnSpc>
                <a:spcPct val="90000"/>
              </a:lnSpc>
              <a:defRPr sz="3200"/>
            </a:lvl1pPr>
          </a:lstStyle>
          <a:p>
            <a:r>
              <a:t>Lorem ipsum title.</a:t>
            </a:r>
          </a:p>
        </p:txBody>
      </p:sp>
      <p:sp>
        <p:nvSpPr>
          <p:cNvPr id="682" name="Google Shape;64;p14"/>
          <p:cNvSpPr>
            <a:spLocks noGrp="1"/>
          </p:cNvSpPr>
          <p:nvPr>
            <p:ph type="pic" sz="quarter" idx="22"/>
          </p:nvPr>
        </p:nvSpPr>
        <p:spPr>
          <a:xfrm>
            <a:off x="7964474" y="4514710"/>
            <a:ext cx="3889002" cy="1901882"/>
          </a:xfrm>
          <a:prstGeom prst="rect">
            <a:avLst/>
          </a:prstGeom>
        </p:spPr>
        <p:txBody>
          <a:bodyPr lIns="91439" tIns="45719" rIns="91439" bIns="45719">
            <a:noAutofit/>
          </a:bodyPr>
          <a:lstStyle/>
          <a:p>
            <a:endParaRPr/>
          </a:p>
        </p:txBody>
      </p:sp>
      <p:sp>
        <p:nvSpPr>
          <p:cNvPr id="683" name="Google Shape;64;p14"/>
          <p:cNvSpPr>
            <a:spLocks noGrp="1"/>
          </p:cNvSpPr>
          <p:nvPr>
            <p:ph type="pic" sz="quarter" idx="23"/>
          </p:nvPr>
        </p:nvSpPr>
        <p:spPr>
          <a:xfrm>
            <a:off x="4151548" y="4514710"/>
            <a:ext cx="3889002" cy="1901882"/>
          </a:xfrm>
          <a:prstGeom prst="rect">
            <a:avLst/>
          </a:prstGeom>
        </p:spPr>
        <p:txBody>
          <a:bodyPr lIns="91439" tIns="45719" rIns="91439" bIns="45719">
            <a:noAutofit/>
          </a:bodyPr>
          <a:lstStyle/>
          <a:p>
            <a:endParaRPr/>
          </a:p>
        </p:txBody>
      </p:sp>
      <p:sp>
        <p:nvSpPr>
          <p:cNvPr id="684" name="Google Shape;64;p14"/>
          <p:cNvSpPr>
            <a:spLocks noGrp="1"/>
          </p:cNvSpPr>
          <p:nvPr>
            <p:ph type="pic" sz="quarter" idx="24"/>
          </p:nvPr>
        </p:nvSpPr>
        <p:spPr>
          <a:xfrm>
            <a:off x="344972" y="4514710"/>
            <a:ext cx="3889002" cy="1901882"/>
          </a:xfrm>
          <a:prstGeom prst="rect">
            <a:avLst/>
          </a:prstGeom>
        </p:spPr>
        <p:txBody>
          <a:bodyPr lIns="91439" tIns="45719" rIns="91439" bIns="45719">
            <a:noAutofit/>
          </a:bodyPr>
          <a:lstStyle/>
          <a:p>
            <a:endParaRPr/>
          </a:p>
        </p:txBody>
      </p:sp>
      <p:sp>
        <p:nvSpPr>
          <p:cNvPr id="685" name="Google Shape;64;p14"/>
          <p:cNvSpPr>
            <a:spLocks noGrp="1"/>
          </p:cNvSpPr>
          <p:nvPr>
            <p:ph type="pic" sz="quarter" idx="25"/>
          </p:nvPr>
        </p:nvSpPr>
        <p:spPr>
          <a:xfrm>
            <a:off x="7964474" y="2478088"/>
            <a:ext cx="3889002" cy="1901882"/>
          </a:xfrm>
          <a:prstGeom prst="rect">
            <a:avLst/>
          </a:prstGeom>
        </p:spPr>
        <p:txBody>
          <a:bodyPr lIns="91439" tIns="45719" rIns="91439" bIns="45719">
            <a:noAutofit/>
          </a:bodyPr>
          <a:lstStyle/>
          <a:p>
            <a:endParaRPr/>
          </a:p>
        </p:txBody>
      </p:sp>
      <p:sp>
        <p:nvSpPr>
          <p:cNvPr id="686" name="Google Shape;64;p14"/>
          <p:cNvSpPr>
            <a:spLocks noGrp="1"/>
          </p:cNvSpPr>
          <p:nvPr>
            <p:ph type="pic" sz="quarter" idx="26"/>
          </p:nvPr>
        </p:nvSpPr>
        <p:spPr>
          <a:xfrm>
            <a:off x="4151548" y="2478088"/>
            <a:ext cx="3889002" cy="1901882"/>
          </a:xfrm>
          <a:prstGeom prst="rect">
            <a:avLst/>
          </a:prstGeom>
        </p:spPr>
        <p:txBody>
          <a:bodyPr lIns="91439" tIns="45719" rIns="91439" bIns="45719">
            <a:noAutofit/>
          </a:bodyPr>
          <a:lstStyle/>
          <a:p>
            <a:endParaRPr/>
          </a:p>
        </p:txBody>
      </p:sp>
      <p:sp>
        <p:nvSpPr>
          <p:cNvPr id="687" name="Google Shape;64;p14"/>
          <p:cNvSpPr>
            <a:spLocks noGrp="1"/>
          </p:cNvSpPr>
          <p:nvPr>
            <p:ph type="pic" sz="quarter" idx="27"/>
          </p:nvPr>
        </p:nvSpPr>
        <p:spPr>
          <a:xfrm>
            <a:off x="344972" y="2478088"/>
            <a:ext cx="3889002" cy="1901882"/>
          </a:xfrm>
          <a:prstGeom prst="rect">
            <a:avLst/>
          </a:prstGeom>
        </p:spPr>
        <p:txBody>
          <a:bodyPr lIns="91439" tIns="45719" rIns="91439" bIns="45719">
            <a:noAutofit/>
          </a:bodyPr>
          <a:lstStyle/>
          <a:p>
            <a:endParaRPr/>
          </a:p>
        </p:txBody>
      </p:sp>
      <p:pic>
        <p:nvPicPr>
          <p:cNvPr id="688" name="Image" descr="Image"/>
          <p:cNvPicPr>
            <a:picLocks noChangeAspect="1"/>
          </p:cNvPicPr>
          <p:nvPr/>
        </p:nvPicPr>
        <p:blipFill>
          <a:blip r:embed="rId4"/>
          <a:stretch>
            <a:fillRect/>
          </a:stretch>
        </p:blipFill>
        <p:spPr>
          <a:xfrm>
            <a:off x="459491" y="6597402"/>
            <a:ext cx="336551" cy="159600"/>
          </a:xfrm>
          <a:prstGeom prst="rect">
            <a:avLst/>
          </a:prstGeom>
          <a:ln w="12700">
            <a:miter lim="400000"/>
          </a:ln>
        </p:spPr>
      </p:pic>
      <p:sp>
        <p:nvSpPr>
          <p:cNvPr id="689" name="Line"/>
          <p:cNvSpPr/>
          <p:nvPr/>
        </p:nvSpPr>
        <p:spPr>
          <a:xfrm>
            <a:off x="459491" y="6514154"/>
            <a:ext cx="11273019" cy="1"/>
          </a:xfrm>
          <a:prstGeom prst="line">
            <a:avLst/>
          </a:prstGeom>
          <a:ln w="6350">
            <a:solidFill>
              <a:srgbClr val="000000"/>
            </a:solidFill>
            <a:miter lim="400000"/>
          </a:ln>
        </p:spPr>
        <p:txBody>
          <a:bodyPr lIns="25400" tIns="25400" rIns="25400" bIns="25400" anchor="ctr"/>
          <a:lstStyle/>
          <a:p>
            <a:pPr>
              <a:lnSpc>
                <a:spcPts val="1650"/>
              </a:lnSpc>
              <a:defRPr sz="2400" spc="-24"/>
            </a:pPr>
            <a:endParaRPr sz="1200"/>
          </a:p>
        </p:txBody>
      </p:sp>
      <p:sp>
        <p:nvSpPr>
          <p:cNvPr id="690" name="Slide Number"/>
          <p:cNvSpPr txBox="1">
            <a:spLocks noGrp="1"/>
          </p:cNvSpPr>
          <p:nvPr>
            <p:ph type="sldNum" sz="quarter" idx="2"/>
          </p:nvPr>
        </p:nvSpPr>
        <p:spPr>
          <a:xfrm>
            <a:off x="11640155" y="6591300"/>
            <a:ext cx="105235" cy="107951"/>
          </a:xfrm>
          <a:prstGeom prst="rect">
            <a:avLst/>
          </a:prstGeom>
        </p:spPr>
        <p:txBody>
          <a:bodyPr lIns="0" tIns="0" rIns="0" bIns="0" anchor="b"/>
          <a:lstStyle>
            <a:lvl1pPr algn="r" defTabSz="1219169">
              <a:spcBef>
                <a:spcPts val="2250"/>
              </a:spcBef>
              <a:defRPr sz="700" spc="0">
                <a:solidFill>
                  <a:srgbClr val="000000"/>
                </a:solidFill>
                <a:latin typeface="+mn-lt"/>
                <a:ea typeface="+mn-ea"/>
                <a:cs typeface="+mn-cs"/>
                <a:sym typeface="Helvetica"/>
              </a:defRPr>
            </a:lvl1pPr>
          </a:lstStyle>
          <a:p>
            <a:fld id="{86CB4B4D-7CA3-9044-876B-883B54F8677D}" type="slidenum">
              <a:t>‹N°›</a:t>
            </a:fld>
            <a:endParaRPr/>
          </a:p>
        </p:txBody>
      </p:sp>
      <p:sp>
        <p:nvSpPr>
          <p:cNvPr id="691" name="Project name"/>
          <p:cNvSpPr txBox="1"/>
          <p:nvPr/>
        </p:nvSpPr>
        <p:spPr>
          <a:xfrm>
            <a:off x="6160679" y="6591476"/>
            <a:ext cx="530114" cy="11740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a:lnSpc>
                <a:spcPct val="120000"/>
              </a:lnSpc>
              <a:spcBef>
                <a:spcPts val="500"/>
              </a:spcBef>
              <a:defRPr sz="1400">
                <a:solidFill>
                  <a:srgbClr val="000000">
                    <a:alpha val="60000"/>
                  </a:srgbClr>
                </a:solidFill>
              </a:defRPr>
            </a:lvl1pPr>
          </a:lstStyle>
          <a:p>
            <a:r>
              <a:rPr sz="700"/>
              <a:t>Project name</a:t>
            </a:r>
          </a:p>
        </p:txBody>
      </p:sp>
    </p:spTree>
  </p:cSld>
  <p:clrMapOvr>
    <a:masterClrMapping/>
  </p:clrMapOvr>
  <p:transition spd="med"/>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x">
  <p:cSld name="Title+6imgs+Captions">
    <p:bg>
      <p:bgPr>
        <a:solidFill>
          <a:srgbClr val="FFFFFF"/>
        </a:solidFill>
        <a:effectLst/>
      </p:bgPr>
    </p:bg>
    <p:spTree>
      <p:nvGrpSpPr>
        <p:cNvPr id="1" name=""/>
        <p:cNvGrpSpPr/>
        <p:nvPr/>
      </p:nvGrpSpPr>
      <p:grpSpPr>
        <a:xfrm>
          <a:off x="0" y="0"/>
          <a:ext cx="0" cy="0"/>
          <a:chOff x="0" y="0"/>
          <a:chExt cx="0" cy="0"/>
        </a:xfrm>
      </p:grpSpPr>
      <p:pic>
        <p:nvPicPr>
          <p:cNvPr id="698" name="Image" descr="Image"/>
          <p:cNvPicPr>
            <a:picLocks noChangeAspect="1"/>
          </p:cNvPicPr>
          <p:nvPr/>
        </p:nvPicPr>
        <p:blipFill>
          <a:blip r:embed="rId2"/>
          <a:stretch>
            <a:fillRect/>
          </a:stretch>
        </p:blipFill>
        <p:spPr>
          <a:xfrm>
            <a:off x="-1" y="-556289"/>
            <a:ext cx="12192001" cy="444501"/>
          </a:xfrm>
          <a:prstGeom prst="rect">
            <a:avLst/>
          </a:prstGeom>
          <a:ln w="12700">
            <a:miter lim="400000"/>
          </a:ln>
        </p:spPr>
      </p:pic>
      <p:pic>
        <p:nvPicPr>
          <p:cNvPr id="699" name="Image" descr="Image"/>
          <p:cNvPicPr>
            <a:picLocks noChangeAspect="1"/>
          </p:cNvPicPr>
          <p:nvPr/>
        </p:nvPicPr>
        <p:blipFill>
          <a:blip r:embed="rId3"/>
          <a:stretch>
            <a:fillRect/>
          </a:stretch>
        </p:blipFill>
        <p:spPr>
          <a:xfrm>
            <a:off x="-593977" y="0"/>
            <a:ext cx="444501" cy="6858000"/>
          </a:xfrm>
          <a:prstGeom prst="rect">
            <a:avLst/>
          </a:prstGeom>
          <a:ln w="12700">
            <a:miter lim="400000"/>
          </a:ln>
        </p:spPr>
      </p:pic>
      <p:sp>
        <p:nvSpPr>
          <p:cNvPr id="700" name="Surrounded by experts"/>
          <p:cNvSpPr txBox="1">
            <a:spLocks noGrp="1"/>
          </p:cNvSpPr>
          <p:nvPr>
            <p:ph type="body" sz="quarter" idx="21"/>
          </p:nvPr>
        </p:nvSpPr>
        <p:spPr>
          <a:xfrm>
            <a:off x="1264251" y="660651"/>
            <a:ext cx="9663498" cy="443198"/>
          </a:xfrm>
          <a:prstGeom prst="rect">
            <a:avLst/>
          </a:prstGeom>
        </p:spPr>
        <p:txBody>
          <a:bodyPr wrap="square" lIns="0" tIns="0" rIns="0" bIns="0" anchor="ctr">
            <a:spAutoFit/>
          </a:bodyPr>
          <a:lstStyle>
            <a:lvl1pPr algn="ctr" defTabSz="1219169">
              <a:lnSpc>
                <a:spcPct val="90000"/>
              </a:lnSpc>
              <a:defRPr sz="3200"/>
            </a:lvl1pPr>
          </a:lstStyle>
          <a:p>
            <a:r>
              <a:t>Surrounded by experts</a:t>
            </a:r>
          </a:p>
        </p:txBody>
      </p:sp>
      <p:pic>
        <p:nvPicPr>
          <p:cNvPr id="701" name="Image" descr="Image"/>
          <p:cNvPicPr>
            <a:picLocks noChangeAspect="1"/>
          </p:cNvPicPr>
          <p:nvPr/>
        </p:nvPicPr>
        <p:blipFill>
          <a:blip r:embed="rId4"/>
          <a:stretch>
            <a:fillRect/>
          </a:stretch>
        </p:blipFill>
        <p:spPr>
          <a:xfrm>
            <a:off x="459491" y="6597402"/>
            <a:ext cx="336551" cy="159600"/>
          </a:xfrm>
          <a:prstGeom prst="rect">
            <a:avLst/>
          </a:prstGeom>
          <a:ln w="12700">
            <a:miter lim="400000"/>
          </a:ln>
        </p:spPr>
      </p:pic>
      <p:sp>
        <p:nvSpPr>
          <p:cNvPr id="702" name="Line"/>
          <p:cNvSpPr/>
          <p:nvPr/>
        </p:nvSpPr>
        <p:spPr>
          <a:xfrm>
            <a:off x="459491" y="6514154"/>
            <a:ext cx="11273019" cy="1"/>
          </a:xfrm>
          <a:prstGeom prst="line">
            <a:avLst/>
          </a:prstGeom>
          <a:ln w="6350">
            <a:solidFill>
              <a:srgbClr val="000000"/>
            </a:solidFill>
            <a:miter lim="400000"/>
          </a:ln>
        </p:spPr>
        <p:txBody>
          <a:bodyPr lIns="25400" tIns="25400" rIns="25400" bIns="25400" anchor="ctr"/>
          <a:lstStyle/>
          <a:p>
            <a:pPr>
              <a:lnSpc>
                <a:spcPts val="1650"/>
              </a:lnSpc>
              <a:defRPr sz="2400" spc="-24"/>
            </a:pPr>
            <a:endParaRPr sz="1200"/>
          </a:p>
        </p:txBody>
      </p:sp>
      <p:sp>
        <p:nvSpPr>
          <p:cNvPr id="703" name="John Doe…"/>
          <p:cNvSpPr txBox="1"/>
          <p:nvPr/>
        </p:nvSpPr>
        <p:spPr>
          <a:xfrm>
            <a:off x="445047" y="4897167"/>
            <a:ext cx="1785938" cy="37388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p>
            <a:pPr>
              <a:lnSpc>
                <a:spcPts val="1650"/>
              </a:lnSpc>
              <a:defRPr sz="2400" spc="-24"/>
            </a:pPr>
            <a:r>
              <a:rPr sz="1200"/>
              <a:t>John Doe</a:t>
            </a:r>
          </a:p>
          <a:p>
            <a:pPr>
              <a:lnSpc>
                <a:spcPct val="120000"/>
              </a:lnSpc>
              <a:spcBef>
                <a:spcPts val="250"/>
              </a:spcBef>
              <a:defRPr sz="1400">
                <a:solidFill>
                  <a:srgbClr val="000000">
                    <a:alpha val="60000"/>
                  </a:srgbClr>
                </a:solidFill>
              </a:defRPr>
            </a:pPr>
            <a:r>
              <a:rPr sz="700"/>
              <a:t>Brand Manager</a:t>
            </a:r>
          </a:p>
        </p:txBody>
      </p:sp>
      <p:sp>
        <p:nvSpPr>
          <p:cNvPr id="704" name="John Doe…"/>
          <p:cNvSpPr txBox="1"/>
          <p:nvPr/>
        </p:nvSpPr>
        <p:spPr>
          <a:xfrm>
            <a:off x="2347440" y="4897167"/>
            <a:ext cx="1785937" cy="37388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p>
            <a:pPr>
              <a:lnSpc>
                <a:spcPts val="1650"/>
              </a:lnSpc>
              <a:defRPr sz="2400" spc="-24"/>
            </a:pPr>
            <a:r>
              <a:rPr sz="1200"/>
              <a:t>John Doe</a:t>
            </a:r>
          </a:p>
          <a:p>
            <a:pPr>
              <a:lnSpc>
                <a:spcPct val="120000"/>
              </a:lnSpc>
              <a:spcBef>
                <a:spcPts val="250"/>
              </a:spcBef>
              <a:defRPr sz="1400">
                <a:solidFill>
                  <a:srgbClr val="000000">
                    <a:alpha val="60000"/>
                  </a:srgbClr>
                </a:solidFill>
              </a:defRPr>
            </a:pPr>
            <a:r>
              <a:rPr sz="700"/>
              <a:t>Brand Manager</a:t>
            </a:r>
          </a:p>
        </p:txBody>
      </p:sp>
      <p:sp>
        <p:nvSpPr>
          <p:cNvPr id="705" name="John Doe…"/>
          <p:cNvSpPr txBox="1"/>
          <p:nvPr/>
        </p:nvSpPr>
        <p:spPr>
          <a:xfrm>
            <a:off x="4255021" y="4897167"/>
            <a:ext cx="1785938" cy="37388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p>
            <a:pPr>
              <a:lnSpc>
                <a:spcPts val="1650"/>
              </a:lnSpc>
              <a:defRPr sz="2400" spc="-24"/>
            </a:pPr>
            <a:r>
              <a:rPr sz="1200"/>
              <a:t>John Doe</a:t>
            </a:r>
          </a:p>
          <a:p>
            <a:pPr>
              <a:lnSpc>
                <a:spcPct val="120000"/>
              </a:lnSpc>
              <a:spcBef>
                <a:spcPts val="250"/>
              </a:spcBef>
              <a:defRPr sz="1400">
                <a:solidFill>
                  <a:srgbClr val="000000">
                    <a:alpha val="60000"/>
                  </a:srgbClr>
                </a:solidFill>
              </a:defRPr>
            </a:pPr>
            <a:r>
              <a:rPr sz="700"/>
              <a:t>Brand Manager</a:t>
            </a:r>
          </a:p>
        </p:txBody>
      </p:sp>
      <p:sp>
        <p:nvSpPr>
          <p:cNvPr id="706" name="John Doe…"/>
          <p:cNvSpPr txBox="1"/>
          <p:nvPr/>
        </p:nvSpPr>
        <p:spPr>
          <a:xfrm>
            <a:off x="6157414" y="4897167"/>
            <a:ext cx="1785937" cy="37388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p>
            <a:pPr>
              <a:lnSpc>
                <a:spcPts val="1650"/>
              </a:lnSpc>
              <a:defRPr sz="2400" spc="-24"/>
            </a:pPr>
            <a:r>
              <a:rPr sz="1200"/>
              <a:t>John Doe</a:t>
            </a:r>
          </a:p>
          <a:p>
            <a:pPr>
              <a:lnSpc>
                <a:spcPct val="120000"/>
              </a:lnSpc>
              <a:spcBef>
                <a:spcPts val="250"/>
              </a:spcBef>
              <a:defRPr sz="1400">
                <a:solidFill>
                  <a:srgbClr val="000000">
                    <a:alpha val="60000"/>
                  </a:srgbClr>
                </a:solidFill>
              </a:defRPr>
            </a:pPr>
            <a:r>
              <a:rPr sz="700"/>
              <a:t>Brand Manager</a:t>
            </a:r>
          </a:p>
        </p:txBody>
      </p:sp>
      <p:sp>
        <p:nvSpPr>
          <p:cNvPr id="707" name="John Doe…"/>
          <p:cNvSpPr txBox="1"/>
          <p:nvPr/>
        </p:nvSpPr>
        <p:spPr>
          <a:xfrm>
            <a:off x="8068864" y="4897167"/>
            <a:ext cx="1785937" cy="37388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p>
            <a:pPr>
              <a:lnSpc>
                <a:spcPts val="1650"/>
              </a:lnSpc>
              <a:defRPr sz="2400" spc="-24"/>
            </a:pPr>
            <a:r>
              <a:rPr sz="1200"/>
              <a:t>John Doe</a:t>
            </a:r>
          </a:p>
          <a:p>
            <a:pPr>
              <a:lnSpc>
                <a:spcPct val="120000"/>
              </a:lnSpc>
              <a:spcBef>
                <a:spcPts val="250"/>
              </a:spcBef>
              <a:defRPr sz="1400">
                <a:solidFill>
                  <a:srgbClr val="000000">
                    <a:alpha val="60000"/>
                  </a:srgbClr>
                </a:solidFill>
              </a:defRPr>
            </a:pPr>
            <a:r>
              <a:rPr sz="700"/>
              <a:t>Brand Manager</a:t>
            </a:r>
          </a:p>
        </p:txBody>
      </p:sp>
      <p:sp>
        <p:nvSpPr>
          <p:cNvPr id="708" name="John Doe…"/>
          <p:cNvSpPr txBox="1"/>
          <p:nvPr/>
        </p:nvSpPr>
        <p:spPr>
          <a:xfrm>
            <a:off x="9971256" y="4897167"/>
            <a:ext cx="1785938" cy="37388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p>
            <a:pPr>
              <a:lnSpc>
                <a:spcPts val="1650"/>
              </a:lnSpc>
              <a:defRPr sz="2400" spc="-24"/>
            </a:pPr>
            <a:r>
              <a:rPr sz="1200"/>
              <a:t>John Doe</a:t>
            </a:r>
          </a:p>
          <a:p>
            <a:pPr>
              <a:lnSpc>
                <a:spcPct val="120000"/>
              </a:lnSpc>
              <a:spcBef>
                <a:spcPts val="250"/>
              </a:spcBef>
              <a:defRPr sz="1400">
                <a:solidFill>
                  <a:srgbClr val="000000">
                    <a:alpha val="60000"/>
                  </a:srgbClr>
                </a:solidFill>
              </a:defRPr>
            </a:pPr>
            <a:r>
              <a:rPr sz="700"/>
              <a:t>Brand Manager</a:t>
            </a:r>
          </a:p>
        </p:txBody>
      </p:sp>
      <p:sp>
        <p:nvSpPr>
          <p:cNvPr id="709" name="Google Shape;64;p14"/>
          <p:cNvSpPr>
            <a:spLocks noGrp="1"/>
          </p:cNvSpPr>
          <p:nvPr>
            <p:ph type="pic" sz="quarter" idx="22"/>
          </p:nvPr>
        </p:nvSpPr>
        <p:spPr>
          <a:xfrm>
            <a:off x="9924913" y="1993106"/>
            <a:ext cx="1878684" cy="2794001"/>
          </a:xfrm>
          <a:prstGeom prst="rect">
            <a:avLst/>
          </a:prstGeom>
        </p:spPr>
        <p:txBody>
          <a:bodyPr lIns="91439" tIns="45719" rIns="91439" bIns="45719">
            <a:noAutofit/>
          </a:bodyPr>
          <a:lstStyle/>
          <a:p>
            <a:endParaRPr/>
          </a:p>
        </p:txBody>
      </p:sp>
      <p:sp>
        <p:nvSpPr>
          <p:cNvPr id="710" name="Google Shape;64;p14"/>
          <p:cNvSpPr>
            <a:spLocks noGrp="1"/>
          </p:cNvSpPr>
          <p:nvPr>
            <p:ph type="pic" sz="quarter" idx="23"/>
          </p:nvPr>
        </p:nvSpPr>
        <p:spPr>
          <a:xfrm>
            <a:off x="8018437" y="1993106"/>
            <a:ext cx="1878684" cy="2794001"/>
          </a:xfrm>
          <a:prstGeom prst="rect">
            <a:avLst/>
          </a:prstGeom>
        </p:spPr>
        <p:txBody>
          <a:bodyPr lIns="91439" tIns="45719" rIns="91439" bIns="45719">
            <a:noAutofit/>
          </a:bodyPr>
          <a:lstStyle/>
          <a:p>
            <a:endParaRPr/>
          </a:p>
        </p:txBody>
      </p:sp>
      <p:sp>
        <p:nvSpPr>
          <p:cNvPr id="711" name="Google Shape;64;p14"/>
          <p:cNvSpPr>
            <a:spLocks noGrp="1"/>
          </p:cNvSpPr>
          <p:nvPr>
            <p:ph type="pic" sz="quarter" idx="24"/>
          </p:nvPr>
        </p:nvSpPr>
        <p:spPr>
          <a:xfrm>
            <a:off x="6111961" y="1993106"/>
            <a:ext cx="1878684" cy="2794001"/>
          </a:xfrm>
          <a:prstGeom prst="rect">
            <a:avLst/>
          </a:prstGeom>
        </p:spPr>
        <p:txBody>
          <a:bodyPr lIns="91439" tIns="45719" rIns="91439" bIns="45719">
            <a:noAutofit/>
          </a:bodyPr>
          <a:lstStyle/>
          <a:p>
            <a:endParaRPr/>
          </a:p>
        </p:txBody>
      </p:sp>
      <p:sp>
        <p:nvSpPr>
          <p:cNvPr id="712" name="Google Shape;64;p14"/>
          <p:cNvSpPr>
            <a:spLocks noGrp="1"/>
          </p:cNvSpPr>
          <p:nvPr>
            <p:ph type="pic" sz="quarter" idx="25"/>
          </p:nvPr>
        </p:nvSpPr>
        <p:spPr>
          <a:xfrm>
            <a:off x="4205484" y="1993106"/>
            <a:ext cx="1878684" cy="2794001"/>
          </a:xfrm>
          <a:prstGeom prst="rect">
            <a:avLst/>
          </a:prstGeom>
        </p:spPr>
        <p:txBody>
          <a:bodyPr lIns="91439" tIns="45719" rIns="91439" bIns="45719">
            <a:noAutofit/>
          </a:bodyPr>
          <a:lstStyle/>
          <a:p>
            <a:endParaRPr/>
          </a:p>
        </p:txBody>
      </p:sp>
      <p:sp>
        <p:nvSpPr>
          <p:cNvPr id="713" name="Google Shape;64;p14"/>
          <p:cNvSpPr>
            <a:spLocks noGrp="1"/>
          </p:cNvSpPr>
          <p:nvPr>
            <p:ph type="pic" sz="quarter" idx="26"/>
          </p:nvPr>
        </p:nvSpPr>
        <p:spPr>
          <a:xfrm>
            <a:off x="2299008" y="1993106"/>
            <a:ext cx="1878684" cy="2794001"/>
          </a:xfrm>
          <a:prstGeom prst="rect">
            <a:avLst/>
          </a:prstGeom>
        </p:spPr>
        <p:txBody>
          <a:bodyPr lIns="91439" tIns="45719" rIns="91439" bIns="45719">
            <a:noAutofit/>
          </a:bodyPr>
          <a:lstStyle/>
          <a:p>
            <a:endParaRPr/>
          </a:p>
        </p:txBody>
      </p:sp>
      <p:sp>
        <p:nvSpPr>
          <p:cNvPr id="714" name="Google Shape;64;p14"/>
          <p:cNvSpPr>
            <a:spLocks noGrp="1"/>
          </p:cNvSpPr>
          <p:nvPr>
            <p:ph type="pic" sz="quarter" idx="27"/>
          </p:nvPr>
        </p:nvSpPr>
        <p:spPr>
          <a:xfrm>
            <a:off x="392532" y="1993106"/>
            <a:ext cx="1878684" cy="2794001"/>
          </a:xfrm>
          <a:prstGeom prst="rect">
            <a:avLst/>
          </a:prstGeom>
        </p:spPr>
        <p:txBody>
          <a:bodyPr lIns="91439" tIns="45719" rIns="91439" bIns="45719">
            <a:noAutofit/>
          </a:bodyPr>
          <a:lstStyle/>
          <a:p>
            <a:endParaRPr/>
          </a:p>
        </p:txBody>
      </p:sp>
      <p:sp>
        <p:nvSpPr>
          <p:cNvPr id="715" name="Slide Number"/>
          <p:cNvSpPr txBox="1">
            <a:spLocks noGrp="1"/>
          </p:cNvSpPr>
          <p:nvPr>
            <p:ph type="sldNum" sz="quarter" idx="2"/>
          </p:nvPr>
        </p:nvSpPr>
        <p:spPr>
          <a:xfrm>
            <a:off x="11640155" y="6591300"/>
            <a:ext cx="105235" cy="107951"/>
          </a:xfrm>
          <a:prstGeom prst="rect">
            <a:avLst/>
          </a:prstGeom>
        </p:spPr>
        <p:txBody>
          <a:bodyPr lIns="0" tIns="0" rIns="0" bIns="0" anchor="b"/>
          <a:lstStyle>
            <a:lvl1pPr algn="r" defTabSz="1219169">
              <a:spcBef>
                <a:spcPts val="2250"/>
              </a:spcBef>
              <a:defRPr sz="700" spc="0">
                <a:solidFill>
                  <a:srgbClr val="000000"/>
                </a:solidFill>
                <a:latin typeface="+mn-lt"/>
                <a:ea typeface="+mn-ea"/>
                <a:cs typeface="+mn-cs"/>
                <a:sym typeface="Helvetica"/>
              </a:defRPr>
            </a:lvl1pPr>
          </a:lstStyle>
          <a:p>
            <a:fld id="{86CB4B4D-7CA3-9044-876B-883B54F8677D}" type="slidenum">
              <a:t>‹N°›</a:t>
            </a:fld>
            <a:endParaRPr/>
          </a:p>
        </p:txBody>
      </p:sp>
      <p:sp>
        <p:nvSpPr>
          <p:cNvPr id="716" name="Project name"/>
          <p:cNvSpPr txBox="1"/>
          <p:nvPr/>
        </p:nvSpPr>
        <p:spPr>
          <a:xfrm>
            <a:off x="6160679" y="6591476"/>
            <a:ext cx="530114" cy="11740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a:lnSpc>
                <a:spcPct val="120000"/>
              </a:lnSpc>
              <a:spcBef>
                <a:spcPts val="500"/>
              </a:spcBef>
              <a:defRPr sz="1400">
                <a:solidFill>
                  <a:srgbClr val="000000">
                    <a:alpha val="60000"/>
                  </a:srgbClr>
                </a:solidFill>
              </a:defRPr>
            </a:lvl1pPr>
          </a:lstStyle>
          <a:p>
            <a:r>
              <a:rPr sz="700"/>
              <a:t>Project name</a:t>
            </a: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3_Title Only">
    <p:bg>
      <p:bgPr>
        <a:solidFill>
          <a:srgbClr val="8479A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EB03DF-0364-6931-F76D-E62AA412E946}"/>
              </a:ext>
            </a:extLst>
          </p:cNvPr>
          <p:cNvSpPr>
            <a:spLocks noGrp="1"/>
          </p:cNvSpPr>
          <p:nvPr>
            <p:ph type="title"/>
          </p:nvPr>
        </p:nvSpPr>
        <p:spPr>
          <a:xfrm>
            <a:off x="406400" y="365125"/>
            <a:ext cx="11398956" cy="1325563"/>
          </a:xfrm>
        </p:spPr>
        <p:txBody>
          <a:bodyPr/>
          <a:lstStyle/>
          <a:p>
            <a:r>
              <a:rPr lang="en-GB"/>
              <a:t>Click to edit Master title style</a:t>
            </a:r>
            <a:endParaRPr lang="nl-NL"/>
          </a:p>
        </p:txBody>
      </p:sp>
      <p:sp>
        <p:nvSpPr>
          <p:cNvPr id="5" name="Slide Number Placeholder 4">
            <a:extLst>
              <a:ext uri="{FF2B5EF4-FFF2-40B4-BE49-F238E27FC236}">
                <a16:creationId xmlns:a16="http://schemas.microsoft.com/office/drawing/2014/main" id="{BD9F1FFD-7CB2-85B4-0EDE-D166305B5EF8}"/>
              </a:ext>
            </a:extLst>
          </p:cNvPr>
          <p:cNvSpPr>
            <a:spLocks noGrp="1"/>
          </p:cNvSpPr>
          <p:nvPr>
            <p:ph type="sldNum" sz="quarter" idx="12"/>
          </p:nvPr>
        </p:nvSpPr>
        <p:spPr>
          <a:xfrm>
            <a:off x="9062156" y="6356350"/>
            <a:ext cx="2743200" cy="365125"/>
          </a:xfrm>
        </p:spPr>
        <p:txBody>
          <a:bodyPr/>
          <a:lstStyle>
            <a:lvl1pPr>
              <a:defRPr>
                <a:solidFill>
                  <a:schemeClr val="tx1"/>
                </a:solidFill>
              </a:defRPr>
            </a:lvl1pPr>
          </a:lstStyle>
          <a:p>
            <a:fld id="{ADDAA34C-5483-1348-9317-F743A49B0AFE}" type="slidenum">
              <a:rPr lang="nl-NL" smtClean="0"/>
              <a:pPr/>
              <a:t>‹N°›</a:t>
            </a:fld>
            <a:endParaRPr lang="nl-NL"/>
          </a:p>
        </p:txBody>
      </p:sp>
      <p:pic>
        <p:nvPicPr>
          <p:cNvPr id="3" name="Picture 2" descr="A black background with white text&#10;&#10;Description automatically generated">
            <a:extLst>
              <a:ext uri="{FF2B5EF4-FFF2-40B4-BE49-F238E27FC236}">
                <a16:creationId xmlns:a16="http://schemas.microsoft.com/office/drawing/2014/main" id="{E5B41B16-8C4F-4D1D-6970-3E9D100B111B}"/>
              </a:ext>
            </a:extLst>
          </p:cNvPr>
          <p:cNvPicPr>
            <a:picLocks noChangeAspect="1"/>
          </p:cNvPicPr>
          <p:nvPr userDrawn="1"/>
        </p:nvPicPr>
        <p:blipFill>
          <a:blip r:embed="rId2"/>
          <a:stretch>
            <a:fillRect/>
          </a:stretch>
        </p:blipFill>
        <p:spPr>
          <a:xfrm>
            <a:off x="386644" y="6251096"/>
            <a:ext cx="2504661" cy="470379"/>
          </a:xfrm>
          <a:prstGeom prst="rect">
            <a:avLst/>
          </a:prstGeom>
        </p:spPr>
      </p:pic>
    </p:spTree>
    <p:extLst>
      <p:ext uri="{BB962C8B-B14F-4D97-AF65-F5344CB8AC3E}">
        <p14:creationId xmlns:p14="http://schemas.microsoft.com/office/powerpoint/2010/main" val="347652107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tx">
  <p:cSld name="Title+4imgs+Captions">
    <p:bg>
      <p:bgPr>
        <a:solidFill>
          <a:srgbClr val="FFFFFF"/>
        </a:solidFill>
        <a:effectLst/>
      </p:bgPr>
    </p:bg>
    <p:spTree>
      <p:nvGrpSpPr>
        <p:cNvPr id="1" name=""/>
        <p:cNvGrpSpPr/>
        <p:nvPr/>
      </p:nvGrpSpPr>
      <p:grpSpPr>
        <a:xfrm>
          <a:off x="0" y="0"/>
          <a:ext cx="0" cy="0"/>
          <a:chOff x="0" y="0"/>
          <a:chExt cx="0" cy="0"/>
        </a:xfrm>
      </p:grpSpPr>
      <p:pic>
        <p:nvPicPr>
          <p:cNvPr id="723" name="Image" descr="Image"/>
          <p:cNvPicPr>
            <a:picLocks noChangeAspect="1"/>
          </p:cNvPicPr>
          <p:nvPr/>
        </p:nvPicPr>
        <p:blipFill>
          <a:blip r:embed="rId2"/>
          <a:stretch>
            <a:fillRect/>
          </a:stretch>
        </p:blipFill>
        <p:spPr>
          <a:xfrm>
            <a:off x="-1" y="-556289"/>
            <a:ext cx="12192001" cy="444501"/>
          </a:xfrm>
          <a:prstGeom prst="rect">
            <a:avLst/>
          </a:prstGeom>
          <a:ln w="12700">
            <a:miter lim="400000"/>
          </a:ln>
        </p:spPr>
      </p:pic>
      <p:pic>
        <p:nvPicPr>
          <p:cNvPr id="724" name="Image" descr="Image"/>
          <p:cNvPicPr>
            <a:picLocks noChangeAspect="1"/>
          </p:cNvPicPr>
          <p:nvPr/>
        </p:nvPicPr>
        <p:blipFill>
          <a:blip r:embed="rId3"/>
          <a:stretch>
            <a:fillRect/>
          </a:stretch>
        </p:blipFill>
        <p:spPr>
          <a:xfrm>
            <a:off x="-593977" y="0"/>
            <a:ext cx="444501" cy="6858000"/>
          </a:xfrm>
          <a:prstGeom prst="rect">
            <a:avLst/>
          </a:prstGeom>
          <a:ln w="12700">
            <a:miter lim="400000"/>
          </a:ln>
        </p:spPr>
      </p:pic>
      <p:sp>
        <p:nvSpPr>
          <p:cNvPr id="725" name="John Doe…"/>
          <p:cNvSpPr txBox="1">
            <a:spLocks noGrp="1"/>
          </p:cNvSpPr>
          <p:nvPr>
            <p:ph type="body" sz="quarter" idx="21"/>
          </p:nvPr>
        </p:nvSpPr>
        <p:spPr>
          <a:xfrm>
            <a:off x="445047" y="5549458"/>
            <a:ext cx="2729182" cy="531749"/>
          </a:xfrm>
          <a:prstGeom prst="rect">
            <a:avLst/>
          </a:prstGeom>
        </p:spPr>
        <p:txBody>
          <a:bodyPr wrap="square" lIns="0" tIns="0" rIns="0" bIns="0">
            <a:spAutoFit/>
          </a:bodyPr>
          <a:lstStyle/>
          <a:p>
            <a:pPr defTabSz="1219169">
              <a:lnSpc>
                <a:spcPct val="120000"/>
              </a:lnSpc>
              <a:spcBef>
                <a:spcPts val="250"/>
              </a:spcBef>
              <a:defRPr sz="1400">
                <a:solidFill>
                  <a:srgbClr val="000000">
                    <a:alpha val="60000"/>
                  </a:srgbClr>
                </a:solidFill>
              </a:defRPr>
            </a:pPr>
            <a:r>
              <a:t>John Doe</a:t>
            </a:r>
          </a:p>
          <a:p>
            <a:pPr defTabSz="1219169">
              <a:lnSpc>
                <a:spcPct val="120000"/>
              </a:lnSpc>
              <a:spcBef>
                <a:spcPts val="250"/>
              </a:spcBef>
              <a:defRPr sz="1400">
                <a:solidFill>
                  <a:srgbClr val="000000">
                    <a:alpha val="60000"/>
                  </a:srgbClr>
                </a:solidFill>
              </a:defRPr>
            </a:pPr>
            <a:r>
              <a:t>Brand Manager</a:t>
            </a:r>
          </a:p>
        </p:txBody>
      </p:sp>
      <p:sp>
        <p:nvSpPr>
          <p:cNvPr id="726" name="Google Shape;64;p14"/>
          <p:cNvSpPr>
            <a:spLocks noGrp="1"/>
          </p:cNvSpPr>
          <p:nvPr>
            <p:ph type="pic" sz="quarter" idx="22"/>
          </p:nvPr>
        </p:nvSpPr>
        <p:spPr>
          <a:xfrm>
            <a:off x="371888" y="1459365"/>
            <a:ext cx="2881940" cy="3938395"/>
          </a:xfrm>
          <a:prstGeom prst="rect">
            <a:avLst/>
          </a:prstGeom>
        </p:spPr>
        <p:txBody>
          <a:bodyPr lIns="91439" tIns="45719" rIns="91439" bIns="45719">
            <a:noAutofit/>
          </a:bodyPr>
          <a:lstStyle/>
          <a:p>
            <a:endParaRPr/>
          </a:p>
        </p:txBody>
      </p:sp>
      <p:sp>
        <p:nvSpPr>
          <p:cNvPr id="727" name="John Doe…"/>
          <p:cNvSpPr txBox="1">
            <a:spLocks noGrp="1"/>
          </p:cNvSpPr>
          <p:nvPr>
            <p:ph type="body" sz="quarter" idx="23"/>
          </p:nvPr>
        </p:nvSpPr>
        <p:spPr>
          <a:xfrm>
            <a:off x="3302547" y="5549458"/>
            <a:ext cx="2729182" cy="531749"/>
          </a:xfrm>
          <a:prstGeom prst="rect">
            <a:avLst/>
          </a:prstGeom>
        </p:spPr>
        <p:txBody>
          <a:bodyPr wrap="square" lIns="0" tIns="0" rIns="0" bIns="0">
            <a:spAutoFit/>
          </a:bodyPr>
          <a:lstStyle/>
          <a:p>
            <a:pPr defTabSz="1219169">
              <a:lnSpc>
                <a:spcPct val="120000"/>
              </a:lnSpc>
              <a:spcBef>
                <a:spcPts val="250"/>
              </a:spcBef>
              <a:defRPr sz="1400">
                <a:solidFill>
                  <a:srgbClr val="000000">
                    <a:alpha val="60000"/>
                  </a:srgbClr>
                </a:solidFill>
              </a:defRPr>
            </a:pPr>
            <a:r>
              <a:t>John Doe</a:t>
            </a:r>
          </a:p>
          <a:p>
            <a:pPr defTabSz="1219169">
              <a:lnSpc>
                <a:spcPct val="120000"/>
              </a:lnSpc>
              <a:spcBef>
                <a:spcPts val="250"/>
              </a:spcBef>
              <a:defRPr sz="1400">
                <a:solidFill>
                  <a:srgbClr val="000000">
                    <a:alpha val="60000"/>
                  </a:srgbClr>
                </a:solidFill>
              </a:defRPr>
            </a:pPr>
            <a:r>
              <a:t>Brand Manager</a:t>
            </a:r>
          </a:p>
        </p:txBody>
      </p:sp>
      <p:sp>
        <p:nvSpPr>
          <p:cNvPr id="728" name="Google Shape;64;p14"/>
          <p:cNvSpPr>
            <a:spLocks noGrp="1"/>
          </p:cNvSpPr>
          <p:nvPr>
            <p:ph type="pic" sz="quarter" idx="24"/>
          </p:nvPr>
        </p:nvSpPr>
        <p:spPr>
          <a:xfrm>
            <a:off x="3229388" y="1459365"/>
            <a:ext cx="2881940" cy="3938395"/>
          </a:xfrm>
          <a:prstGeom prst="rect">
            <a:avLst/>
          </a:prstGeom>
        </p:spPr>
        <p:txBody>
          <a:bodyPr lIns="91439" tIns="45719" rIns="91439" bIns="45719">
            <a:noAutofit/>
          </a:bodyPr>
          <a:lstStyle/>
          <a:p>
            <a:endParaRPr/>
          </a:p>
        </p:txBody>
      </p:sp>
      <p:sp>
        <p:nvSpPr>
          <p:cNvPr id="729" name="John Doe…"/>
          <p:cNvSpPr txBox="1">
            <a:spLocks noGrp="1"/>
          </p:cNvSpPr>
          <p:nvPr>
            <p:ph type="body" sz="quarter" idx="25"/>
          </p:nvPr>
        </p:nvSpPr>
        <p:spPr>
          <a:xfrm>
            <a:off x="6157695" y="5549458"/>
            <a:ext cx="2729182" cy="531749"/>
          </a:xfrm>
          <a:prstGeom prst="rect">
            <a:avLst/>
          </a:prstGeom>
        </p:spPr>
        <p:txBody>
          <a:bodyPr wrap="square" lIns="0" tIns="0" rIns="0" bIns="0">
            <a:spAutoFit/>
          </a:bodyPr>
          <a:lstStyle/>
          <a:p>
            <a:pPr defTabSz="1219169">
              <a:lnSpc>
                <a:spcPct val="120000"/>
              </a:lnSpc>
              <a:spcBef>
                <a:spcPts val="250"/>
              </a:spcBef>
              <a:defRPr sz="1400">
                <a:solidFill>
                  <a:srgbClr val="000000">
                    <a:alpha val="60000"/>
                  </a:srgbClr>
                </a:solidFill>
              </a:defRPr>
            </a:pPr>
            <a:r>
              <a:t>John Doe</a:t>
            </a:r>
          </a:p>
          <a:p>
            <a:pPr defTabSz="1219169">
              <a:lnSpc>
                <a:spcPct val="120000"/>
              </a:lnSpc>
              <a:spcBef>
                <a:spcPts val="250"/>
              </a:spcBef>
              <a:defRPr sz="1400">
                <a:solidFill>
                  <a:srgbClr val="000000">
                    <a:alpha val="60000"/>
                  </a:srgbClr>
                </a:solidFill>
              </a:defRPr>
            </a:pPr>
            <a:r>
              <a:t>Brand Manager</a:t>
            </a:r>
          </a:p>
        </p:txBody>
      </p:sp>
      <p:sp>
        <p:nvSpPr>
          <p:cNvPr id="730" name="Google Shape;64;p14"/>
          <p:cNvSpPr>
            <a:spLocks noGrp="1"/>
          </p:cNvSpPr>
          <p:nvPr>
            <p:ph type="pic" sz="quarter" idx="26"/>
          </p:nvPr>
        </p:nvSpPr>
        <p:spPr>
          <a:xfrm>
            <a:off x="6084537" y="1459365"/>
            <a:ext cx="2881940" cy="3938395"/>
          </a:xfrm>
          <a:prstGeom prst="rect">
            <a:avLst/>
          </a:prstGeom>
        </p:spPr>
        <p:txBody>
          <a:bodyPr lIns="91439" tIns="45719" rIns="91439" bIns="45719">
            <a:noAutofit/>
          </a:bodyPr>
          <a:lstStyle/>
          <a:p>
            <a:endParaRPr/>
          </a:p>
        </p:txBody>
      </p:sp>
      <p:sp>
        <p:nvSpPr>
          <p:cNvPr id="731" name="John Doe…"/>
          <p:cNvSpPr txBox="1">
            <a:spLocks noGrp="1"/>
          </p:cNvSpPr>
          <p:nvPr>
            <p:ph type="body" sz="quarter" idx="27"/>
          </p:nvPr>
        </p:nvSpPr>
        <p:spPr>
          <a:xfrm>
            <a:off x="9016764" y="5549458"/>
            <a:ext cx="2729182" cy="531749"/>
          </a:xfrm>
          <a:prstGeom prst="rect">
            <a:avLst/>
          </a:prstGeom>
        </p:spPr>
        <p:txBody>
          <a:bodyPr wrap="square" lIns="0" tIns="0" rIns="0" bIns="0">
            <a:spAutoFit/>
          </a:bodyPr>
          <a:lstStyle/>
          <a:p>
            <a:pPr defTabSz="1219169">
              <a:lnSpc>
                <a:spcPct val="120000"/>
              </a:lnSpc>
              <a:spcBef>
                <a:spcPts val="250"/>
              </a:spcBef>
              <a:defRPr sz="1400">
                <a:solidFill>
                  <a:srgbClr val="000000">
                    <a:alpha val="60000"/>
                  </a:srgbClr>
                </a:solidFill>
              </a:defRPr>
            </a:pPr>
            <a:r>
              <a:t>John Doe</a:t>
            </a:r>
          </a:p>
          <a:p>
            <a:pPr defTabSz="1219169">
              <a:lnSpc>
                <a:spcPct val="120000"/>
              </a:lnSpc>
              <a:spcBef>
                <a:spcPts val="250"/>
              </a:spcBef>
              <a:defRPr sz="1400">
                <a:solidFill>
                  <a:srgbClr val="000000">
                    <a:alpha val="60000"/>
                  </a:srgbClr>
                </a:solidFill>
              </a:defRPr>
            </a:pPr>
            <a:r>
              <a:t>Brand Manager</a:t>
            </a:r>
          </a:p>
        </p:txBody>
      </p:sp>
      <p:sp>
        <p:nvSpPr>
          <p:cNvPr id="732" name="Google Shape;64;p14"/>
          <p:cNvSpPr>
            <a:spLocks noGrp="1"/>
          </p:cNvSpPr>
          <p:nvPr>
            <p:ph type="pic" sz="quarter" idx="28"/>
          </p:nvPr>
        </p:nvSpPr>
        <p:spPr>
          <a:xfrm>
            <a:off x="8943606" y="1459365"/>
            <a:ext cx="2881940" cy="3938395"/>
          </a:xfrm>
          <a:prstGeom prst="rect">
            <a:avLst/>
          </a:prstGeom>
        </p:spPr>
        <p:txBody>
          <a:bodyPr lIns="91439" tIns="45719" rIns="91439" bIns="45719">
            <a:noAutofit/>
          </a:bodyPr>
          <a:lstStyle/>
          <a:p>
            <a:endParaRPr/>
          </a:p>
        </p:txBody>
      </p:sp>
      <p:sp>
        <p:nvSpPr>
          <p:cNvPr id="733" name="Surrounded by experts"/>
          <p:cNvSpPr txBox="1">
            <a:spLocks noGrp="1"/>
          </p:cNvSpPr>
          <p:nvPr>
            <p:ph type="body" sz="quarter" idx="29"/>
          </p:nvPr>
        </p:nvSpPr>
        <p:spPr>
          <a:xfrm>
            <a:off x="1264251" y="660651"/>
            <a:ext cx="9663498" cy="443198"/>
          </a:xfrm>
          <a:prstGeom prst="rect">
            <a:avLst/>
          </a:prstGeom>
        </p:spPr>
        <p:txBody>
          <a:bodyPr wrap="square" lIns="0" tIns="0" rIns="0" bIns="0" anchor="ctr">
            <a:spAutoFit/>
          </a:bodyPr>
          <a:lstStyle>
            <a:lvl1pPr algn="ctr" defTabSz="1219169">
              <a:lnSpc>
                <a:spcPct val="90000"/>
              </a:lnSpc>
              <a:defRPr sz="3200"/>
            </a:lvl1pPr>
          </a:lstStyle>
          <a:p>
            <a:r>
              <a:t>Surrounded by experts</a:t>
            </a:r>
          </a:p>
        </p:txBody>
      </p:sp>
      <p:pic>
        <p:nvPicPr>
          <p:cNvPr id="734" name="Image" descr="Image"/>
          <p:cNvPicPr>
            <a:picLocks noChangeAspect="1"/>
          </p:cNvPicPr>
          <p:nvPr/>
        </p:nvPicPr>
        <p:blipFill>
          <a:blip r:embed="rId4"/>
          <a:stretch>
            <a:fillRect/>
          </a:stretch>
        </p:blipFill>
        <p:spPr>
          <a:xfrm>
            <a:off x="459491" y="6597402"/>
            <a:ext cx="336551" cy="159600"/>
          </a:xfrm>
          <a:prstGeom prst="rect">
            <a:avLst/>
          </a:prstGeom>
          <a:ln w="12700">
            <a:miter lim="400000"/>
          </a:ln>
        </p:spPr>
      </p:pic>
      <p:sp>
        <p:nvSpPr>
          <p:cNvPr id="735" name="Line"/>
          <p:cNvSpPr/>
          <p:nvPr/>
        </p:nvSpPr>
        <p:spPr>
          <a:xfrm>
            <a:off x="459491" y="6514154"/>
            <a:ext cx="11273019" cy="1"/>
          </a:xfrm>
          <a:prstGeom prst="line">
            <a:avLst/>
          </a:prstGeom>
          <a:ln w="6350">
            <a:solidFill>
              <a:srgbClr val="000000"/>
            </a:solidFill>
            <a:miter lim="400000"/>
          </a:ln>
        </p:spPr>
        <p:txBody>
          <a:bodyPr lIns="25400" tIns="25400" rIns="25400" bIns="25400" anchor="ctr"/>
          <a:lstStyle/>
          <a:p>
            <a:pPr>
              <a:lnSpc>
                <a:spcPts val="1650"/>
              </a:lnSpc>
              <a:defRPr sz="2400" spc="-24"/>
            </a:pPr>
            <a:endParaRPr sz="1200"/>
          </a:p>
        </p:txBody>
      </p:sp>
      <p:sp>
        <p:nvSpPr>
          <p:cNvPr id="736" name="Slide Number"/>
          <p:cNvSpPr txBox="1">
            <a:spLocks noGrp="1"/>
          </p:cNvSpPr>
          <p:nvPr>
            <p:ph type="sldNum" sz="quarter" idx="2"/>
          </p:nvPr>
        </p:nvSpPr>
        <p:spPr>
          <a:xfrm>
            <a:off x="11640096" y="6591300"/>
            <a:ext cx="105235" cy="107951"/>
          </a:xfrm>
          <a:prstGeom prst="rect">
            <a:avLst/>
          </a:prstGeom>
        </p:spPr>
        <p:txBody>
          <a:bodyPr lIns="0" tIns="0" rIns="0" bIns="0" anchor="b"/>
          <a:lstStyle>
            <a:lvl1pPr algn="r" defTabSz="1219169">
              <a:spcBef>
                <a:spcPts val="2250"/>
              </a:spcBef>
              <a:defRPr sz="700" spc="0">
                <a:solidFill>
                  <a:srgbClr val="000000"/>
                </a:solidFill>
                <a:latin typeface="+mn-lt"/>
                <a:ea typeface="+mn-ea"/>
                <a:cs typeface="+mn-cs"/>
                <a:sym typeface="Helvetica"/>
              </a:defRPr>
            </a:lvl1pPr>
          </a:lstStyle>
          <a:p>
            <a:fld id="{86CB4B4D-7CA3-9044-876B-883B54F8677D}" type="slidenum">
              <a:t>‹N°›</a:t>
            </a:fld>
            <a:endParaRPr/>
          </a:p>
        </p:txBody>
      </p:sp>
      <p:sp>
        <p:nvSpPr>
          <p:cNvPr id="737" name="Project name"/>
          <p:cNvSpPr txBox="1"/>
          <p:nvPr/>
        </p:nvSpPr>
        <p:spPr>
          <a:xfrm>
            <a:off x="6160679" y="6591476"/>
            <a:ext cx="530114" cy="11740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a:lnSpc>
                <a:spcPct val="120000"/>
              </a:lnSpc>
              <a:spcBef>
                <a:spcPts val="500"/>
              </a:spcBef>
              <a:defRPr sz="1400">
                <a:solidFill>
                  <a:srgbClr val="000000">
                    <a:alpha val="60000"/>
                  </a:srgbClr>
                </a:solidFill>
              </a:defRPr>
            </a:lvl1pPr>
          </a:lstStyle>
          <a:p>
            <a:r>
              <a:rPr sz="700"/>
              <a:t>Project name</a:t>
            </a:r>
          </a:p>
        </p:txBody>
      </p:sp>
    </p:spTree>
  </p:cSld>
  <p:clrMapOvr>
    <a:masterClrMapping/>
  </p:clrMapOvr>
  <p:transition spd="med"/>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x">
  <p:cSld name="Title+2imgs+Captions">
    <p:bg>
      <p:bgPr>
        <a:solidFill>
          <a:srgbClr val="FFFFFF"/>
        </a:solidFill>
        <a:effectLst/>
      </p:bgPr>
    </p:bg>
    <p:spTree>
      <p:nvGrpSpPr>
        <p:cNvPr id="1" name=""/>
        <p:cNvGrpSpPr/>
        <p:nvPr/>
      </p:nvGrpSpPr>
      <p:grpSpPr>
        <a:xfrm>
          <a:off x="0" y="0"/>
          <a:ext cx="0" cy="0"/>
          <a:chOff x="0" y="0"/>
          <a:chExt cx="0" cy="0"/>
        </a:xfrm>
      </p:grpSpPr>
      <p:pic>
        <p:nvPicPr>
          <p:cNvPr id="763" name="Image" descr="Image"/>
          <p:cNvPicPr>
            <a:picLocks noChangeAspect="1"/>
          </p:cNvPicPr>
          <p:nvPr/>
        </p:nvPicPr>
        <p:blipFill>
          <a:blip r:embed="rId2"/>
          <a:stretch>
            <a:fillRect/>
          </a:stretch>
        </p:blipFill>
        <p:spPr>
          <a:xfrm>
            <a:off x="-1" y="-556289"/>
            <a:ext cx="12192001" cy="444501"/>
          </a:xfrm>
          <a:prstGeom prst="rect">
            <a:avLst/>
          </a:prstGeom>
          <a:ln w="12700">
            <a:miter lim="400000"/>
          </a:ln>
        </p:spPr>
      </p:pic>
      <p:pic>
        <p:nvPicPr>
          <p:cNvPr id="764" name="Image" descr="Image"/>
          <p:cNvPicPr>
            <a:picLocks noChangeAspect="1"/>
          </p:cNvPicPr>
          <p:nvPr/>
        </p:nvPicPr>
        <p:blipFill>
          <a:blip r:embed="rId3"/>
          <a:stretch>
            <a:fillRect/>
          </a:stretch>
        </p:blipFill>
        <p:spPr>
          <a:xfrm>
            <a:off x="-593977" y="0"/>
            <a:ext cx="444501" cy="6858000"/>
          </a:xfrm>
          <a:prstGeom prst="rect">
            <a:avLst/>
          </a:prstGeom>
          <a:ln w="12700">
            <a:miter lim="400000"/>
          </a:ln>
        </p:spPr>
      </p:pic>
      <p:sp>
        <p:nvSpPr>
          <p:cNvPr id="765" name="John Doe…"/>
          <p:cNvSpPr txBox="1">
            <a:spLocks noGrp="1"/>
          </p:cNvSpPr>
          <p:nvPr>
            <p:ph type="body" sz="quarter" idx="21"/>
          </p:nvPr>
        </p:nvSpPr>
        <p:spPr>
          <a:xfrm>
            <a:off x="445047" y="5530408"/>
            <a:ext cx="5596334" cy="531749"/>
          </a:xfrm>
          <a:prstGeom prst="rect">
            <a:avLst/>
          </a:prstGeom>
        </p:spPr>
        <p:txBody>
          <a:bodyPr wrap="square" lIns="0" tIns="0" rIns="0" bIns="0">
            <a:spAutoFit/>
          </a:bodyPr>
          <a:lstStyle/>
          <a:p>
            <a:pPr defTabSz="1219169">
              <a:lnSpc>
                <a:spcPct val="120000"/>
              </a:lnSpc>
              <a:spcBef>
                <a:spcPts val="250"/>
              </a:spcBef>
              <a:defRPr sz="1400">
                <a:solidFill>
                  <a:srgbClr val="000000">
                    <a:alpha val="60000"/>
                  </a:srgbClr>
                </a:solidFill>
              </a:defRPr>
            </a:pPr>
            <a:r>
              <a:t>John Doe</a:t>
            </a:r>
          </a:p>
          <a:p>
            <a:pPr defTabSz="1219169">
              <a:lnSpc>
                <a:spcPct val="120000"/>
              </a:lnSpc>
              <a:spcBef>
                <a:spcPts val="250"/>
              </a:spcBef>
              <a:defRPr sz="1400">
                <a:solidFill>
                  <a:srgbClr val="000000">
                    <a:alpha val="60000"/>
                  </a:srgbClr>
                </a:solidFill>
              </a:defRPr>
            </a:pPr>
            <a:r>
              <a:t>Brand Manager</a:t>
            </a:r>
          </a:p>
        </p:txBody>
      </p:sp>
      <p:sp>
        <p:nvSpPr>
          <p:cNvPr id="766" name="Google Shape;64;p14"/>
          <p:cNvSpPr>
            <a:spLocks noGrp="1"/>
          </p:cNvSpPr>
          <p:nvPr>
            <p:ph type="pic" sz="half" idx="22"/>
          </p:nvPr>
        </p:nvSpPr>
        <p:spPr>
          <a:xfrm>
            <a:off x="291113" y="1465715"/>
            <a:ext cx="5904110" cy="3938395"/>
          </a:xfrm>
          <a:prstGeom prst="rect">
            <a:avLst/>
          </a:prstGeom>
        </p:spPr>
        <p:txBody>
          <a:bodyPr lIns="91439" tIns="45719" rIns="91439" bIns="45719">
            <a:noAutofit/>
          </a:bodyPr>
          <a:lstStyle/>
          <a:p>
            <a:endParaRPr/>
          </a:p>
        </p:txBody>
      </p:sp>
      <p:sp>
        <p:nvSpPr>
          <p:cNvPr id="767" name="John Doe…"/>
          <p:cNvSpPr txBox="1">
            <a:spLocks noGrp="1"/>
          </p:cNvSpPr>
          <p:nvPr>
            <p:ph type="body" sz="quarter" idx="23"/>
          </p:nvPr>
        </p:nvSpPr>
        <p:spPr>
          <a:xfrm>
            <a:off x="6160505" y="5530408"/>
            <a:ext cx="5596335" cy="531749"/>
          </a:xfrm>
          <a:prstGeom prst="rect">
            <a:avLst/>
          </a:prstGeom>
        </p:spPr>
        <p:txBody>
          <a:bodyPr wrap="square" lIns="0" tIns="0" rIns="0" bIns="0">
            <a:spAutoFit/>
          </a:bodyPr>
          <a:lstStyle/>
          <a:p>
            <a:pPr defTabSz="1219169">
              <a:lnSpc>
                <a:spcPct val="120000"/>
              </a:lnSpc>
              <a:spcBef>
                <a:spcPts val="250"/>
              </a:spcBef>
              <a:defRPr sz="1400">
                <a:solidFill>
                  <a:srgbClr val="000000">
                    <a:alpha val="60000"/>
                  </a:srgbClr>
                </a:solidFill>
              </a:defRPr>
            </a:pPr>
            <a:r>
              <a:t>John Doe</a:t>
            </a:r>
          </a:p>
          <a:p>
            <a:pPr defTabSz="1219169">
              <a:lnSpc>
                <a:spcPct val="120000"/>
              </a:lnSpc>
              <a:spcBef>
                <a:spcPts val="250"/>
              </a:spcBef>
              <a:defRPr sz="1400">
                <a:solidFill>
                  <a:srgbClr val="000000">
                    <a:alpha val="60000"/>
                  </a:srgbClr>
                </a:solidFill>
              </a:defRPr>
            </a:pPr>
            <a:r>
              <a:t>Brand Manager</a:t>
            </a:r>
          </a:p>
        </p:txBody>
      </p:sp>
      <p:sp>
        <p:nvSpPr>
          <p:cNvPr id="768" name="Google Shape;64;p14"/>
          <p:cNvSpPr>
            <a:spLocks noGrp="1"/>
          </p:cNvSpPr>
          <p:nvPr>
            <p:ph type="pic" sz="half" idx="24"/>
          </p:nvPr>
        </p:nvSpPr>
        <p:spPr>
          <a:xfrm>
            <a:off x="6006571" y="1465715"/>
            <a:ext cx="5904110" cy="3938395"/>
          </a:xfrm>
          <a:prstGeom prst="rect">
            <a:avLst/>
          </a:prstGeom>
        </p:spPr>
        <p:txBody>
          <a:bodyPr lIns="91439" tIns="45719" rIns="91439" bIns="45719">
            <a:noAutofit/>
          </a:bodyPr>
          <a:lstStyle/>
          <a:p>
            <a:endParaRPr/>
          </a:p>
        </p:txBody>
      </p:sp>
      <p:sp>
        <p:nvSpPr>
          <p:cNvPr id="769" name="Surrounded by experts"/>
          <p:cNvSpPr txBox="1">
            <a:spLocks noGrp="1"/>
          </p:cNvSpPr>
          <p:nvPr>
            <p:ph type="body" sz="quarter" idx="25"/>
          </p:nvPr>
        </p:nvSpPr>
        <p:spPr>
          <a:xfrm>
            <a:off x="1264251" y="660651"/>
            <a:ext cx="9663498" cy="443198"/>
          </a:xfrm>
          <a:prstGeom prst="rect">
            <a:avLst/>
          </a:prstGeom>
        </p:spPr>
        <p:txBody>
          <a:bodyPr wrap="square" lIns="0" tIns="0" rIns="0" bIns="0" anchor="ctr">
            <a:spAutoFit/>
          </a:bodyPr>
          <a:lstStyle>
            <a:lvl1pPr algn="ctr" defTabSz="1219169">
              <a:lnSpc>
                <a:spcPct val="90000"/>
              </a:lnSpc>
              <a:defRPr sz="3200"/>
            </a:lvl1pPr>
          </a:lstStyle>
          <a:p>
            <a:r>
              <a:t>Surrounded by experts</a:t>
            </a:r>
          </a:p>
        </p:txBody>
      </p:sp>
      <p:pic>
        <p:nvPicPr>
          <p:cNvPr id="770" name="Image" descr="Image"/>
          <p:cNvPicPr>
            <a:picLocks noChangeAspect="1"/>
          </p:cNvPicPr>
          <p:nvPr/>
        </p:nvPicPr>
        <p:blipFill>
          <a:blip r:embed="rId4"/>
          <a:stretch>
            <a:fillRect/>
          </a:stretch>
        </p:blipFill>
        <p:spPr>
          <a:xfrm>
            <a:off x="459491" y="6597402"/>
            <a:ext cx="336551" cy="159600"/>
          </a:xfrm>
          <a:prstGeom prst="rect">
            <a:avLst/>
          </a:prstGeom>
          <a:ln w="12700">
            <a:miter lim="400000"/>
          </a:ln>
        </p:spPr>
      </p:pic>
      <p:sp>
        <p:nvSpPr>
          <p:cNvPr id="771" name="Line"/>
          <p:cNvSpPr/>
          <p:nvPr/>
        </p:nvSpPr>
        <p:spPr>
          <a:xfrm>
            <a:off x="459491" y="6514154"/>
            <a:ext cx="11273019" cy="1"/>
          </a:xfrm>
          <a:prstGeom prst="line">
            <a:avLst/>
          </a:prstGeom>
          <a:ln w="6350">
            <a:solidFill>
              <a:srgbClr val="000000"/>
            </a:solidFill>
            <a:miter lim="400000"/>
          </a:ln>
        </p:spPr>
        <p:txBody>
          <a:bodyPr lIns="25400" tIns="25400" rIns="25400" bIns="25400" anchor="ctr"/>
          <a:lstStyle/>
          <a:p>
            <a:pPr>
              <a:lnSpc>
                <a:spcPts val="1650"/>
              </a:lnSpc>
              <a:defRPr sz="2400" spc="-24"/>
            </a:pPr>
            <a:endParaRPr sz="1200"/>
          </a:p>
        </p:txBody>
      </p:sp>
      <p:sp>
        <p:nvSpPr>
          <p:cNvPr id="772" name="Slide Number"/>
          <p:cNvSpPr txBox="1">
            <a:spLocks noGrp="1"/>
          </p:cNvSpPr>
          <p:nvPr>
            <p:ph type="sldNum" sz="quarter" idx="2"/>
          </p:nvPr>
        </p:nvSpPr>
        <p:spPr>
          <a:xfrm>
            <a:off x="11640155" y="6591300"/>
            <a:ext cx="105235" cy="107951"/>
          </a:xfrm>
          <a:prstGeom prst="rect">
            <a:avLst/>
          </a:prstGeom>
        </p:spPr>
        <p:txBody>
          <a:bodyPr lIns="0" tIns="0" rIns="0" bIns="0" anchor="b"/>
          <a:lstStyle>
            <a:lvl1pPr algn="r" defTabSz="1219169">
              <a:spcBef>
                <a:spcPts val="2250"/>
              </a:spcBef>
              <a:defRPr sz="700" spc="0">
                <a:solidFill>
                  <a:srgbClr val="000000"/>
                </a:solidFill>
                <a:latin typeface="+mn-lt"/>
                <a:ea typeface="+mn-ea"/>
                <a:cs typeface="+mn-cs"/>
                <a:sym typeface="Helvetica"/>
              </a:defRPr>
            </a:lvl1pPr>
          </a:lstStyle>
          <a:p>
            <a:fld id="{86CB4B4D-7CA3-9044-876B-883B54F8677D}" type="slidenum">
              <a:t>‹N°›</a:t>
            </a:fld>
            <a:endParaRPr/>
          </a:p>
        </p:txBody>
      </p:sp>
      <p:sp>
        <p:nvSpPr>
          <p:cNvPr id="773" name="Project name"/>
          <p:cNvSpPr txBox="1"/>
          <p:nvPr/>
        </p:nvSpPr>
        <p:spPr>
          <a:xfrm>
            <a:off x="6160679" y="6591476"/>
            <a:ext cx="530114" cy="11740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a:lnSpc>
                <a:spcPct val="120000"/>
              </a:lnSpc>
              <a:spcBef>
                <a:spcPts val="500"/>
              </a:spcBef>
              <a:defRPr sz="1400">
                <a:solidFill>
                  <a:srgbClr val="000000">
                    <a:alpha val="60000"/>
                  </a:srgbClr>
                </a:solidFill>
              </a:defRPr>
            </a:lvl1pPr>
          </a:lstStyle>
          <a:p>
            <a:r>
              <a:rPr sz="700"/>
              <a:t>Project name</a:t>
            </a:r>
          </a:p>
        </p:txBody>
      </p:sp>
    </p:spTree>
  </p:cSld>
  <p:clrMapOvr>
    <a:masterClrMapping/>
  </p:clrMapOvr>
  <p:transition spd="med"/>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x">
  <p:cSld name="1 image only">
    <p:bg>
      <p:bgPr>
        <a:solidFill>
          <a:srgbClr val="FFFFFF"/>
        </a:solidFill>
        <a:effectLst/>
      </p:bgPr>
    </p:bg>
    <p:spTree>
      <p:nvGrpSpPr>
        <p:cNvPr id="1" name=""/>
        <p:cNvGrpSpPr/>
        <p:nvPr/>
      </p:nvGrpSpPr>
      <p:grpSpPr>
        <a:xfrm>
          <a:off x="0" y="0"/>
          <a:ext cx="0" cy="0"/>
          <a:chOff x="0" y="0"/>
          <a:chExt cx="0" cy="0"/>
        </a:xfrm>
      </p:grpSpPr>
      <p:pic>
        <p:nvPicPr>
          <p:cNvPr id="780" name="Image" descr="Image"/>
          <p:cNvPicPr>
            <a:picLocks noChangeAspect="1"/>
          </p:cNvPicPr>
          <p:nvPr/>
        </p:nvPicPr>
        <p:blipFill>
          <a:blip r:embed="rId2"/>
          <a:stretch>
            <a:fillRect/>
          </a:stretch>
        </p:blipFill>
        <p:spPr>
          <a:xfrm>
            <a:off x="-1" y="-556289"/>
            <a:ext cx="12192001" cy="444501"/>
          </a:xfrm>
          <a:prstGeom prst="rect">
            <a:avLst/>
          </a:prstGeom>
          <a:ln w="12700">
            <a:miter lim="400000"/>
          </a:ln>
        </p:spPr>
      </p:pic>
      <p:pic>
        <p:nvPicPr>
          <p:cNvPr id="781" name="Image" descr="Image"/>
          <p:cNvPicPr>
            <a:picLocks noChangeAspect="1"/>
          </p:cNvPicPr>
          <p:nvPr/>
        </p:nvPicPr>
        <p:blipFill>
          <a:blip r:embed="rId3"/>
          <a:stretch>
            <a:fillRect/>
          </a:stretch>
        </p:blipFill>
        <p:spPr>
          <a:xfrm>
            <a:off x="-593977" y="0"/>
            <a:ext cx="444501" cy="6858000"/>
          </a:xfrm>
          <a:prstGeom prst="rect">
            <a:avLst/>
          </a:prstGeom>
          <a:ln w="12700">
            <a:miter lim="400000"/>
          </a:ln>
        </p:spPr>
      </p:pic>
      <p:sp>
        <p:nvSpPr>
          <p:cNvPr id="782" name="FPO.png"/>
          <p:cNvSpPr>
            <a:spLocks noGrp="1"/>
          </p:cNvSpPr>
          <p:nvPr>
            <p:ph type="pic" idx="21"/>
          </p:nvPr>
        </p:nvSpPr>
        <p:spPr>
          <a:xfrm>
            <a:off x="441914" y="251401"/>
            <a:ext cx="11308242" cy="6367798"/>
          </a:xfrm>
          <a:prstGeom prst="rect">
            <a:avLst/>
          </a:prstGeom>
        </p:spPr>
        <p:txBody>
          <a:bodyPr lIns="91439" tIns="45719" rIns="91439" bIns="45719">
            <a:noAutofit/>
          </a:bodyPr>
          <a:lstStyle/>
          <a:p>
            <a:endParaRPr/>
          </a:p>
        </p:txBody>
      </p:sp>
      <p:pic>
        <p:nvPicPr>
          <p:cNvPr id="783" name="Image" descr="Image"/>
          <p:cNvPicPr>
            <a:picLocks noChangeAspect="1"/>
          </p:cNvPicPr>
          <p:nvPr/>
        </p:nvPicPr>
        <p:blipFill>
          <a:blip r:embed="rId4"/>
          <a:stretch>
            <a:fillRect/>
          </a:stretch>
        </p:blipFill>
        <p:spPr>
          <a:xfrm>
            <a:off x="459491" y="6597402"/>
            <a:ext cx="336551" cy="159600"/>
          </a:xfrm>
          <a:prstGeom prst="rect">
            <a:avLst/>
          </a:prstGeom>
          <a:ln w="12700">
            <a:miter lim="400000"/>
          </a:ln>
        </p:spPr>
      </p:pic>
      <p:sp>
        <p:nvSpPr>
          <p:cNvPr id="784" name="Line"/>
          <p:cNvSpPr/>
          <p:nvPr/>
        </p:nvSpPr>
        <p:spPr>
          <a:xfrm>
            <a:off x="459491" y="6514154"/>
            <a:ext cx="11273019" cy="1"/>
          </a:xfrm>
          <a:prstGeom prst="line">
            <a:avLst/>
          </a:prstGeom>
          <a:ln w="6350">
            <a:solidFill>
              <a:srgbClr val="000000"/>
            </a:solidFill>
            <a:miter lim="400000"/>
          </a:ln>
        </p:spPr>
        <p:txBody>
          <a:bodyPr lIns="25400" tIns="25400" rIns="25400" bIns="25400" anchor="ctr"/>
          <a:lstStyle/>
          <a:p>
            <a:pPr>
              <a:lnSpc>
                <a:spcPts val="1650"/>
              </a:lnSpc>
              <a:defRPr sz="2400" spc="-24"/>
            </a:pPr>
            <a:endParaRPr sz="1200"/>
          </a:p>
        </p:txBody>
      </p:sp>
      <p:sp>
        <p:nvSpPr>
          <p:cNvPr id="785" name="Slide Number"/>
          <p:cNvSpPr txBox="1">
            <a:spLocks noGrp="1"/>
          </p:cNvSpPr>
          <p:nvPr>
            <p:ph type="sldNum" sz="quarter" idx="2"/>
          </p:nvPr>
        </p:nvSpPr>
        <p:spPr>
          <a:xfrm>
            <a:off x="11640155" y="6591300"/>
            <a:ext cx="105235" cy="107951"/>
          </a:xfrm>
          <a:prstGeom prst="rect">
            <a:avLst/>
          </a:prstGeom>
        </p:spPr>
        <p:txBody>
          <a:bodyPr lIns="0" tIns="0" rIns="0" bIns="0" anchor="b"/>
          <a:lstStyle>
            <a:lvl1pPr algn="r" defTabSz="1219169">
              <a:spcBef>
                <a:spcPts val="2250"/>
              </a:spcBef>
              <a:defRPr sz="700" spc="0">
                <a:solidFill>
                  <a:srgbClr val="000000"/>
                </a:solidFill>
                <a:latin typeface="+mn-lt"/>
                <a:ea typeface="+mn-ea"/>
                <a:cs typeface="+mn-cs"/>
                <a:sym typeface="Helvetica"/>
              </a:defRPr>
            </a:lvl1pPr>
          </a:lstStyle>
          <a:p>
            <a:fld id="{86CB4B4D-7CA3-9044-876B-883B54F8677D}" type="slidenum">
              <a:t>‹N°›</a:t>
            </a:fld>
            <a:endParaRPr/>
          </a:p>
        </p:txBody>
      </p:sp>
      <p:sp>
        <p:nvSpPr>
          <p:cNvPr id="786" name="Project name"/>
          <p:cNvSpPr txBox="1"/>
          <p:nvPr/>
        </p:nvSpPr>
        <p:spPr>
          <a:xfrm>
            <a:off x="6160679" y="6591476"/>
            <a:ext cx="530114" cy="11740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a:lnSpc>
                <a:spcPct val="120000"/>
              </a:lnSpc>
              <a:spcBef>
                <a:spcPts val="500"/>
              </a:spcBef>
              <a:defRPr sz="1400">
                <a:solidFill>
                  <a:srgbClr val="000000">
                    <a:alpha val="60000"/>
                  </a:srgbClr>
                </a:solidFill>
              </a:defRPr>
            </a:lvl1pPr>
          </a:lstStyle>
          <a:p>
            <a:r>
              <a:rPr sz="700"/>
              <a:t>Project name</a:t>
            </a:r>
          </a:p>
        </p:txBody>
      </p:sp>
    </p:spTree>
  </p:cSld>
  <p:clrMapOvr>
    <a:masterClrMapping/>
  </p:clrMapOvr>
  <p:transition spd="med"/>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tx">
  <p:cSld name="2 img only">
    <p:bg>
      <p:bgPr>
        <a:solidFill>
          <a:srgbClr val="FFFFFF"/>
        </a:solidFill>
        <a:effectLst/>
      </p:bgPr>
    </p:bg>
    <p:spTree>
      <p:nvGrpSpPr>
        <p:cNvPr id="1" name=""/>
        <p:cNvGrpSpPr/>
        <p:nvPr/>
      </p:nvGrpSpPr>
      <p:grpSpPr>
        <a:xfrm>
          <a:off x="0" y="0"/>
          <a:ext cx="0" cy="0"/>
          <a:chOff x="0" y="0"/>
          <a:chExt cx="0" cy="0"/>
        </a:xfrm>
      </p:grpSpPr>
      <p:pic>
        <p:nvPicPr>
          <p:cNvPr id="793" name="Image" descr="Image"/>
          <p:cNvPicPr>
            <a:picLocks noChangeAspect="1"/>
          </p:cNvPicPr>
          <p:nvPr/>
        </p:nvPicPr>
        <p:blipFill>
          <a:blip r:embed="rId2"/>
          <a:stretch>
            <a:fillRect/>
          </a:stretch>
        </p:blipFill>
        <p:spPr>
          <a:xfrm>
            <a:off x="-1" y="-556289"/>
            <a:ext cx="12192001" cy="444501"/>
          </a:xfrm>
          <a:prstGeom prst="rect">
            <a:avLst/>
          </a:prstGeom>
          <a:ln w="12700">
            <a:miter lim="400000"/>
          </a:ln>
        </p:spPr>
      </p:pic>
      <p:pic>
        <p:nvPicPr>
          <p:cNvPr id="794" name="Image" descr="Image"/>
          <p:cNvPicPr>
            <a:picLocks noChangeAspect="1"/>
          </p:cNvPicPr>
          <p:nvPr/>
        </p:nvPicPr>
        <p:blipFill>
          <a:blip r:embed="rId3"/>
          <a:stretch>
            <a:fillRect/>
          </a:stretch>
        </p:blipFill>
        <p:spPr>
          <a:xfrm>
            <a:off x="-593977" y="0"/>
            <a:ext cx="444501" cy="6858000"/>
          </a:xfrm>
          <a:prstGeom prst="rect">
            <a:avLst/>
          </a:prstGeom>
          <a:ln w="12700">
            <a:miter lim="400000"/>
          </a:ln>
        </p:spPr>
      </p:pic>
      <p:sp>
        <p:nvSpPr>
          <p:cNvPr id="795" name="FPO.png"/>
          <p:cNvSpPr>
            <a:spLocks noGrp="1"/>
          </p:cNvSpPr>
          <p:nvPr>
            <p:ph type="pic" idx="21"/>
          </p:nvPr>
        </p:nvSpPr>
        <p:spPr>
          <a:xfrm>
            <a:off x="448264" y="251401"/>
            <a:ext cx="5588001" cy="6367799"/>
          </a:xfrm>
          <a:prstGeom prst="rect">
            <a:avLst/>
          </a:prstGeom>
        </p:spPr>
        <p:txBody>
          <a:bodyPr lIns="91439" tIns="45719" rIns="91439" bIns="45719">
            <a:noAutofit/>
          </a:bodyPr>
          <a:lstStyle/>
          <a:p>
            <a:endParaRPr/>
          </a:p>
        </p:txBody>
      </p:sp>
      <p:sp>
        <p:nvSpPr>
          <p:cNvPr id="796" name="FPO.png"/>
          <p:cNvSpPr>
            <a:spLocks noGrp="1"/>
          </p:cNvSpPr>
          <p:nvPr>
            <p:ph type="pic" idx="22"/>
          </p:nvPr>
        </p:nvSpPr>
        <p:spPr>
          <a:xfrm>
            <a:off x="6163264" y="251401"/>
            <a:ext cx="5588001" cy="6367799"/>
          </a:xfrm>
          <a:prstGeom prst="rect">
            <a:avLst/>
          </a:prstGeom>
        </p:spPr>
        <p:txBody>
          <a:bodyPr lIns="91439" tIns="45719" rIns="91439" bIns="45719">
            <a:noAutofit/>
          </a:bodyPr>
          <a:lstStyle/>
          <a:p>
            <a:endParaRPr/>
          </a:p>
        </p:txBody>
      </p:sp>
      <p:pic>
        <p:nvPicPr>
          <p:cNvPr id="797" name="Image" descr="Image"/>
          <p:cNvPicPr>
            <a:picLocks noChangeAspect="1"/>
          </p:cNvPicPr>
          <p:nvPr/>
        </p:nvPicPr>
        <p:blipFill>
          <a:blip r:embed="rId4"/>
          <a:stretch>
            <a:fillRect/>
          </a:stretch>
        </p:blipFill>
        <p:spPr>
          <a:xfrm>
            <a:off x="459491" y="6597402"/>
            <a:ext cx="336551" cy="159600"/>
          </a:xfrm>
          <a:prstGeom prst="rect">
            <a:avLst/>
          </a:prstGeom>
          <a:ln w="12700">
            <a:miter lim="400000"/>
          </a:ln>
        </p:spPr>
      </p:pic>
      <p:sp>
        <p:nvSpPr>
          <p:cNvPr id="798" name="Line"/>
          <p:cNvSpPr/>
          <p:nvPr/>
        </p:nvSpPr>
        <p:spPr>
          <a:xfrm>
            <a:off x="459491" y="6514154"/>
            <a:ext cx="11273019" cy="1"/>
          </a:xfrm>
          <a:prstGeom prst="line">
            <a:avLst/>
          </a:prstGeom>
          <a:ln w="6350">
            <a:solidFill>
              <a:srgbClr val="000000"/>
            </a:solidFill>
            <a:miter lim="400000"/>
          </a:ln>
        </p:spPr>
        <p:txBody>
          <a:bodyPr lIns="25400" tIns="25400" rIns="25400" bIns="25400" anchor="ctr"/>
          <a:lstStyle/>
          <a:p>
            <a:pPr>
              <a:lnSpc>
                <a:spcPts val="1650"/>
              </a:lnSpc>
              <a:defRPr sz="2400" spc="-24"/>
            </a:pPr>
            <a:endParaRPr sz="1200"/>
          </a:p>
        </p:txBody>
      </p:sp>
      <p:sp>
        <p:nvSpPr>
          <p:cNvPr id="799" name="Slide Number"/>
          <p:cNvSpPr txBox="1">
            <a:spLocks noGrp="1"/>
          </p:cNvSpPr>
          <p:nvPr>
            <p:ph type="sldNum" sz="quarter" idx="2"/>
          </p:nvPr>
        </p:nvSpPr>
        <p:spPr>
          <a:xfrm>
            <a:off x="11640155" y="6591300"/>
            <a:ext cx="105235" cy="107951"/>
          </a:xfrm>
          <a:prstGeom prst="rect">
            <a:avLst/>
          </a:prstGeom>
        </p:spPr>
        <p:txBody>
          <a:bodyPr lIns="0" tIns="0" rIns="0" bIns="0" anchor="b"/>
          <a:lstStyle>
            <a:lvl1pPr algn="r" defTabSz="1219169">
              <a:spcBef>
                <a:spcPts val="2250"/>
              </a:spcBef>
              <a:defRPr sz="700" spc="0">
                <a:solidFill>
                  <a:srgbClr val="000000"/>
                </a:solidFill>
                <a:latin typeface="+mn-lt"/>
                <a:ea typeface="+mn-ea"/>
                <a:cs typeface="+mn-cs"/>
                <a:sym typeface="Helvetica"/>
              </a:defRPr>
            </a:lvl1pPr>
          </a:lstStyle>
          <a:p>
            <a:fld id="{86CB4B4D-7CA3-9044-876B-883B54F8677D}" type="slidenum">
              <a:t>‹N°›</a:t>
            </a:fld>
            <a:endParaRPr/>
          </a:p>
        </p:txBody>
      </p:sp>
      <p:sp>
        <p:nvSpPr>
          <p:cNvPr id="800" name="Project name"/>
          <p:cNvSpPr txBox="1"/>
          <p:nvPr/>
        </p:nvSpPr>
        <p:spPr>
          <a:xfrm>
            <a:off x="6160679" y="6591476"/>
            <a:ext cx="530114" cy="11740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a:lnSpc>
                <a:spcPct val="120000"/>
              </a:lnSpc>
              <a:spcBef>
                <a:spcPts val="500"/>
              </a:spcBef>
              <a:defRPr sz="1400">
                <a:solidFill>
                  <a:srgbClr val="000000">
                    <a:alpha val="60000"/>
                  </a:srgbClr>
                </a:solidFill>
              </a:defRPr>
            </a:lvl1pPr>
          </a:lstStyle>
          <a:p>
            <a:r>
              <a:rPr sz="700"/>
              <a:t>Project name</a:t>
            </a:r>
          </a:p>
        </p:txBody>
      </p:sp>
    </p:spTree>
  </p:cSld>
  <p:clrMapOvr>
    <a:masterClrMapping/>
  </p:clrMapOvr>
  <p:transition spd="med"/>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tx">
  <p:cSld name="3 img only">
    <p:bg>
      <p:bgPr>
        <a:solidFill>
          <a:srgbClr val="FFFFFF"/>
        </a:solidFill>
        <a:effectLst/>
      </p:bgPr>
    </p:bg>
    <p:spTree>
      <p:nvGrpSpPr>
        <p:cNvPr id="1" name=""/>
        <p:cNvGrpSpPr/>
        <p:nvPr/>
      </p:nvGrpSpPr>
      <p:grpSpPr>
        <a:xfrm>
          <a:off x="0" y="0"/>
          <a:ext cx="0" cy="0"/>
          <a:chOff x="0" y="0"/>
          <a:chExt cx="0" cy="0"/>
        </a:xfrm>
      </p:grpSpPr>
      <p:pic>
        <p:nvPicPr>
          <p:cNvPr id="807" name="Image" descr="Image"/>
          <p:cNvPicPr>
            <a:picLocks noChangeAspect="1"/>
          </p:cNvPicPr>
          <p:nvPr/>
        </p:nvPicPr>
        <p:blipFill>
          <a:blip r:embed="rId2"/>
          <a:stretch>
            <a:fillRect/>
          </a:stretch>
        </p:blipFill>
        <p:spPr>
          <a:xfrm>
            <a:off x="-1" y="-556289"/>
            <a:ext cx="12192001" cy="444501"/>
          </a:xfrm>
          <a:prstGeom prst="rect">
            <a:avLst/>
          </a:prstGeom>
          <a:ln w="12700">
            <a:miter lim="400000"/>
          </a:ln>
        </p:spPr>
      </p:pic>
      <p:pic>
        <p:nvPicPr>
          <p:cNvPr id="808" name="Image" descr="Image"/>
          <p:cNvPicPr>
            <a:picLocks noChangeAspect="1"/>
          </p:cNvPicPr>
          <p:nvPr/>
        </p:nvPicPr>
        <p:blipFill>
          <a:blip r:embed="rId3"/>
          <a:stretch>
            <a:fillRect/>
          </a:stretch>
        </p:blipFill>
        <p:spPr>
          <a:xfrm>
            <a:off x="-593977" y="0"/>
            <a:ext cx="444501" cy="6858000"/>
          </a:xfrm>
          <a:prstGeom prst="rect">
            <a:avLst/>
          </a:prstGeom>
          <a:ln w="12700">
            <a:miter lim="400000"/>
          </a:ln>
        </p:spPr>
      </p:pic>
      <p:sp>
        <p:nvSpPr>
          <p:cNvPr id="809" name="FPO.png"/>
          <p:cNvSpPr>
            <a:spLocks noGrp="1"/>
          </p:cNvSpPr>
          <p:nvPr>
            <p:ph type="pic" sz="half" idx="21"/>
          </p:nvPr>
        </p:nvSpPr>
        <p:spPr>
          <a:xfrm>
            <a:off x="448264" y="251401"/>
            <a:ext cx="3680662" cy="6367799"/>
          </a:xfrm>
          <a:prstGeom prst="rect">
            <a:avLst/>
          </a:prstGeom>
        </p:spPr>
        <p:txBody>
          <a:bodyPr lIns="91439" tIns="45719" rIns="91439" bIns="45719">
            <a:noAutofit/>
          </a:bodyPr>
          <a:lstStyle/>
          <a:p>
            <a:endParaRPr/>
          </a:p>
        </p:txBody>
      </p:sp>
      <p:sp>
        <p:nvSpPr>
          <p:cNvPr id="810" name="FPO.png"/>
          <p:cNvSpPr>
            <a:spLocks noGrp="1"/>
          </p:cNvSpPr>
          <p:nvPr>
            <p:ph type="pic" sz="half" idx="22"/>
          </p:nvPr>
        </p:nvSpPr>
        <p:spPr>
          <a:xfrm>
            <a:off x="4255691" y="251401"/>
            <a:ext cx="3680662" cy="6367799"/>
          </a:xfrm>
          <a:prstGeom prst="rect">
            <a:avLst/>
          </a:prstGeom>
        </p:spPr>
        <p:txBody>
          <a:bodyPr lIns="91439" tIns="45719" rIns="91439" bIns="45719">
            <a:noAutofit/>
          </a:bodyPr>
          <a:lstStyle/>
          <a:p>
            <a:endParaRPr/>
          </a:p>
        </p:txBody>
      </p:sp>
      <p:sp>
        <p:nvSpPr>
          <p:cNvPr id="811" name="FPO.png"/>
          <p:cNvSpPr>
            <a:spLocks noGrp="1"/>
          </p:cNvSpPr>
          <p:nvPr>
            <p:ph type="pic" sz="half" idx="23"/>
          </p:nvPr>
        </p:nvSpPr>
        <p:spPr>
          <a:xfrm>
            <a:off x="8069467" y="251401"/>
            <a:ext cx="3680662" cy="6367799"/>
          </a:xfrm>
          <a:prstGeom prst="rect">
            <a:avLst/>
          </a:prstGeom>
        </p:spPr>
        <p:txBody>
          <a:bodyPr lIns="91439" tIns="45719" rIns="91439" bIns="45719">
            <a:noAutofit/>
          </a:bodyPr>
          <a:lstStyle/>
          <a:p>
            <a:endParaRPr/>
          </a:p>
        </p:txBody>
      </p:sp>
      <p:pic>
        <p:nvPicPr>
          <p:cNvPr id="812" name="Image" descr="Image"/>
          <p:cNvPicPr>
            <a:picLocks noChangeAspect="1"/>
          </p:cNvPicPr>
          <p:nvPr/>
        </p:nvPicPr>
        <p:blipFill>
          <a:blip r:embed="rId4"/>
          <a:stretch>
            <a:fillRect/>
          </a:stretch>
        </p:blipFill>
        <p:spPr>
          <a:xfrm>
            <a:off x="459491" y="6597402"/>
            <a:ext cx="336551" cy="159600"/>
          </a:xfrm>
          <a:prstGeom prst="rect">
            <a:avLst/>
          </a:prstGeom>
          <a:ln w="12700">
            <a:miter lim="400000"/>
          </a:ln>
        </p:spPr>
      </p:pic>
      <p:sp>
        <p:nvSpPr>
          <p:cNvPr id="813" name="Line"/>
          <p:cNvSpPr/>
          <p:nvPr/>
        </p:nvSpPr>
        <p:spPr>
          <a:xfrm>
            <a:off x="459491" y="6514154"/>
            <a:ext cx="11273019" cy="1"/>
          </a:xfrm>
          <a:prstGeom prst="line">
            <a:avLst/>
          </a:prstGeom>
          <a:ln w="6350">
            <a:solidFill>
              <a:srgbClr val="000000"/>
            </a:solidFill>
            <a:miter lim="400000"/>
          </a:ln>
        </p:spPr>
        <p:txBody>
          <a:bodyPr lIns="25400" tIns="25400" rIns="25400" bIns="25400" anchor="ctr"/>
          <a:lstStyle/>
          <a:p>
            <a:pPr>
              <a:lnSpc>
                <a:spcPts val="1650"/>
              </a:lnSpc>
              <a:defRPr sz="2400" spc="-24"/>
            </a:pPr>
            <a:endParaRPr sz="1200"/>
          </a:p>
        </p:txBody>
      </p:sp>
      <p:sp>
        <p:nvSpPr>
          <p:cNvPr id="814" name="Slide Number"/>
          <p:cNvSpPr txBox="1">
            <a:spLocks noGrp="1"/>
          </p:cNvSpPr>
          <p:nvPr>
            <p:ph type="sldNum" sz="quarter" idx="2"/>
          </p:nvPr>
        </p:nvSpPr>
        <p:spPr>
          <a:xfrm>
            <a:off x="11640155" y="6591300"/>
            <a:ext cx="105235" cy="107951"/>
          </a:xfrm>
          <a:prstGeom prst="rect">
            <a:avLst/>
          </a:prstGeom>
        </p:spPr>
        <p:txBody>
          <a:bodyPr lIns="0" tIns="0" rIns="0" bIns="0" anchor="b"/>
          <a:lstStyle>
            <a:lvl1pPr algn="r" defTabSz="1219169">
              <a:spcBef>
                <a:spcPts val="2250"/>
              </a:spcBef>
              <a:defRPr sz="700" spc="0">
                <a:solidFill>
                  <a:srgbClr val="000000"/>
                </a:solidFill>
                <a:latin typeface="+mn-lt"/>
                <a:ea typeface="+mn-ea"/>
                <a:cs typeface="+mn-cs"/>
                <a:sym typeface="Helvetica"/>
              </a:defRPr>
            </a:lvl1pPr>
          </a:lstStyle>
          <a:p>
            <a:fld id="{86CB4B4D-7CA3-9044-876B-883B54F8677D}" type="slidenum">
              <a:t>‹N°›</a:t>
            </a:fld>
            <a:endParaRPr/>
          </a:p>
        </p:txBody>
      </p:sp>
      <p:sp>
        <p:nvSpPr>
          <p:cNvPr id="815" name="Project name"/>
          <p:cNvSpPr txBox="1"/>
          <p:nvPr/>
        </p:nvSpPr>
        <p:spPr>
          <a:xfrm>
            <a:off x="6160679" y="6591476"/>
            <a:ext cx="530114" cy="11740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a:lnSpc>
                <a:spcPct val="120000"/>
              </a:lnSpc>
              <a:spcBef>
                <a:spcPts val="500"/>
              </a:spcBef>
              <a:defRPr sz="1400">
                <a:solidFill>
                  <a:srgbClr val="000000">
                    <a:alpha val="60000"/>
                  </a:srgbClr>
                </a:solidFill>
              </a:defRPr>
            </a:lvl1pPr>
          </a:lstStyle>
          <a:p>
            <a:r>
              <a:rPr sz="700"/>
              <a:t>Project name</a:t>
            </a:r>
          </a:p>
        </p:txBody>
      </p:sp>
    </p:spTree>
  </p:cSld>
  <p:clrMapOvr>
    <a:masterClrMapping/>
  </p:clrMapOvr>
  <p:transition spd="med"/>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tx">
  <p:cSld name="3 img grid">
    <p:bg>
      <p:bgPr>
        <a:solidFill>
          <a:srgbClr val="FFFFFF"/>
        </a:solidFill>
        <a:effectLst/>
      </p:bgPr>
    </p:bg>
    <p:spTree>
      <p:nvGrpSpPr>
        <p:cNvPr id="1" name=""/>
        <p:cNvGrpSpPr/>
        <p:nvPr/>
      </p:nvGrpSpPr>
      <p:grpSpPr>
        <a:xfrm>
          <a:off x="0" y="0"/>
          <a:ext cx="0" cy="0"/>
          <a:chOff x="0" y="0"/>
          <a:chExt cx="0" cy="0"/>
        </a:xfrm>
      </p:grpSpPr>
      <p:pic>
        <p:nvPicPr>
          <p:cNvPr id="822" name="Image" descr="Image"/>
          <p:cNvPicPr>
            <a:picLocks noChangeAspect="1"/>
          </p:cNvPicPr>
          <p:nvPr/>
        </p:nvPicPr>
        <p:blipFill>
          <a:blip r:embed="rId2"/>
          <a:stretch>
            <a:fillRect/>
          </a:stretch>
        </p:blipFill>
        <p:spPr>
          <a:xfrm>
            <a:off x="-1" y="-556289"/>
            <a:ext cx="12192001" cy="444501"/>
          </a:xfrm>
          <a:prstGeom prst="rect">
            <a:avLst/>
          </a:prstGeom>
          <a:ln w="12700">
            <a:miter lim="400000"/>
          </a:ln>
        </p:spPr>
      </p:pic>
      <p:pic>
        <p:nvPicPr>
          <p:cNvPr id="823" name="Image" descr="Image"/>
          <p:cNvPicPr>
            <a:picLocks noChangeAspect="1"/>
          </p:cNvPicPr>
          <p:nvPr/>
        </p:nvPicPr>
        <p:blipFill>
          <a:blip r:embed="rId3"/>
          <a:stretch>
            <a:fillRect/>
          </a:stretch>
        </p:blipFill>
        <p:spPr>
          <a:xfrm>
            <a:off x="-593977" y="0"/>
            <a:ext cx="444501" cy="6858000"/>
          </a:xfrm>
          <a:prstGeom prst="rect">
            <a:avLst/>
          </a:prstGeom>
          <a:ln w="12700">
            <a:miter lim="400000"/>
          </a:ln>
        </p:spPr>
      </p:pic>
      <p:sp>
        <p:nvSpPr>
          <p:cNvPr id="824" name="FPO.png"/>
          <p:cNvSpPr>
            <a:spLocks noGrp="1"/>
          </p:cNvSpPr>
          <p:nvPr>
            <p:ph type="pic" idx="21"/>
          </p:nvPr>
        </p:nvSpPr>
        <p:spPr>
          <a:xfrm>
            <a:off x="448264" y="251401"/>
            <a:ext cx="7493981" cy="6367799"/>
          </a:xfrm>
          <a:prstGeom prst="rect">
            <a:avLst/>
          </a:prstGeom>
        </p:spPr>
        <p:txBody>
          <a:bodyPr lIns="91439" tIns="45719" rIns="91439" bIns="45719">
            <a:noAutofit/>
          </a:bodyPr>
          <a:lstStyle/>
          <a:p>
            <a:endParaRPr/>
          </a:p>
        </p:txBody>
      </p:sp>
      <p:sp>
        <p:nvSpPr>
          <p:cNvPr id="825" name="FPO.png"/>
          <p:cNvSpPr>
            <a:spLocks noGrp="1"/>
          </p:cNvSpPr>
          <p:nvPr>
            <p:ph type="pic" sz="quarter" idx="22"/>
          </p:nvPr>
        </p:nvSpPr>
        <p:spPr>
          <a:xfrm>
            <a:off x="8068232" y="3401211"/>
            <a:ext cx="3685645" cy="3116382"/>
          </a:xfrm>
          <a:prstGeom prst="rect">
            <a:avLst/>
          </a:prstGeom>
        </p:spPr>
        <p:txBody>
          <a:bodyPr lIns="91439" tIns="45719" rIns="91439" bIns="45719">
            <a:noAutofit/>
          </a:bodyPr>
          <a:lstStyle/>
          <a:p>
            <a:endParaRPr/>
          </a:p>
        </p:txBody>
      </p:sp>
      <p:sp>
        <p:nvSpPr>
          <p:cNvPr id="826" name="FPO.png"/>
          <p:cNvSpPr>
            <a:spLocks noGrp="1"/>
          </p:cNvSpPr>
          <p:nvPr>
            <p:ph type="pic" sz="quarter" idx="23"/>
          </p:nvPr>
        </p:nvSpPr>
        <p:spPr>
          <a:xfrm>
            <a:off x="8068254" y="350211"/>
            <a:ext cx="3685623" cy="3116381"/>
          </a:xfrm>
          <a:prstGeom prst="rect">
            <a:avLst/>
          </a:prstGeom>
        </p:spPr>
        <p:txBody>
          <a:bodyPr lIns="91439" tIns="45719" rIns="91439" bIns="45719">
            <a:noAutofit/>
          </a:bodyPr>
          <a:lstStyle/>
          <a:p>
            <a:endParaRPr/>
          </a:p>
        </p:txBody>
      </p:sp>
      <p:pic>
        <p:nvPicPr>
          <p:cNvPr id="827" name="Image" descr="Image"/>
          <p:cNvPicPr>
            <a:picLocks noChangeAspect="1"/>
          </p:cNvPicPr>
          <p:nvPr/>
        </p:nvPicPr>
        <p:blipFill>
          <a:blip r:embed="rId4"/>
          <a:stretch>
            <a:fillRect/>
          </a:stretch>
        </p:blipFill>
        <p:spPr>
          <a:xfrm>
            <a:off x="459491" y="6597402"/>
            <a:ext cx="336551" cy="159600"/>
          </a:xfrm>
          <a:prstGeom prst="rect">
            <a:avLst/>
          </a:prstGeom>
          <a:ln w="12700">
            <a:miter lim="400000"/>
          </a:ln>
        </p:spPr>
      </p:pic>
      <p:sp>
        <p:nvSpPr>
          <p:cNvPr id="828" name="Line"/>
          <p:cNvSpPr/>
          <p:nvPr/>
        </p:nvSpPr>
        <p:spPr>
          <a:xfrm>
            <a:off x="459491" y="6514154"/>
            <a:ext cx="11273019" cy="1"/>
          </a:xfrm>
          <a:prstGeom prst="line">
            <a:avLst/>
          </a:prstGeom>
          <a:ln w="6350">
            <a:solidFill>
              <a:srgbClr val="000000"/>
            </a:solidFill>
            <a:miter lim="400000"/>
          </a:ln>
        </p:spPr>
        <p:txBody>
          <a:bodyPr lIns="25400" tIns="25400" rIns="25400" bIns="25400" anchor="ctr"/>
          <a:lstStyle/>
          <a:p>
            <a:pPr>
              <a:lnSpc>
                <a:spcPts val="1650"/>
              </a:lnSpc>
              <a:defRPr sz="2400" spc="-24"/>
            </a:pPr>
            <a:endParaRPr sz="1200"/>
          </a:p>
        </p:txBody>
      </p:sp>
      <p:sp>
        <p:nvSpPr>
          <p:cNvPr id="829" name="Slide Number"/>
          <p:cNvSpPr txBox="1">
            <a:spLocks noGrp="1"/>
          </p:cNvSpPr>
          <p:nvPr>
            <p:ph type="sldNum" sz="quarter" idx="2"/>
          </p:nvPr>
        </p:nvSpPr>
        <p:spPr>
          <a:xfrm>
            <a:off x="11640155" y="6591300"/>
            <a:ext cx="105235" cy="107951"/>
          </a:xfrm>
          <a:prstGeom prst="rect">
            <a:avLst/>
          </a:prstGeom>
        </p:spPr>
        <p:txBody>
          <a:bodyPr lIns="0" tIns="0" rIns="0" bIns="0" anchor="b"/>
          <a:lstStyle>
            <a:lvl1pPr algn="r" defTabSz="1219169">
              <a:spcBef>
                <a:spcPts val="2250"/>
              </a:spcBef>
              <a:defRPr sz="700" spc="0">
                <a:solidFill>
                  <a:srgbClr val="000000"/>
                </a:solidFill>
                <a:latin typeface="+mn-lt"/>
                <a:ea typeface="+mn-ea"/>
                <a:cs typeface="+mn-cs"/>
                <a:sym typeface="Helvetica"/>
              </a:defRPr>
            </a:lvl1pPr>
          </a:lstStyle>
          <a:p>
            <a:fld id="{86CB4B4D-7CA3-9044-876B-883B54F8677D}" type="slidenum">
              <a:t>‹N°›</a:t>
            </a:fld>
            <a:endParaRPr/>
          </a:p>
        </p:txBody>
      </p:sp>
      <p:sp>
        <p:nvSpPr>
          <p:cNvPr id="830" name="Project name"/>
          <p:cNvSpPr txBox="1"/>
          <p:nvPr/>
        </p:nvSpPr>
        <p:spPr>
          <a:xfrm>
            <a:off x="6160679" y="6591476"/>
            <a:ext cx="530114" cy="11740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a:lnSpc>
                <a:spcPct val="120000"/>
              </a:lnSpc>
              <a:spcBef>
                <a:spcPts val="500"/>
              </a:spcBef>
              <a:defRPr sz="1400">
                <a:solidFill>
                  <a:srgbClr val="000000">
                    <a:alpha val="60000"/>
                  </a:srgbClr>
                </a:solidFill>
              </a:defRPr>
            </a:lvl1pPr>
          </a:lstStyle>
          <a:p>
            <a:r>
              <a:rPr sz="700"/>
              <a:t>Project name</a:t>
            </a:r>
          </a:p>
        </p:txBody>
      </p:sp>
    </p:spTree>
  </p:cSld>
  <p:clrMapOvr>
    <a:masterClrMapping/>
  </p:clrMapOvr>
  <p:transition spd="med"/>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tx">
  <p:cSld name="6img Grid">
    <p:bg>
      <p:bgPr>
        <a:solidFill>
          <a:srgbClr val="FFFFFF"/>
        </a:solidFill>
        <a:effectLst/>
      </p:bgPr>
    </p:bg>
    <p:spTree>
      <p:nvGrpSpPr>
        <p:cNvPr id="1" name=""/>
        <p:cNvGrpSpPr/>
        <p:nvPr/>
      </p:nvGrpSpPr>
      <p:grpSpPr>
        <a:xfrm>
          <a:off x="0" y="0"/>
          <a:ext cx="0" cy="0"/>
          <a:chOff x="0" y="0"/>
          <a:chExt cx="0" cy="0"/>
        </a:xfrm>
      </p:grpSpPr>
      <p:pic>
        <p:nvPicPr>
          <p:cNvPr id="837" name="Image" descr="Image"/>
          <p:cNvPicPr>
            <a:picLocks noChangeAspect="1"/>
          </p:cNvPicPr>
          <p:nvPr/>
        </p:nvPicPr>
        <p:blipFill>
          <a:blip r:embed="rId2"/>
          <a:stretch>
            <a:fillRect/>
          </a:stretch>
        </p:blipFill>
        <p:spPr>
          <a:xfrm>
            <a:off x="-1" y="-556289"/>
            <a:ext cx="12192001" cy="444501"/>
          </a:xfrm>
          <a:prstGeom prst="rect">
            <a:avLst/>
          </a:prstGeom>
          <a:ln w="12700">
            <a:miter lim="400000"/>
          </a:ln>
        </p:spPr>
      </p:pic>
      <p:pic>
        <p:nvPicPr>
          <p:cNvPr id="838" name="Image" descr="Image"/>
          <p:cNvPicPr>
            <a:picLocks noChangeAspect="1"/>
          </p:cNvPicPr>
          <p:nvPr/>
        </p:nvPicPr>
        <p:blipFill>
          <a:blip r:embed="rId3"/>
          <a:stretch>
            <a:fillRect/>
          </a:stretch>
        </p:blipFill>
        <p:spPr>
          <a:xfrm>
            <a:off x="-593977" y="0"/>
            <a:ext cx="444501" cy="6858000"/>
          </a:xfrm>
          <a:prstGeom prst="rect">
            <a:avLst/>
          </a:prstGeom>
          <a:ln w="12700">
            <a:miter lim="400000"/>
          </a:ln>
        </p:spPr>
      </p:pic>
      <p:sp>
        <p:nvSpPr>
          <p:cNvPr id="839" name="FPO.png"/>
          <p:cNvSpPr>
            <a:spLocks noGrp="1"/>
          </p:cNvSpPr>
          <p:nvPr>
            <p:ph type="pic" sz="quarter" idx="21"/>
          </p:nvPr>
        </p:nvSpPr>
        <p:spPr>
          <a:xfrm>
            <a:off x="448264" y="352924"/>
            <a:ext cx="3683276" cy="3119070"/>
          </a:xfrm>
          <a:prstGeom prst="rect">
            <a:avLst/>
          </a:prstGeom>
        </p:spPr>
        <p:txBody>
          <a:bodyPr lIns="91439" tIns="45719" rIns="91439" bIns="45719">
            <a:noAutofit/>
          </a:bodyPr>
          <a:lstStyle/>
          <a:p>
            <a:endParaRPr/>
          </a:p>
        </p:txBody>
      </p:sp>
      <p:sp>
        <p:nvSpPr>
          <p:cNvPr id="840" name="FPO.png"/>
          <p:cNvSpPr>
            <a:spLocks noGrp="1"/>
          </p:cNvSpPr>
          <p:nvPr>
            <p:ph type="pic" sz="quarter" idx="22"/>
          </p:nvPr>
        </p:nvSpPr>
        <p:spPr>
          <a:xfrm>
            <a:off x="4254401" y="352924"/>
            <a:ext cx="3683276" cy="3119070"/>
          </a:xfrm>
          <a:prstGeom prst="rect">
            <a:avLst/>
          </a:prstGeom>
        </p:spPr>
        <p:txBody>
          <a:bodyPr lIns="91439" tIns="45719" rIns="91439" bIns="45719">
            <a:noAutofit/>
          </a:bodyPr>
          <a:lstStyle/>
          <a:p>
            <a:endParaRPr/>
          </a:p>
        </p:txBody>
      </p:sp>
      <p:sp>
        <p:nvSpPr>
          <p:cNvPr id="841" name="FPO.png"/>
          <p:cNvSpPr>
            <a:spLocks noGrp="1"/>
          </p:cNvSpPr>
          <p:nvPr>
            <p:ph type="pic" sz="quarter" idx="23"/>
          </p:nvPr>
        </p:nvSpPr>
        <p:spPr>
          <a:xfrm>
            <a:off x="8066887" y="352924"/>
            <a:ext cx="3683276" cy="3119070"/>
          </a:xfrm>
          <a:prstGeom prst="rect">
            <a:avLst/>
          </a:prstGeom>
        </p:spPr>
        <p:txBody>
          <a:bodyPr lIns="91439" tIns="45719" rIns="91439" bIns="45719">
            <a:noAutofit/>
          </a:bodyPr>
          <a:lstStyle/>
          <a:p>
            <a:endParaRPr/>
          </a:p>
        </p:txBody>
      </p:sp>
      <p:sp>
        <p:nvSpPr>
          <p:cNvPr id="842" name="FPO.png"/>
          <p:cNvSpPr>
            <a:spLocks noGrp="1"/>
          </p:cNvSpPr>
          <p:nvPr>
            <p:ph type="pic" sz="quarter" idx="24"/>
          </p:nvPr>
        </p:nvSpPr>
        <p:spPr>
          <a:xfrm>
            <a:off x="448264" y="3397722"/>
            <a:ext cx="3683276" cy="3119069"/>
          </a:xfrm>
          <a:prstGeom prst="rect">
            <a:avLst/>
          </a:prstGeom>
        </p:spPr>
        <p:txBody>
          <a:bodyPr lIns="91439" tIns="45719" rIns="91439" bIns="45719">
            <a:noAutofit/>
          </a:bodyPr>
          <a:lstStyle/>
          <a:p>
            <a:endParaRPr/>
          </a:p>
        </p:txBody>
      </p:sp>
      <p:sp>
        <p:nvSpPr>
          <p:cNvPr id="843" name="FPO.png"/>
          <p:cNvSpPr>
            <a:spLocks noGrp="1"/>
          </p:cNvSpPr>
          <p:nvPr>
            <p:ph type="pic" sz="quarter" idx="25"/>
          </p:nvPr>
        </p:nvSpPr>
        <p:spPr>
          <a:xfrm>
            <a:off x="4254401" y="3397722"/>
            <a:ext cx="3683276" cy="3119069"/>
          </a:xfrm>
          <a:prstGeom prst="rect">
            <a:avLst/>
          </a:prstGeom>
        </p:spPr>
        <p:txBody>
          <a:bodyPr lIns="91439" tIns="45719" rIns="91439" bIns="45719">
            <a:noAutofit/>
          </a:bodyPr>
          <a:lstStyle/>
          <a:p>
            <a:endParaRPr/>
          </a:p>
        </p:txBody>
      </p:sp>
      <p:sp>
        <p:nvSpPr>
          <p:cNvPr id="844" name="FPO.png"/>
          <p:cNvSpPr>
            <a:spLocks noGrp="1"/>
          </p:cNvSpPr>
          <p:nvPr>
            <p:ph type="pic" sz="quarter" idx="26"/>
          </p:nvPr>
        </p:nvSpPr>
        <p:spPr>
          <a:xfrm>
            <a:off x="8066887" y="3397722"/>
            <a:ext cx="3683276" cy="3119069"/>
          </a:xfrm>
          <a:prstGeom prst="rect">
            <a:avLst/>
          </a:prstGeom>
        </p:spPr>
        <p:txBody>
          <a:bodyPr lIns="91439" tIns="45719" rIns="91439" bIns="45719">
            <a:noAutofit/>
          </a:bodyPr>
          <a:lstStyle/>
          <a:p>
            <a:endParaRPr/>
          </a:p>
        </p:txBody>
      </p:sp>
      <p:pic>
        <p:nvPicPr>
          <p:cNvPr id="845" name="Image" descr="Image"/>
          <p:cNvPicPr>
            <a:picLocks noChangeAspect="1"/>
          </p:cNvPicPr>
          <p:nvPr/>
        </p:nvPicPr>
        <p:blipFill>
          <a:blip r:embed="rId4"/>
          <a:stretch>
            <a:fillRect/>
          </a:stretch>
        </p:blipFill>
        <p:spPr>
          <a:xfrm>
            <a:off x="459491" y="6597402"/>
            <a:ext cx="336551" cy="159600"/>
          </a:xfrm>
          <a:prstGeom prst="rect">
            <a:avLst/>
          </a:prstGeom>
          <a:ln w="12700">
            <a:miter lim="400000"/>
          </a:ln>
        </p:spPr>
      </p:pic>
      <p:sp>
        <p:nvSpPr>
          <p:cNvPr id="846" name="Line"/>
          <p:cNvSpPr/>
          <p:nvPr/>
        </p:nvSpPr>
        <p:spPr>
          <a:xfrm>
            <a:off x="459491" y="6514154"/>
            <a:ext cx="11273019" cy="1"/>
          </a:xfrm>
          <a:prstGeom prst="line">
            <a:avLst/>
          </a:prstGeom>
          <a:ln w="6350">
            <a:solidFill>
              <a:srgbClr val="000000"/>
            </a:solidFill>
            <a:miter lim="400000"/>
          </a:ln>
        </p:spPr>
        <p:txBody>
          <a:bodyPr lIns="25400" tIns="25400" rIns="25400" bIns="25400" anchor="ctr"/>
          <a:lstStyle/>
          <a:p>
            <a:pPr>
              <a:lnSpc>
                <a:spcPts val="1650"/>
              </a:lnSpc>
              <a:defRPr sz="2400" spc="-24"/>
            </a:pPr>
            <a:endParaRPr sz="1200"/>
          </a:p>
        </p:txBody>
      </p:sp>
      <p:sp>
        <p:nvSpPr>
          <p:cNvPr id="847" name="Slide Number"/>
          <p:cNvSpPr txBox="1">
            <a:spLocks noGrp="1"/>
          </p:cNvSpPr>
          <p:nvPr>
            <p:ph type="sldNum" sz="quarter" idx="2"/>
          </p:nvPr>
        </p:nvSpPr>
        <p:spPr>
          <a:xfrm>
            <a:off x="11640155" y="6591300"/>
            <a:ext cx="105235" cy="107951"/>
          </a:xfrm>
          <a:prstGeom prst="rect">
            <a:avLst/>
          </a:prstGeom>
        </p:spPr>
        <p:txBody>
          <a:bodyPr lIns="0" tIns="0" rIns="0" bIns="0" anchor="b"/>
          <a:lstStyle>
            <a:lvl1pPr algn="r" defTabSz="1219169">
              <a:spcBef>
                <a:spcPts val="2250"/>
              </a:spcBef>
              <a:defRPr sz="700" spc="0">
                <a:solidFill>
                  <a:srgbClr val="000000"/>
                </a:solidFill>
                <a:latin typeface="+mn-lt"/>
                <a:ea typeface="+mn-ea"/>
                <a:cs typeface="+mn-cs"/>
                <a:sym typeface="Helvetica"/>
              </a:defRPr>
            </a:lvl1pPr>
          </a:lstStyle>
          <a:p>
            <a:fld id="{86CB4B4D-7CA3-9044-876B-883B54F8677D}" type="slidenum">
              <a:t>‹N°›</a:t>
            </a:fld>
            <a:endParaRPr/>
          </a:p>
        </p:txBody>
      </p:sp>
      <p:sp>
        <p:nvSpPr>
          <p:cNvPr id="848" name="Project name"/>
          <p:cNvSpPr txBox="1"/>
          <p:nvPr/>
        </p:nvSpPr>
        <p:spPr>
          <a:xfrm>
            <a:off x="6160679" y="6591476"/>
            <a:ext cx="530114" cy="11740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a:lnSpc>
                <a:spcPct val="120000"/>
              </a:lnSpc>
              <a:spcBef>
                <a:spcPts val="500"/>
              </a:spcBef>
              <a:defRPr sz="1400">
                <a:solidFill>
                  <a:srgbClr val="000000">
                    <a:alpha val="60000"/>
                  </a:srgbClr>
                </a:solidFill>
              </a:defRPr>
            </a:lvl1pPr>
          </a:lstStyle>
          <a:p>
            <a:r>
              <a:rPr sz="700"/>
              <a:t>Project name</a:t>
            </a:r>
          </a:p>
        </p:txBody>
      </p:sp>
    </p:spTree>
  </p:cSld>
  <p:clrMapOvr>
    <a:masterClrMapping/>
  </p:clrMapOvr>
  <p:transition spd="med"/>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tx">
  <p:cSld name="8img Grid">
    <p:bg>
      <p:bgPr>
        <a:solidFill>
          <a:srgbClr val="FFFFFF"/>
        </a:solidFill>
        <a:effectLst/>
      </p:bgPr>
    </p:bg>
    <p:spTree>
      <p:nvGrpSpPr>
        <p:cNvPr id="1" name=""/>
        <p:cNvGrpSpPr/>
        <p:nvPr/>
      </p:nvGrpSpPr>
      <p:grpSpPr>
        <a:xfrm>
          <a:off x="0" y="0"/>
          <a:ext cx="0" cy="0"/>
          <a:chOff x="0" y="0"/>
          <a:chExt cx="0" cy="0"/>
        </a:xfrm>
      </p:grpSpPr>
      <p:pic>
        <p:nvPicPr>
          <p:cNvPr id="855" name="Image" descr="Image"/>
          <p:cNvPicPr>
            <a:picLocks noChangeAspect="1"/>
          </p:cNvPicPr>
          <p:nvPr/>
        </p:nvPicPr>
        <p:blipFill>
          <a:blip r:embed="rId2"/>
          <a:stretch>
            <a:fillRect/>
          </a:stretch>
        </p:blipFill>
        <p:spPr>
          <a:xfrm>
            <a:off x="-1" y="-556289"/>
            <a:ext cx="12192001" cy="444501"/>
          </a:xfrm>
          <a:prstGeom prst="rect">
            <a:avLst/>
          </a:prstGeom>
          <a:ln w="12700">
            <a:miter lim="400000"/>
          </a:ln>
        </p:spPr>
      </p:pic>
      <p:pic>
        <p:nvPicPr>
          <p:cNvPr id="856" name="Image" descr="Image"/>
          <p:cNvPicPr>
            <a:picLocks noChangeAspect="1"/>
          </p:cNvPicPr>
          <p:nvPr/>
        </p:nvPicPr>
        <p:blipFill>
          <a:blip r:embed="rId3"/>
          <a:stretch>
            <a:fillRect/>
          </a:stretch>
        </p:blipFill>
        <p:spPr>
          <a:xfrm>
            <a:off x="-593977" y="0"/>
            <a:ext cx="444501" cy="6858000"/>
          </a:xfrm>
          <a:prstGeom prst="rect">
            <a:avLst/>
          </a:prstGeom>
          <a:ln w="12700">
            <a:miter lim="400000"/>
          </a:ln>
        </p:spPr>
      </p:pic>
      <p:sp>
        <p:nvSpPr>
          <p:cNvPr id="857" name="FPO.png"/>
          <p:cNvSpPr>
            <a:spLocks noGrp="1"/>
          </p:cNvSpPr>
          <p:nvPr>
            <p:ph type="pic" sz="quarter" idx="21"/>
          </p:nvPr>
        </p:nvSpPr>
        <p:spPr>
          <a:xfrm>
            <a:off x="448264" y="352924"/>
            <a:ext cx="2729867" cy="3119070"/>
          </a:xfrm>
          <a:prstGeom prst="rect">
            <a:avLst/>
          </a:prstGeom>
        </p:spPr>
        <p:txBody>
          <a:bodyPr lIns="91439" tIns="45719" rIns="91439" bIns="45719">
            <a:noAutofit/>
          </a:bodyPr>
          <a:lstStyle/>
          <a:p>
            <a:endParaRPr/>
          </a:p>
        </p:txBody>
      </p:sp>
      <p:sp>
        <p:nvSpPr>
          <p:cNvPr id="858" name="FPO.png"/>
          <p:cNvSpPr>
            <a:spLocks noGrp="1"/>
          </p:cNvSpPr>
          <p:nvPr>
            <p:ph type="pic" sz="quarter" idx="22"/>
          </p:nvPr>
        </p:nvSpPr>
        <p:spPr>
          <a:xfrm>
            <a:off x="3307255" y="352924"/>
            <a:ext cx="2729867" cy="3119070"/>
          </a:xfrm>
          <a:prstGeom prst="rect">
            <a:avLst/>
          </a:prstGeom>
        </p:spPr>
        <p:txBody>
          <a:bodyPr lIns="91439" tIns="45719" rIns="91439" bIns="45719">
            <a:noAutofit/>
          </a:bodyPr>
          <a:lstStyle/>
          <a:p>
            <a:endParaRPr/>
          </a:p>
        </p:txBody>
      </p:sp>
      <p:sp>
        <p:nvSpPr>
          <p:cNvPr id="859" name="FPO.png"/>
          <p:cNvSpPr>
            <a:spLocks noGrp="1"/>
          </p:cNvSpPr>
          <p:nvPr>
            <p:ph type="pic" sz="quarter" idx="23"/>
          </p:nvPr>
        </p:nvSpPr>
        <p:spPr>
          <a:xfrm>
            <a:off x="6166246" y="352924"/>
            <a:ext cx="2729867" cy="3119070"/>
          </a:xfrm>
          <a:prstGeom prst="rect">
            <a:avLst/>
          </a:prstGeom>
        </p:spPr>
        <p:txBody>
          <a:bodyPr lIns="91439" tIns="45719" rIns="91439" bIns="45719">
            <a:noAutofit/>
          </a:bodyPr>
          <a:lstStyle/>
          <a:p>
            <a:endParaRPr/>
          </a:p>
        </p:txBody>
      </p:sp>
      <p:sp>
        <p:nvSpPr>
          <p:cNvPr id="860" name="FPO.png"/>
          <p:cNvSpPr>
            <a:spLocks noGrp="1"/>
          </p:cNvSpPr>
          <p:nvPr>
            <p:ph type="pic" sz="quarter" idx="24"/>
          </p:nvPr>
        </p:nvSpPr>
        <p:spPr>
          <a:xfrm>
            <a:off x="9025237" y="352924"/>
            <a:ext cx="2729867" cy="3119070"/>
          </a:xfrm>
          <a:prstGeom prst="rect">
            <a:avLst/>
          </a:prstGeom>
        </p:spPr>
        <p:txBody>
          <a:bodyPr lIns="91439" tIns="45719" rIns="91439" bIns="45719">
            <a:noAutofit/>
          </a:bodyPr>
          <a:lstStyle/>
          <a:p>
            <a:endParaRPr/>
          </a:p>
        </p:txBody>
      </p:sp>
      <p:sp>
        <p:nvSpPr>
          <p:cNvPr id="861" name="FPO.png"/>
          <p:cNvSpPr>
            <a:spLocks noGrp="1"/>
          </p:cNvSpPr>
          <p:nvPr>
            <p:ph type="pic" sz="quarter" idx="25"/>
          </p:nvPr>
        </p:nvSpPr>
        <p:spPr>
          <a:xfrm>
            <a:off x="448264" y="3397983"/>
            <a:ext cx="2729867" cy="3119070"/>
          </a:xfrm>
          <a:prstGeom prst="rect">
            <a:avLst/>
          </a:prstGeom>
        </p:spPr>
        <p:txBody>
          <a:bodyPr lIns="91439" tIns="45719" rIns="91439" bIns="45719">
            <a:noAutofit/>
          </a:bodyPr>
          <a:lstStyle/>
          <a:p>
            <a:endParaRPr/>
          </a:p>
        </p:txBody>
      </p:sp>
      <p:sp>
        <p:nvSpPr>
          <p:cNvPr id="862" name="FPO.png"/>
          <p:cNvSpPr>
            <a:spLocks noGrp="1"/>
          </p:cNvSpPr>
          <p:nvPr>
            <p:ph type="pic" sz="quarter" idx="26"/>
          </p:nvPr>
        </p:nvSpPr>
        <p:spPr>
          <a:xfrm>
            <a:off x="3307255" y="3397983"/>
            <a:ext cx="2729867" cy="3119070"/>
          </a:xfrm>
          <a:prstGeom prst="rect">
            <a:avLst/>
          </a:prstGeom>
        </p:spPr>
        <p:txBody>
          <a:bodyPr lIns="91439" tIns="45719" rIns="91439" bIns="45719">
            <a:noAutofit/>
          </a:bodyPr>
          <a:lstStyle/>
          <a:p>
            <a:endParaRPr/>
          </a:p>
        </p:txBody>
      </p:sp>
      <p:sp>
        <p:nvSpPr>
          <p:cNvPr id="863" name="FPO.png"/>
          <p:cNvSpPr>
            <a:spLocks noGrp="1"/>
          </p:cNvSpPr>
          <p:nvPr>
            <p:ph type="pic" sz="quarter" idx="27"/>
          </p:nvPr>
        </p:nvSpPr>
        <p:spPr>
          <a:xfrm>
            <a:off x="6166246" y="3397983"/>
            <a:ext cx="2729867" cy="3119070"/>
          </a:xfrm>
          <a:prstGeom prst="rect">
            <a:avLst/>
          </a:prstGeom>
        </p:spPr>
        <p:txBody>
          <a:bodyPr lIns="91439" tIns="45719" rIns="91439" bIns="45719">
            <a:noAutofit/>
          </a:bodyPr>
          <a:lstStyle/>
          <a:p>
            <a:endParaRPr/>
          </a:p>
        </p:txBody>
      </p:sp>
      <p:sp>
        <p:nvSpPr>
          <p:cNvPr id="864" name="FPO.png"/>
          <p:cNvSpPr>
            <a:spLocks noGrp="1"/>
          </p:cNvSpPr>
          <p:nvPr>
            <p:ph type="pic" sz="quarter" idx="28"/>
          </p:nvPr>
        </p:nvSpPr>
        <p:spPr>
          <a:xfrm>
            <a:off x="9025237" y="3397983"/>
            <a:ext cx="2729867" cy="3119070"/>
          </a:xfrm>
          <a:prstGeom prst="rect">
            <a:avLst/>
          </a:prstGeom>
        </p:spPr>
        <p:txBody>
          <a:bodyPr lIns="91439" tIns="45719" rIns="91439" bIns="45719">
            <a:noAutofit/>
          </a:bodyPr>
          <a:lstStyle/>
          <a:p>
            <a:endParaRPr/>
          </a:p>
        </p:txBody>
      </p:sp>
      <p:pic>
        <p:nvPicPr>
          <p:cNvPr id="865" name="Image" descr="Image"/>
          <p:cNvPicPr>
            <a:picLocks noChangeAspect="1"/>
          </p:cNvPicPr>
          <p:nvPr/>
        </p:nvPicPr>
        <p:blipFill>
          <a:blip r:embed="rId4"/>
          <a:stretch>
            <a:fillRect/>
          </a:stretch>
        </p:blipFill>
        <p:spPr>
          <a:xfrm>
            <a:off x="459491" y="6597402"/>
            <a:ext cx="336551" cy="159600"/>
          </a:xfrm>
          <a:prstGeom prst="rect">
            <a:avLst/>
          </a:prstGeom>
          <a:ln w="12700">
            <a:miter lim="400000"/>
          </a:ln>
        </p:spPr>
      </p:pic>
      <p:sp>
        <p:nvSpPr>
          <p:cNvPr id="866" name="Line"/>
          <p:cNvSpPr/>
          <p:nvPr/>
        </p:nvSpPr>
        <p:spPr>
          <a:xfrm>
            <a:off x="459491" y="6514154"/>
            <a:ext cx="11273019" cy="1"/>
          </a:xfrm>
          <a:prstGeom prst="line">
            <a:avLst/>
          </a:prstGeom>
          <a:ln w="6350">
            <a:solidFill>
              <a:srgbClr val="000000"/>
            </a:solidFill>
            <a:miter lim="400000"/>
          </a:ln>
        </p:spPr>
        <p:txBody>
          <a:bodyPr lIns="25400" tIns="25400" rIns="25400" bIns="25400" anchor="ctr"/>
          <a:lstStyle/>
          <a:p>
            <a:pPr>
              <a:lnSpc>
                <a:spcPts val="1650"/>
              </a:lnSpc>
              <a:defRPr sz="2400" spc="-24"/>
            </a:pPr>
            <a:endParaRPr sz="1200"/>
          </a:p>
        </p:txBody>
      </p:sp>
      <p:sp>
        <p:nvSpPr>
          <p:cNvPr id="867" name="Slide Number"/>
          <p:cNvSpPr txBox="1">
            <a:spLocks noGrp="1"/>
          </p:cNvSpPr>
          <p:nvPr>
            <p:ph type="sldNum" sz="quarter" idx="2"/>
          </p:nvPr>
        </p:nvSpPr>
        <p:spPr>
          <a:xfrm>
            <a:off x="11640155" y="6591300"/>
            <a:ext cx="105235" cy="107951"/>
          </a:xfrm>
          <a:prstGeom prst="rect">
            <a:avLst/>
          </a:prstGeom>
        </p:spPr>
        <p:txBody>
          <a:bodyPr lIns="0" tIns="0" rIns="0" bIns="0" anchor="b"/>
          <a:lstStyle>
            <a:lvl1pPr algn="r" defTabSz="1219169">
              <a:spcBef>
                <a:spcPts val="2250"/>
              </a:spcBef>
              <a:defRPr sz="700" spc="0">
                <a:solidFill>
                  <a:srgbClr val="000000"/>
                </a:solidFill>
                <a:latin typeface="+mn-lt"/>
                <a:ea typeface="+mn-ea"/>
                <a:cs typeface="+mn-cs"/>
                <a:sym typeface="Helvetica"/>
              </a:defRPr>
            </a:lvl1pPr>
          </a:lstStyle>
          <a:p>
            <a:fld id="{86CB4B4D-7CA3-9044-876B-883B54F8677D}" type="slidenum">
              <a:t>‹N°›</a:t>
            </a:fld>
            <a:endParaRPr/>
          </a:p>
        </p:txBody>
      </p:sp>
      <p:sp>
        <p:nvSpPr>
          <p:cNvPr id="868" name="Project name"/>
          <p:cNvSpPr txBox="1"/>
          <p:nvPr/>
        </p:nvSpPr>
        <p:spPr>
          <a:xfrm>
            <a:off x="6160679" y="6591476"/>
            <a:ext cx="530114" cy="11740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a:lnSpc>
                <a:spcPct val="120000"/>
              </a:lnSpc>
              <a:spcBef>
                <a:spcPts val="500"/>
              </a:spcBef>
              <a:defRPr sz="1400">
                <a:solidFill>
                  <a:srgbClr val="000000">
                    <a:alpha val="60000"/>
                  </a:srgbClr>
                </a:solidFill>
              </a:defRPr>
            </a:lvl1pPr>
          </a:lstStyle>
          <a:p>
            <a:r>
              <a:rPr sz="700"/>
              <a:t>Project name</a:t>
            </a:r>
          </a:p>
        </p:txBody>
      </p:sp>
    </p:spTree>
  </p:cSld>
  <p:clrMapOvr>
    <a:masterClrMapping/>
  </p:clrMapOvr>
  <p:transition spd="med"/>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tx">
  <p:cSld name="12img flow Grid">
    <p:bg>
      <p:bgPr>
        <a:solidFill>
          <a:srgbClr val="FFFFFF"/>
        </a:solidFill>
        <a:effectLst/>
      </p:bgPr>
    </p:bg>
    <p:spTree>
      <p:nvGrpSpPr>
        <p:cNvPr id="1" name=""/>
        <p:cNvGrpSpPr/>
        <p:nvPr/>
      </p:nvGrpSpPr>
      <p:grpSpPr>
        <a:xfrm>
          <a:off x="0" y="0"/>
          <a:ext cx="0" cy="0"/>
          <a:chOff x="0" y="0"/>
          <a:chExt cx="0" cy="0"/>
        </a:xfrm>
      </p:grpSpPr>
      <p:pic>
        <p:nvPicPr>
          <p:cNvPr id="875" name="Image" descr="Image"/>
          <p:cNvPicPr>
            <a:picLocks noChangeAspect="1"/>
          </p:cNvPicPr>
          <p:nvPr/>
        </p:nvPicPr>
        <p:blipFill>
          <a:blip r:embed="rId2"/>
          <a:stretch>
            <a:fillRect/>
          </a:stretch>
        </p:blipFill>
        <p:spPr>
          <a:xfrm>
            <a:off x="-1" y="-556289"/>
            <a:ext cx="12192001" cy="444501"/>
          </a:xfrm>
          <a:prstGeom prst="rect">
            <a:avLst/>
          </a:prstGeom>
          <a:ln w="12700">
            <a:miter lim="400000"/>
          </a:ln>
        </p:spPr>
      </p:pic>
      <p:pic>
        <p:nvPicPr>
          <p:cNvPr id="876" name="Image" descr="Image"/>
          <p:cNvPicPr>
            <a:picLocks noChangeAspect="1"/>
          </p:cNvPicPr>
          <p:nvPr/>
        </p:nvPicPr>
        <p:blipFill>
          <a:blip r:embed="rId3"/>
          <a:stretch>
            <a:fillRect/>
          </a:stretch>
        </p:blipFill>
        <p:spPr>
          <a:xfrm>
            <a:off x="-593977" y="0"/>
            <a:ext cx="444501" cy="6858000"/>
          </a:xfrm>
          <a:prstGeom prst="rect">
            <a:avLst/>
          </a:prstGeom>
          <a:ln w="12700">
            <a:miter lim="400000"/>
          </a:ln>
        </p:spPr>
      </p:pic>
      <p:sp>
        <p:nvSpPr>
          <p:cNvPr id="877" name="FPO.png"/>
          <p:cNvSpPr>
            <a:spLocks noGrp="1"/>
          </p:cNvSpPr>
          <p:nvPr>
            <p:ph type="pic" sz="quarter" idx="21"/>
          </p:nvPr>
        </p:nvSpPr>
        <p:spPr>
          <a:xfrm>
            <a:off x="448264" y="2949152"/>
            <a:ext cx="2729867" cy="3119070"/>
          </a:xfrm>
          <a:prstGeom prst="rect">
            <a:avLst/>
          </a:prstGeom>
        </p:spPr>
        <p:txBody>
          <a:bodyPr lIns="91439" tIns="45719" rIns="91439" bIns="45719">
            <a:noAutofit/>
          </a:bodyPr>
          <a:lstStyle/>
          <a:p>
            <a:endParaRPr/>
          </a:p>
        </p:txBody>
      </p:sp>
      <p:sp>
        <p:nvSpPr>
          <p:cNvPr id="878" name="FPO.png"/>
          <p:cNvSpPr>
            <a:spLocks noGrp="1"/>
          </p:cNvSpPr>
          <p:nvPr>
            <p:ph type="pic" sz="quarter" idx="22"/>
          </p:nvPr>
        </p:nvSpPr>
        <p:spPr>
          <a:xfrm>
            <a:off x="3307255" y="1650797"/>
            <a:ext cx="2729867" cy="3119070"/>
          </a:xfrm>
          <a:prstGeom prst="rect">
            <a:avLst/>
          </a:prstGeom>
        </p:spPr>
        <p:txBody>
          <a:bodyPr lIns="91439" tIns="45719" rIns="91439" bIns="45719">
            <a:noAutofit/>
          </a:bodyPr>
          <a:lstStyle/>
          <a:p>
            <a:endParaRPr/>
          </a:p>
        </p:txBody>
      </p:sp>
      <p:sp>
        <p:nvSpPr>
          <p:cNvPr id="879" name="FPO.png"/>
          <p:cNvSpPr>
            <a:spLocks noGrp="1"/>
          </p:cNvSpPr>
          <p:nvPr>
            <p:ph type="pic" sz="quarter" idx="23"/>
          </p:nvPr>
        </p:nvSpPr>
        <p:spPr>
          <a:xfrm>
            <a:off x="6166246" y="2285923"/>
            <a:ext cx="2729867" cy="3119070"/>
          </a:xfrm>
          <a:prstGeom prst="rect">
            <a:avLst/>
          </a:prstGeom>
        </p:spPr>
        <p:txBody>
          <a:bodyPr lIns="91439" tIns="45719" rIns="91439" bIns="45719">
            <a:noAutofit/>
          </a:bodyPr>
          <a:lstStyle/>
          <a:p>
            <a:endParaRPr/>
          </a:p>
        </p:txBody>
      </p:sp>
      <p:sp>
        <p:nvSpPr>
          <p:cNvPr id="880" name="FPO.png"/>
          <p:cNvSpPr>
            <a:spLocks noGrp="1"/>
          </p:cNvSpPr>
          <p:nvPr>
            <p:ph type="pic" sz="quarter" idx="24"/>
          </p:nvPr>
        </p:nvSpPr>
        <p:spPr>
          <a:xfrm>
            <a:off x="9025237" y="1234442"/>
            <a:ext cx="2729867" cy="3119070"/>
          </a:xfrm>
          <a:prstGeom prst="rect">
            <a:avLst/>
          </a:prstGeom>
        </p:spPr>
        <p:txBody>
          <a:bodyPr lIns="91439" tIns="45719" rIns="91439" bIns="45719">
            <a:noAutofit/>
          </a:bodyPr>
          <a:lstStyle/>
          <a:p>
            <a:endParaRPr/>
          </a:p>
        </p:txBody>
      </p:sp>
      <p:sp>
        <p:nvSpPr>
          <p:cNvPr id="881" name="FPO.png"/>
          <p:cNvSpPr>
            <a:spLocks noGrp="1"/>
          </p:cNvSpPr>
          <p:nvPr>
            <p:ph type="pic" sz="quarter" idx="25"/>
          </p:nvPr>
        </p:nvSpPr>
        <p:spPr>
          <a:xfrm>
            <a:off x="448264" y="5994211"/>
            <a:ext cx="2729867" cy="3119070"/>
          </a:xfrm>
          <a:prstGeom prst="rect">
            <a:avLst/>
          </a:prstGeom>
        </p:spPr>
        <p:txBody>
          <a:bodyPr lIns="91439" tIns="45719" rIns="91439" bIns="45719">
            <a:noAutofit/>
          </a:bodyPr>
          <a:lstStyle/>
          <a:p>
            <a:endParaRPr/>
          </a:p>
        </p:txBody>
      </p:sp>
      <p:sp>
        <p:nvSpPr>
          <p:cNvPr id="882" name="FPO.png"/>
          <p:cNvSpPr>
            <a:spLocks noGrp="1"/>
          </p:cNvSpPr>
          <p:nvPr>
            <p:ph type="pic" sz="quarter" idx="26"/>
          </p:nvPr>
        </p:nvSpPr>
        <p:spPr>
          <a:xfrm>
            <a:off x="3307255" y="4695856"/>
            <a:ext cx="2729867" cy="3119070"/>
          </a:xfrm>
          <a:prstGeom prst="rect">
            <a:avLst/>
          </a:prstGeom>
        </p:spPr>
        <p:txBody>
          <a:bodyPr lIns="91439" tIns="45719" rIns="91439" bIns="45719">
            <a:noAutofit/>
          </a:bodyPr>
          <a:lstStyle/>
          <a:p>
            <a:endParaRPr/>
          </a:p>
        </p:txBody>
      </p:sp>
      <p:sp>
        <p:nvSpPr>
          <p:cNvPr id="883" name="FPO.png"/>
          <p:cNvSpPr>
            <a:spLocks noGrp="1"/>
          </p:cNvSpPr>
          <p:nvPr>
            <p:ph type="pic" sz="quarter" idx="27"/>
          </p:nvPr>
        </p:nvSpPr>
        <p:spPr>
          <a:xfrm>
            <a:off x="6166246" y="5330982"/>
            <a:ext cx="2729867" cy="3119070"/>
          </a:xfrm>
          <a:prstGeom prst="rect">
            <a:avLst/>
          </a:prstGeom>
        </p:spPr>
        <p:txBody>
          <a:bodyPr lIns="91439" tIns="45719" rIns="91439" bIns="45719">
            <a:noAutofit/>
          </a:bodyPr>
          <a:lstStyle/>
          <a:p>
            <a:endParaRPr/>
          </a:p>
        </p:txBody>
      </p:sp>
      <p:sp>
        <p:nvSpPr>
          <p:cNvPr id="884" name="FPO.png"/>
          <p:cNvSpPr>
            <a:spLocks noGrp="1"/>
          </p:cNvSpPr>
          <p:nvPr>
            <p:ph type="pic" sz="quarter" idx="28"/>
          </p:nvPr>
        </p:nvSpPr>
        <p:spPr>
          <a:xfrm>
            <a:off x="9025237" y="4279500"/>
            <a:ext cx="2729867" cy="3119070"/>
          </a:xfrm>
          <a:prstGeom prst="rect">
            <a:avLst/>
          </a:prstGeom>
        </p:spPr>
        <p:txBody>
          <a:bodyPr lIns="91439" tIns="45719" rIns="91439" bIns="45719">
            <a:noAutofit/>
          </a:bodyPr>
          <a:lstStyle/>
          <a:p>
            <a:endParaRPr/>
          </a:p>
        </p:txBody>
      </p:sp>
      <p:sp>
        <p:nvSpPr>
          <p:cNvPr id="885" name="FPO.png"/>
          <p:cNvSpPr>
            <a:spLocks noGrp="1"/>
          </p:cNvSpPr>
          <p:nvPr>
            <p:ph type="pic" sz="quarter" idx="29"/>
          </p:nvPr>
        </p:nvSpPr>
        <p:spPr>
          <a:xfrm>
            <a:off x="448264" y="-95907"/>
            <a:ext cx="2729867" cy="3119070"/>
          </a:xfrm>
          <a:prstGeom prst="rect">
            <a:avLst/>
          </a:prstGeom>
        </p:spPr>
        <p:txBody>
          <a:bodyPr lIns="91439" tIns="45719" rIns="91439" bIns="45719">
            <a:noAutofit/>
          </a:bodyPr>
          <a:lstStyle/>
          <a:p>
            <a:endParaRPr/>
          </a:p>
        </p:txBody>
      </p:sp>
      <p:sp>
        <p:nvSpPr>
          <p:cNvPr id="886" name="FPO.png"/>
          <p:cNvSpPr>
            <a:spLocks noGrp="1"/>
          </p:cNvSpPr>
          <p:nvPr>
            <p:ph type="pic" sz="quarter" idx="30"/>
          </p:nvPr>
        </p:nvSpPr>
        <p:spPr>
          <a:xfrm>
            <a:off x="3307255" y="-1394263"/>
            <a:ext cx="2729867" cy="3119070"/>
          </a:xfrm>
          <a:prstGeom prst="rect">
            <a:avLst/>
          </a:prstGeom>
        </p:spPr>
        <p:txBody>
          <a:bodyPr lIns="91439" tIns="45719" rIns="91439" bIns="45719">
            <a:noAutofit/>
          </a:bodyPr>
          <a:lstStyle/>
          <a:p>
            <a:endParaRPr/>
          </a:p>
        </p:txBody>
      </p:sp>
      <p:sp>
        <p:nvSpPr>
          <p:cNvPr id="887" name="FPO.png"/>
          <p:cNvSpPr>
            <a:spLocks noGrp="1"/>
          </p:cNvSpPr>
          <p:nvPr>
            <p:ph type="pic" sz="quarter" idx="31"/>
          </p:nvPr>
        </p:nvSpPr>
        <p:spPr>
          <a:xfrm>
            <a:off x="6166246" y="-759136"/>
            <a:ext cx="2729867" cy="3119070"/>
          </a:xfrm>
          <a:prstGeom prst="rect">
            <a:avLst/>
          </a:prstGeom>
        </p:spPr>
        <p:txBody>
          <a:bodyPr lIns="91439" tIns="45719" rIns="91439" bIns="45719">
            <a:noAutofit/>
          </a:bodyPr>
          <a:lstStyle/>
          <a:p>
            <a:endParaRPr/>
          </a:p>
        </p:txBody>
      </p:sp>
      <p:sp>
        <p:nvSpPr>
          <p:cNvPr id="888" name="FPO.png"/>
          <p:cNvSpPr>
            <a:spLocks noGrp="1"/>
          </p:cNvSpPr>
          <p:nvPr>
            <p:ph type="pic" sz="quarter" idx="32"/>
          </p:nvPr>
        </p:nvSpPr>
        <p:spPr>
          <a:xfrm>
            <a:off x="9025237" y="-1810618"/>
            <a:ext cx="2729867" cy="3119070"/>
          </a:xfrm>
          <a:prstGeom prst="rect">
            <a:avLst/>
          </a:prstGeom>
        </p:spPr>
        <p:txBody>
          <a:bodyPr lIns="91439" tIns="45719" rIns="91439" bIns="45719">
            <a:noAutofit/>
          </a:bodyPr>
          <a:lstStyle/>
          <a:p>
            <a:endParaRPr/>
          </a:p>
        </p:txBody>
      </p:sp>
      <p:sp>
        <p:nvSpPr>
          <p:cNvPr id="889" name="Slide Number"/>
          <p:cNvSpPr txBox="1">
            <a:spLocks noGrp="1"/>
          </p:cNvSpPr>
          <p:nvPr>
            <p:ph type="sldNum" sz="quarter" idx="2"/>
          </p:nvPr>
        </p:nvSpPr>
        <p:spPr>
          <a:xfrm>
            <a:off x="11652855" y="6533641"/>
            <a:ext cx="105235" cy="107951"/>
          </a:xfrm>
          <a:prstGeom prst="rect">
            <a:avLst/>
          </a:prstGeom>
        </p:spPr>
        <p:txBody>
          <a:bodyPr lIns="0" tIns="0" rIns="0" bIns="0" anchor="b"/>
          <a:lstStyle>
            <a:lvl1pPr algn="r" defTabSz="1219169">
              <a:spcBef>
                <a:spcPts val="2250"/>
              </a:spcBef>
              <a:defRPr sz="700" spc="0">
                <a:solidFill>
                  <a:srgbClr val="000000"/>
                </a:solidFill>
                <a:latin typeface="+mn-lt"/>
                <a:ea typeface="+mn-ea"/>
                <a:cs typeface="+mn-cs"/>
                <a:sym typeface="Helvetica"/>
              </a:defRPr>
            </a:lvl1pPr>
          </a:lstStyle>
          <a:p>
            <a:fld id="{86CB4B4D-7CA3-9044-876B-883B54F8677D}" type="slidenum">
              <a:t>‹N°›</a:t>
            </a:fld>
            <a:endParaRPr/>
          </a:p>
        </p:txBody>
      </p:sp>
    </p:spTree>
  </p:cSld>
  <p:clrMapOvr>
    <a:masterClrMapping/>
  </p:clrMapOvr>
  <p:transition spd="med"/>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tx">
  <p:cSld name="16img logos">
    <p:bg>
      <p:bgPr>
        <a:solidFill>
          <a:srgbClr val="FFFFFF"/>
        </a:solidFill>
        <a:effectLst/>
      </p:bgPr>
    </p:bg>
    <p:spTree>
      <p:nvGrpSpPr>
        <p:cNvPr id="1" name=""/>
        <p:cNvGrpSpPr/>
        <p:nvPr/>
      </p:nvGrpSpPr>
      <p:grpSpPr>
        <a:xfrm>
          <a:off x="0" y="0"/>
          <a:ext cx="0" cy="0"/>
          <a:chOff x="0" y="0"/>
          <a:chExt cx="0" cy="0"/>
        </a:xfrm>
      </p:grpSpPr>
      <p:pic>
        <p:nvPicPr>
          <p:cNvPr id="896" name="Image" descr="Image"/>
          <p:cNvPicPr>
            <a:picLocks noChangeAspect="1"/>
          </p:cNvPicPr>
          <p:nvPr/>
        </p:nvPicPr>
        <p:blipFill>
          <a:blip r:embed="rId2"/>
          <a:stretch>
            <a:fillRect/>
          </a:stretch>
        </p:blipFill>
        <p:spPr>
          <a:xfrm>
            <a:off x="-1" y="-556289"/>
            <a:ext cx="12192001" cy="444501"/>
          </a:xfrm>
          <a:prstGeom prst="rect">
            <a:avLst/>
          </a:prstGeom>
          <a:ln w="12700">
            <a:miter lim="400000"/>
          </a:ln>
        </p:spPr>
      </p:pic>
      <p:pic>
        <p:nvPicPr>
          <p:cNvPr id="897" name="Image" descr="Image"/>
          <p:cNvPicPr>
            <a:picLocks noChangeAspect="1"/>
          </p:cNvPicPr>
          <p:nvPr/>
        </p:nvPicPr>
        <p:blipFill>
          <a:blip r:embed="rId3"/>
          <a:stretch>
            <a:fillRect/>
          </a:stretch>
        </p:blipFill>
        <p:spPr>
          <a:xfrm>
            <a:off x="-593977" y="0"/>
            <a:ext cx="444501" cy="6858000"/>
          </a:xfrm>
          <a:prstGeom prst="rect">
            <a:avLst/>
          </a:prstGeom>
          <a:ln w="12700">
            <a:miter lim="400000"/>
          </a:ln>
        </p:spPr>
      </p:pic>
      <p:sp>
        <p:nvSpPr>
          <p:cNvPr id="898" name="FPO.png"/>
          <p:cNvSpPr>
            <a:spLocks noGrp="1"/>
          </p:cNvSpPr>
          <p:nvPr>
            <p:ph type="pic" sz="quarter" idx="21"/>
          </p:nvPr>
        </p:nvSpPr>
        <p:spPr>
          <a:xfrm>
            <a:off x="452497" y="398869"/>
            <a:ext cx="2729867" cy="1490134"/>
          </a:xfrm>
          <a:prstGeom prst="rect">
            <a:avLst/>
          </a:prstGeom>
        </p:spPr>
        <p:txBody>
          <a:bodyPr lIns="91439" tIns="45719" rIns="91439" bIns="45719">
            <a:noAutofit/>
          </a:bodyPr>
          <a:lstStyle/>
          <a:p>
            <a:endParaRPr/>
          </a:p>
        </p:txBody>
      </p:sp>
      <p:sp>
        <p:nvSpPr>
          <p:cNvPr id="899" name="FPO.png"/>
          <p:cNvSpPr>
            <a:spLocks noGrp="1"/>
          </p:cNvSpPr>
          <p:nvPr>
            <p:ph type="pic" sz="quarter" idx="22"/>
          </p:nvPr>
        </p:nvSpPr>
        <p:spPr>
          <a:xfrm>
            <a:off x="452497" y="1922869"/>
            <a:ext cx="2729867" cy="1490134"/>
          </a:xfrm>
          <a:prstGeom prst="rect">
            <a:avLst/>
          </a:prstGeom>
        </p:spPr>
        <p:txBody>
          <a:bodyPr lIns="91439" tIns="45719" rIns="91439" bIns="45719">
            <a:noAutofit/>
          </a:bodyPr>
          <a:lstStyle/>
          <a:p>
            <a:endParaRPr/>
          </a:p>
        </p:txBody>
      </p:sp>
      <p:sp>
        <p:nvSpPr>
          <p:cNvPr id="900" name="FPO.png"/>
          <p:cNvSpPr>
            <a:spLocks noGrp="1"/>
          </p:cNvSpPr>
          <p:nvPr>
            <p:ph type="pic" sz="quarter" idx="23"/>
          </p:nvPr>
        </p:nvSpPr>
        <p:spPr>
          <a:xfrm>
            <a:off x="452497" y="3446869"/>
            <a:ext cx="2729867" cy="1490134"/>
          </a:xfrm>
          <a:prstGeom prst="rect">
            <a:avLst/>
          </a:prstGeom>
        </p:spPr>
        <p:txBody>
          <a:bodyPr lIns="91439" tIns="45719" rIns="91439" bIns="45719">
            <a:noAutofit/>
          </a:bodyPr>
          <a:lstStyle/>
          <a:p>
            <a:endParaRPr/>
          </a:p>
        </p:txBody>
      </p:sp>
      <p:sp>
        <p:nvSpPr>
          <p:cNvPr id="901" name="FPO.png"/>
          <p:cNvSpPr>
            <a:spLocks noGrp="1"/>
          </p:cNvSpPr>
          <p:nvPr>
            <p:ph type="pic" sz="quarter" idx="24"/>
          </p:nvPr>
        </p:nvSpPr>
        <p:spPr>
          <a:xfrm>
            <a:off x="452497" y="4970869"/>
            <a:ext cx="2729867" cy="1490134"/>
          </a:xfrm>
          <a:prstGeom prst="rect">
            <a:avLst/>
          </a:prstGeom>
        </p:spPr>
        <p:txBody>
          <a:bodyPr lIns="91439" tIns="45719" rIns="91439" bIns="45719">
            <a:noAutofit/>
          </a:bodyPr>
          <a:lstStyle/>
          <a:p>
            <a:endParaRPr/>
          </a:p>
        </p:txBody>
      </p:sp>
      <p:sp>
        <p:nvSpPr>
          <p:cNvPr id="902" name="FPO.png"/>
          <p:cNvSpPr>
            <a:spLocks noGrp="1"/>
          </p:cNvSpPr>
          <p:nvPr>
            <p:ph type="pic" sz="quarter" idx="25"/>
          </p:nvPr>
        </p:nvSpPr>
        <p:spPr>
          <a:xfrm>
            <a:off x="3307881" y="397933"/>
            <a:ext cx="2729867" cy="1490134"/>
          </a:xfrm>
          <a:prstGeom prst="rect">
            <a:avLst/>
          </a:prstGeom>
        </p:spPr>
        <p:txBody>
          <a:bodyPr lIns="91439" tIns="45719" rIns="91439" bIns="45719">
            <a:noAutofit/>
          </a:bodyPr>
          <a:lstStyle/>
          <a:p>
            <a:endParaRPr/>
          </a:p>
        </p:txBody>
      </p:sp>
      <p:sp>
        <p:nvSpPr>
          <p:cNvPr id="903" name="FPO.png"/>
          <p:cNvSpPr>
            <a:spLocks noGrp="1"/>
          </p:cNvSpPr>
          <p:nvPr>
            <p:ph type="pic" sz="quarter" idx="26"/>
          </p:nvPr>
        </p:nvSpPr>
        <p:spPr>
          <a:xfrm>
            <a:off x="3307881" y="1921933"/>
            <a:ext cx="2729867" cy="1490134"/>
          </a:xfrm>
          <a:prstGeom prst="rect">
            <a:avLst/>
          </a:prstGeom>
        </p:spPr>
        <p:txBody>
          <a:bodyPr lIns="91439" tIns="45719" rIns="91439" bIns="45719">
            <a:noAutofit/>
          </a:bodyPr>
          <a:lstStyle/>
          <a:p>
            <a:endParaRPr/>
          </a:p>
        </p:txBody>
      </p:sp>
      <p:sp>
        <p:nvSpPr>
          <p:cNvPr id="904" name="FPO.png"/>
          <p:cNvSpPr>
            <a:spLocks noGrp="1"/>
          </p:cNvSpPr>
          <p:nvPr>
            <p:ph type="pic" sz="quarter" idx="27"/>
          </p:nvPr>
        </p:nvSpPr>
        <p:spPr>
          <a:xfrm>
            <a:off x="3307881" y="3445933"/>
            <a:ext cx="2729867" cy="1490134"/>
          </a:xfrm>
          <a:prstGeom prst="rect">
            <a:avLst/>
          </a:prstGeom>
        </p:spPr>
        <p:txBody>
          <a:bodyPr lIns="91439" tIns="45719" rIns="91439" bIns="45719">
            <a:noAutofit/>
          </a:bodyPr>
          <a:lstStyle/>
          <a:p>
            <a:endParaRPr/>
          </a:p>
        </p:txBody>
      </p:sp>
      <p:sp>
        <p:nvSpPr>
          <p:cNvPr id="905" name="FPO.png"/>
          <p:cNvSpPr>
            <a:spLocks noGrp="1"/>
          </p:cNvSpPr>
          <p:nvPr>
            <p:ph type="pic" sz="quarter" idx="28"/>
          </p:nvPr>
        </p:nvSpPr>
        <p:spPr>
          <a:xfrm>
            <a:off x="3307881" y="4969933"/>
            <a:ext cx="2729867" cy="1490134"/>
          </a:xfrm>
          <a:prstGeom prst="rect">
            <a:avLst/>
          </a:prstGeom>
        </p:spPr>
        <p:txBody>
          <a:bodyPr lIns="91439" tIns="45719" rIns="91439" bIns="45719">
            <a:noAutofit/>
          </a:bodyPr>
          <a:lstStyle/>
          <a:p>
            <a:endParaRPr/>
          </a:p>
        </p:txBody>
      </p:sp>
      <p:sp>
        <p:nvSpPr>
          <p:cNvPr id="906" name="FPO.png"/>
          <p:cNvSpPr>
            <a:spLocks noGrp="1"/>
          </p:cNvSpPr>
          <p:nvPr>
            <p:ph type="pic" sz="quarter" idx="29"/>
          </p:nvPr>
        </p:nvSpPr>
        <p:spPr>
          <a:xfrm>
            <a:off x="6156914" y="397933"/>
            <a:ext cx="2729867" cy="1490134"/>
          </a:xfrm>
          <a:prstGeom prst="rect">
            <a:avLst/>
          </a:prstGeom>
        </p:spPr>
        <p:txBody>
          <a:bodyPr lIns="91439" tIns="45719" rIns="91439" bIns="45719">
            <a:noAutofit/>
          </a:bodyPr>
          <a:lstStyle/>
          <a:p>
            <a:endParaRPr/>
          </a:p>
        </p:txBody>
      </p:sp>
      <p:sp>
        <p:nvSpPr>
          <p:cNvPr id="907" name="FPO.png"/>
          <p:cNvSpPr>
            <a:spLocks noGrp="1"/>
          </p:cNvSpPr>
          <p:nvPr>
            <p:ph type="pic" sz="quarter" idx="30"/>
          </p:nvPr>
        </p:nvSpPr>
        <p:spPr>
          <a:xfrm>
            <a:off x="6156914" y="1921933"/>
            <a:ext cx="2729867" cy="1490134"/>
          </a:xfrm>
          <a:prstGeom prst="rect">
            <a:avLst/>
          </a:prstGeom>
        </p:spPr>
        <p:txBody>
          <a:bodyPr lIns="91439" tIns="45719" rIns="91439" bIns="45719">
            <a:noAutofit/>
          </a:bodyPr>
          <a:lstStyle/>
          <a:p>
            <a:endParaRPr/>
          </a:p>
        </p:txBody>
      </p:sp>
      <p:sp>
        <p:nvSpPr>
          <p:cNvPr id="908" name="FPO.png"/>
          <p:cNvSpPr>
            <a:spLocks noGrp="1"/>
          </p:cNvSpPr>
          <p:nvPr>
            <p:ph type="pic" sz="quarter" idx="31"/>
          </p:nvPr>
        </p:nvSpPr>
        <p:spPr>
          <a:xfrm>
            <a:off x="6156914" y="3445933"/>
            <a:ext cx="2729867" cy="1490134"/>
          </a:xfrm>
          <a:prstGeom prst="rect">
            <a:avLst/>
          </a:prstGeom>
        </p:spPr>
        <p:txBody>
          <a:bodyPr lIns="91439" tIns="45719" rIns="91439" bIns="45719">
            <a:noAutofit/>
          </a:bodyPr>
          <a:lstStyle/>
          <a:p>
            <a:endParaRPr/>
          </a:p>
        </p:txBody>
      </p:sp>
      <p:sp>
        <p:nvSpPr>
          <p:cNvPr id="909" name="FPO.png"/>
          <p:cNvSpPr>
            <a:spLocks noGrp="1"/>
          </p:cNvSpPr>
          <p:nvPr>
            <p:ph type="pic" sz="quarter" idx="32"/>
          </p:nvPr>
        </p:nvSpPr>
        <p:spPr>
          <a:xfrm>
            <a:off x="6156914" y="4969933"/>
            <a:ext cx="2729867" cy="1490134"/>
          </a:xfrm>
          <a:prstGeom prst="rect">
            <a:avLst/>
          </a:prstGeom>
        </p:spPr>
        <p:txBody>
          <a:bodyPr lIns="91439" tIns="45719" rIns="91439" bIns="45719">
            <a:noAutofit/>
          </a:bodyPr>
          <a:lstStyle/>
          <a:p>
            <a:endParaRPr/>
          </a:p>
        </p:txBody>
      </p:sp>
      <p:sp>
        <p:nvSpPr>
          <p:cNvPr id="910" name="FPO.png"/>
          <p:cNvSpPr>
            <a:spLocks noGrp="1"/>
          </p:cNvSpPr>
          <p:nvPr>
            <p:ph type="pic" sz="quarter" idx="33"/>
          </p:nvPr>
        </p:nvSpPr>
        <p:spPr>
          <a:xfrm>
            <a:off x="9012297" y="397933"/>
            <a:ext cx="2729867" cy="1490134"/>
          </a:xfrm>
          <a:prstGeom prst="rect">
            <a:avLst/>
          </a:prstGeom>
        </p:spPr>
        <p:txBody>
          <a:bodyPr lIns="91439" tIns="45719" rIns="91439" bIns="45719">
            <a:noAutofit/>
          </a:bodyPr>
          <a:lstStyle/>
          <a:p>
            <a:endParaRPr/>
          </a:p>
        </p:txBody>
      </p:sp>
      <p:sp>
        <p:nvSpPr>
          <p:cNvPr id="911" name="FPO.png"/>
          <p:cNvSpPr>
            <a:spLocks noGrp="1"/>
          </p:cNvSpPr>
          <p:nvPr>
            <p:ph type="pic" sz="quarter" idx="34"/>
          </p:nvPr>
        </p:nvSpPr>
        <p:spPr>
          <a:xfrm>
            <a:off x="9012297" y="1921933"/>
            <a:ext cx="2729867" cy="1490134"/>
          </a:xfrm>
          <a:prstGeom prst="rect">
            <a:avLst/>
          </a:prstGeom>
        </p:spPr>
        <p:txBody>
          <a:bodyPr lIns="91439" tIns="45719" rIns="91439" bIns="45719">
            <a:noAutofit/>
          </a:bodyPr>
          <a:lstStyle/>
          <a:p>
            <a:endParaRPr/>
          </a:p>
        </p:txBody>
      </p:sp>
      <p:sp>
        <p:nvSpPr>
          <p:cNvPr id="912" name="FPO.png"/>
          <p:cNvSpPr>
            <a:spLocks noGrp="1"/>
          </p:cNvSpPr>
          <p:nvPr>
            <p:ph type="pic" sz="quarter" idx="35"/>
          </p:nvPr>
        </p:nvSpPr>
        <p:spPr>
          <a:xfrm>
            <a:off x="9012297" y="3445933"/>
            <a:ext cx="2729867" cy="1490134"/>
          </a:xfrm>
          <a:prstGeom prst="rect">
            <a:avLst/>
          </a:prstGeom>
        </p:spPr>
        <p:txBody>
          <a:bodyPr lIns="91439" tIns="45719" rIns="91439" bIns="45719">
            <a:noAutofit/>
          </a:bodyPr>
          <a:lstStyle/>
          <a:p>
            <a:endParaRPr/>
          </a:p>
        </p:txBody>
      </p:sp>
      <p:sp>
        <p:nvSpPr>
          <p:cNvPr id="913" name="FPO.png"/>
          <p:cNvSpPr>
            <a:spLocks noGrp="1"/>
          </p:cNvSpPr>
          <p:nvPr>
            <p:ph type="pic" sz="quarter" idx="36"/>
          </p:nvPr>
        </p:nvSpPr>
        <p:spPr>
          <a:xfrm>
            <a:off x="9012297" y="4969933"/>
            <a:ext cx="2729867" cy="1490134"/>
          </a:xfrm>
          <a:prstGeom prst="rect">
            <a:avLst/>
          </a:prstGeom>
        </p:spPr>
        <p:txBody>
          <a:bodyPr lIns="91439" tIns="45719" rIns="91439" bIns="45719">
            <a:noAutofit/>
          </a:bodyPr>
          <a:lstStyle/>
          <a:p>
            <a:endParaRPr/>
          </a:p>
        </p:txBody>
      </p:sp>
      <p:pic>
        <p:nvPicPr>
          <p:cNvPr id="914" name="Image" descr="Image"/>
          <p:cNvPicPr>
            <a:picLocks noChangeAspect="1"/>
          </p:cNvPicPr>
          <p:nvPr/>
        </p:nvPicPr>
        <p:blipFill>
          <a:blip r:embed="rId4"/>
          <a:stretch>
            <a:fillRect/>
          </a:stretch>
        </p:blipFill>
        <p:spPr>
          <a:xfrm>
            <a:off x="459491" y="6597402"/>
            <a:ext cx="336551" cy="159600"/>
          </a:xfrm>
          <a:prstGeom prst="rect">
            <a:avLst/>
          </a:prstGeom>
          <a:ln w="12700">
            <a:miter lim="400000"/>
          </a:ln>
        </p:spPr>
      </p:pic>
      <p:sp>
        <p:nvSpPr>
          <p:cNvPr id="915" name="Line"/>
          <p:cNvSpPr/>
          <p:nvPr/>
        </p:nvSpPr>
        <p:spPr>
          <a:xfrm>
            <a:off x="459491" y="6514154"/>
            <a:ext cx="11273019" cy="1"/>
          </a:xfrm>
          <a:prstGeom prst="line">
            <a:avLst/>
          </a:prstGeom>
          <a:ln w="6350">
            <a:solidFill>
              <a:srgbClr val="000000"/>
            </a:solidFill>
            <a:miter lim="400000"/>
          </a:ln>
        </p:spPr>
        <p:txBody>
          <a:bodyPr lIns="25400" tIns="25400" rIns="25400" bIns="25400" anchor="ctr"/>
          <a:lstStyle/>
          <a:p>
            <a:pPr>
              <a:lnSpc>
                <a:spcPts val="1650"/>
              </a:lnSpc>
              <a:defRPr sz="2400" spc="-24"/>
            </a:pPr>
            <a:endParaRPr sz="1200"/>
          </a:p>
        </p:txBody>
      </p:sp>
      <p:sp>
        <p:nvSpPr>
          <p:cNvPr id="916" name="Slide Number"/>
          <p:cNvSpPr txBox="1">
            <a:spLocks noGrp="1"/>
          </p:cNvSpPr>
          <p:nvPr>
            <p:ph type="sldNum" sz="quarter" idx="2"/>
          </p:nvPr>
        </p:nvSpPr>
        <p:spPr>
          <a:xfrm>
            <a:off x="11640155" y="6591300"/>
            <a:ext cx="105235" cy="107951"/>
          </a:xfrm>
          <a:prstGeom prst="rect">
            <a:avLst/>
          </a:prstGeom>
        </p:spPr>
        <p:txBody>
          <a:bodyPr lIns="0" tIns="0" rIns="0" bIns="0" anchor="b"/>
          <a:lstStyle>
            <a:lvl1pPr algn="r" defTabSz="1219169">
              <a:spcBef>
                <a:spcPts val="2250"/>
              </a:spcBef>
              <a:defRPr sz="700" spc="0">
                <a:solidFill>
                  <a:srgbClr val="000000"/>
                </a:solidFill>
                <a:latin typeface="+mn-lt"/>
                <a:ea typeface="+mn-ea"/>
                <a:cs typeface="+mn-cs"/>
                <a:sym typeface="Helvetica"/>
              </a:defRPr>
            </a:lvl1pPr>
          </a:lstStyle>
          <a:p>
            <a:fld id="{86CB4B4D-7CA3-9044-876B-883B54F8677D}" type="slidenum">
              <a:t>‹N°›</a:t>
            </a:fld>
            <a:endParaRPr/>
          </a:p>
        </p:txBody>
      </p:sp>
      <p:sp>
        <p:nvSpPr>
          <p:cNvPr id="917" name="Project name"/>
          <p:cNvSpPr txBox="1"/>
          <p:nvPr/>
        </p:nvSpPr>
        <p:spPr>
          <a:xfrm>
            <a:off x="6160679" y="6591476"/>
            <a:ext cx="530114" cy="11740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a:lnSpc>
                <a:spcPct val="120000"/>
              </a:lnSpc>
              <a:spcBef>
                <a:spcPts val="500"/>
              </a:spcBef>
              <a:defRPr sz="1400">
                <a:solidFill>
                  <a:srgbClr val="000000">
                    <a:alpha val="60000"/>
                  </a:srgbClr>
                </a:solidFill>
              </a:defRPr>
            </a:lvl1pPr>
          </a:lstStyle>
          <a:p>
            <a:r>
              <a:rPr sz="700"/>
              <a:t>Project name</a:t>
            </a: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Title Only">
    <p:bg>
      <p:bgPr>
        <a:solidFill>
          <a:srgbClr val="CFCAD7"/>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EB03DF-0364-6931-F76D-E62AA412E946}"/>
              </a:ext>
            </a:extLst>
          </p:cNvPr>
          <p:cNvSpPr>
            <a:spLocks noGrp="1"/>
          </p:cNvSpPr>
          <p:nvPr>
            <p:ph type="title"/>
          </p:nvPr>
        </p:nvSpPr>
        <p:spPr>
          <a:xfrm>
            <a:off x="406400" y="365125"/>
            <a:ext cx="11398956" cy="1325563"/>
          </a:xfrm>
        </p:spPr>
        <p:txBody>
          <a:bodyPr/>
          <a:lstStyle/>
          <a:p>
            <a:r>
              <a:rPr lang="en-GB"/>
              <a:t>Click to edit Master title style</a:t>
            </a:r>
            <a:endParaRPr lang="nl-NL"/>
          </a:p>
        </p:txBody>
      </p:sp>
      <p:sp>
        <p:nvSpPr>
          <p:cNvPr id="5" name="Slide Number Placeholder 4">
            <a:extLst>
              <a:ext uri="{FF2B5EF4-FFF2-40B4-BE49-F238E27FC236}">
                <a16:creationId xmlns:a16="http://schemas.microsoft.com/office/drawing/2014/main" id="{BD9F1FFD-7CB2-85B4-0EDE-D166305B5EF8}"/>
              </a:ext>
            </a:extLst>
          </p:cNvPr>
          <p:cNvSpPr>
            <a:spLocks noGrp="1"/>
          </p:cNvSpPr>
          <p:nvPr>
            <p:ph type="sldNum" sz="quarter" idx="12"/>
          </p:nvPr>
        </p:nvSpPr>
        <p:spPr>
          <a:xfrm>
            <a:off x="9062156" y="6356350"/>
            <a:ext cx="2743200" cy="365125"/>
          </a:xfrm>
        </p:spPr>
        <p:txBody>
          <a:bodyPr/>
          <a:lstStyle>
            <a:lvl1pPr>
              <a:defRPr>
                <a:solidFill>
                  <a:schemeClr val="tx1"/>
                </a:solidFill>
              </a:defRPr>
            </a:lvl1pPr>
          </a:lstStyle>
          <a:p>
            <a:fld id="{ADDAA34C-5483-1348-9317-F743A49B0AFE}" type="slidenum">
              <a:rPr lang="nl-NL" smtClean="0"/>
              <a:pPr/>
              <a:t>‹N°›</a:t>
            </a:fld>
            <a:endParaRPr lang="nl-NL"/>
          </a:p>
        </p:txBody>
      </p:sp>
      <p:sp>
        <p:nvSpPr>
          <p:cNvPr id="9" name="Text Placeholder 8">
            <a:extLst>
              <a:ext uri="{FF2B5EF4-FFF2-40B4-BE49-F238E27FC236}">
                <a16:creationId xmlns:a16="http://schemas.microsoft.com/office/drawing/2014/main" id="{A1A254F4-83E6-DFA6-E57D-9FC7011E4056}"/>
              </a:ext>
            </a:extLst>
          </p:cNvPr>
          <p:cNvSpPr>
            <a:spLocks noGrp="1"/>
          </p:cNvSpPr>
          <p:nvPr>
            <p:ph type="body" sz="quarter" idx="13"/>
          </p:nvPr>
        </p:nvSpPr>
        <p:spPr>
          <a:xfrm>
            <a:off x="406400" y="1919288"/>
            <a:ext cx="5689600" cy="408622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nl-NL"/>
          </a:p>
        </p:txBody>
      </p:sp>
      <p:sp>
        <p:nvSpPr>
          <p:cNvPr id="12" name="Text Placeholder 11">
            <a:extLst>
              <a:ext uri="{FF2B5EF4-FFF2-40B4-BE49-F238E27FC236}">
                <a16:creationId xmlns:a16="http://schemas.microsoft.com/office/drawing/2014/main" id="{B403A8DE-557B-FF7A-F93D-58413EAF686A}"/>
              </a:ext>
            </a:extLst>
          </p:cNvPr>
          <p:cNvSpPr>
            <a:spLocks noGrp="1"/>
          </p:cNvSpPr>
          <p:nvPr>
            <p:ph type="body" sz="quarter" idx="14"/>
          </p:nvPr>
        </p:nvSpPr>
        <p:spPr>
          <a:xfrm>
            <a:off x="6299200" y="1919288"/>
            <a:ext cx="5505450" cy="408622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nl-NL"/>
          </a:p>
        </p:txBody>
      </p:sp>
      <p:pic>
        <p:nvPicPr>
          <p:cNvPr id="3" name="Picture 2" descr="A black background with white text&#10;&#10;Description automatically generated">
            <a:extLst>
              <a:ext uri="{FF2B5EF4-FFF2-40B4-BE49-F238E27FC236}">
                <a16:creationId xmlns:a16="http://schemas.microsoft.com/office/drawing/2014/main" id="{6466BFB0-EE4F-6419-005C-FDB269A5508A}"/>
              </a:ext>
            </a:extLst>
          </p:cNvPr>
          <p:cNvPicPr>
            <a:picLocks noChangeAspect="1"/>
          </p:cNvPicPr>
          <p:nvPr userDrawn="1"/>
        </p:nvPicPr>
        <p:blipFill>
          <a:blip r:embed="rId2"/>
          <a:stretch>
            <a:fillRect/>
          </a:stretch>
        </p:blipFill>
        <p:spPr>
          <a:xfrm>
            <a:off x="386644" y="6251096"/>
            <a:ext cx="2504661" cy="470379"/>
          </a:xfrm>
          <a:prstGeom prst="rect">
            <a:avLst/>
          </a:prstGeom>
        </p:spPr>
      </p:pic>
    </p:spTree>
    <p:extLst>
      <p:ext uri="{BB962C8B-B14F-4D97-AF65-F5344CB8AC3E}">
        <p14:creationId xmlns:p14="http://schemas.microsoft.com/office/powerpoint/2010/main" val="364052477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x">
  <p:cSld name="24img logos copy">
    <p:bg>
      <p:bgPr>
        <a:solidFill>
          <a:srgbClr val="FFFFFF"/>
        </a:solidFill>
        <a:effectLst/>
      </p:bgPr>
    </p:bg>
    <p:spTree>
      <p:nvGrpSpPr>
        <p:cNvPr id="1" name=""/>
        <p:cNvGrpSpPr/>
        <p:nvPr/>
      </p:nvGrpSpPr>
      <p:grpSpPr>
        <a:xfrm>
          <a:off x="0" y="0"/>
          <a:ext cx="0" cy="0"/>
          <a:chOff x="0" y="0"/>
          <a:chExt cx="0" cy="0"/>
        </a:xfrm>
      </p:grpSpPr>
      <p:pic>
        <p:nvPicPr>
          <p:cNvPr id="924" name="Image" descr="Image"/>
          <p:cNvPicPr>
            <a:picLocks noChangeAspect="1"/>
          </p:cNvPicPr>
          <p:nvPr/>
        </p:nvPicPr>
        <p:blipFill>
          <a:blip r:embed="rId2"/>
          <a:stretch>
            <a:fillRect/>
          </a:stretch>
        </p:blipFill>
        <p:spPr>
          <a:xfrm>
            <a:off x="-1" y="-556289"/>
            <a:ext cx="12192001" cy="444501"/>
          </a:xfrm>
          <a:prstGeom prst="rect">
            <a:avLst/>
          </a:prstGeom>
          <a:ln w="12700">
            <a:miter lim="400000"/>
          </a:ln>
        </p:spPr>
      </p:pic>
      <p:pic>
        <p:nvPicPr>
          <p:cNvPr id="925" name="Image" descr="Image"/>
          <p:cNvPicPr>
            <a:picLocks noChangeAspect="1"/>
          </p:cNvPicPr>
          <p:nvPr/>
        </p:nvPicPr>
        <p:blipFill>
          <a:blip r:embed="rId3"/>
          <a:stretch>
            <a:fillRect/>
          </a:stretch>
        </p:blipFill>
        <p:spPr>
          <a:xfrm>
            <a:off x="-593977" y="0"/>
            <a:ext cx="444501" cy="6858000"/>
          </a:xfrm>
          <a:prstGeom prst="rect">
            <a:avLst/>
          </a:prstGeom>
          <a:ln w="12700">
            <a:miter lim="400000"/>
          </a:ln>
        </p:spPr>
      </p:pic>
      <p:sp>
        <p:nvSpPr>
          <p:cNvPr id="926" name="FPO.png"/>
          <p:cNvSpPr>
            <a:spLocks noGrp="1"/>
          </p:cNvSpPr>
          <p:nvPr>
            <p:ph type="pic" sz="quarter" idx="21"/>
          </p:nvPr>
        </p:nvSpPr>
        <p:spPr>
          <a:xfrm>
            <a:off x="452497" y="398869"/>
            <a:ext cx="1776739" cy="1490134"/>
          </a:xfrm>
          <a:prstGeom prst="rect">
            <a:avLst/>
          </a:prstGeom>
        </p:spPr>
        <p:txBody>
          <a:bodyPr lIns="91439" tIns="45719" rIns="91439" bIns="45719">
            <a:noAutofit/>
          </a:bodyPr>
          <a:lstStyle/>
          <a:p>
            <a:endParaRPr/>
          </a:p>
        </p:txBody>
      </p:sp>
      <p:sp>
        <p:nvSpPr>
          <p:cNvPr id="927" name="FPO.png"/>
          <p:cNvSpPr>
            <a:spLocks noGrp="1"/>
          </p:cNvSpPr>
          <p:nvPr>
            <p:ph type="pic" sz="quarter" idx="22"/>
          </p:nvPr>
        </p:nvSpPr>
        <p:spPr>
          <a:xfrm>
            <a:off x="452497" y="1921933"/>
            <a:ext cx="1776739" cy="1490134"/>
          </a:xfrm>
          <a:prstGeom prst="rect">
            <a:avLst/>
          </a:prstGeom>
        </p:spPr>
        <p:txBody>
          <a:bodyPr lIns="91439" tIns="45719" rIns="91439" bIns="45719">
            <a:noAutofit/>
          </a:bodyPr>
          <a:lstStyle/>
          <a:p>
            <a:endParaRPr/>
          </a:p>
        </p:txBody>
      </p:sp>
      <p:sp>
        <p:nvSpPr>
          <p:cNvPr id="928" name="FPO.png"/>
          <p:cNvSpPr>
            <a:spLocks noGrp="1"/>
          </p:cNvSpPr>
          <p:nvPr>
            <p:ph type="pic" sz="quarter" idx="23"/>
          </p:nvPr>
        </p:nvSpPr>
        <p:spPr>
          <a:xfrm>
            <a:off x="452497" y="3445933"/>
            <a:ext cx="1776739" cy="1490134"/>
          </a:xfrm>
          <a:prstGeom prst="rect">
            <a:avLst/>
          </a:prstGeom>
        </p:spPr>
        <p:txBody>
          <a:bodyPr lIns="91439" tIns="45719" rIns="91439" bIns="45719">
            <a:noAutofit/>
          </a:bodyPr>
          <a:lstStyle/>
          <a:p>
            <a:endParaRPr/>
          </a:p>
        </p:txBody>
      </p:sp>
      <p:sp>
        <p:nvSpPr>
          <p:cNvPr id="929" name="FPO.png"/>
          <p:cNvSpPr>
            <a:spLocks noGrp="1"/>
          </p:cNvSpPr>
          <p:nvPr>
            <p:ph type="pic" sz="quarter" idx="24"/>
          </p:nvPr>
        </p:nvSpPr>
        <p:spPr>
          <a:xfrm>
            <a:off x="452497" y="4969933"/>
            <a:ext cx="1776739" cy="1490134"/>
          </a:xfrm>
          <a:prstGeom prst="rect">
            <a:avLst/>
          </a:prstGeom>
        </p:spPr>
        <p:txBody>
          <a:bodyPr lIns="91439" tIns="45719" rIns="91439" bIns="45719">
            <a:noAutofit/>
          </a:bodyPr>
          <a:lstStyle/>
          <a:p>
            <a:endParaRPr/>
          </a:p>
        </p:txBody>
      </p:sp>
      <p:sp>
        <p:nvSpPr>
          <p:cNvPr id="930" name="FPO.png"/>
          <p:cNvSpPr>
            <a:spLocks noGrp="1"/>
          </p:cNvSpPr>
          <p:nvPr>
            <p:ph type="pic" sz="quarter" idx="25"/>
          </p:nvPr>
        </p:nvSpPr>
        <p:spPr>
          <a:xfrm>
            <a:off x="2353264" y="398401"/>
            <a:ext cx="1776738" cy="1490134"/>
          </a:xfrm>
          <a:prstGeom prst="rect">
            <a:avLst/>
          </a:prstGeom>
        </p:spPr>
        <p:txBody>
          <a:bodyPr lIns="91439" tIns="45719" rIns="91439" bIns="45719">
            <a:noAutofit/>
          </a:bodyPr>
          <a:lstStyle/>
          <a:p>
            <a:endParaRPr/>
          </a:p>
        </p:txBody>
      </p:sp>
      <p:sp>
        <p:nvSpPr>
          <p:cNvPr id="931" name="FPO.png"/>
          <p:cNvSpPr>
            <a:spLocks noGrp="1"/>
          </p:cNvSpPr>
          <p:nvPr>
            <p:ph type="pic" sz="quarter" idx="26"/>
          </p:nvPr>
        </p:nvSpPr>
        <p:spPr>
          <a:xfrm>
            <a:off x="2353264" y="1921465"/>
            <a:ext cx="1776738" cy="1490134"/>
          </a:xfrm>
          <a:prstGeom prst="rect">
            <a:avLst/>
          </a:prstGeom>
        </p:spPr>
        <p:txBody>
          <a:bodyPr lIns="91439" tIns="45719" rIns="91439" bIns="45719">
            <a:noAutofit/>
          </a:bodyPr>
          <a:lstStyle/>
          <a:p>
            <a:endParaRPr/>
          </a:p>
        </p:txBody>
      </p:sp>
      <p:sp>
        <p:nvSpPr>
          <p:cNvPr id="932" name="FPO.png"/>
          <p:cNvSpPr>
            <a:spLocks noGrp="1"/>
          </p:cNvSpPr>
          <p:nvPr>
            <p:ph type="pic" sz="quarter" idx="27"/>
          </p:nvPr>
        </p:nvSpPr>
        <p:spPr>
          <a:xfrm>
            <a:off x="2353264" y="3445465"/>
            <a:ext cx="1776738" cy="1490134"/>
          </a:xfrm>
          <a:prstGeom prst="rect">
            <a:avLst/>
          </a:prstGeom>
        </p:spPr>
        <p:txBody>
          <a:bodyPr lIns="91439" tIns="45719" rIns="91439" bIns="45719">
            <a:noAutofit/>
          </a:bodyPr>
          <a:lstStyle/>
          <a:p>
            <a:endParaRPr/>
          </a:p>
        </p:txBody>
      </p:sp>
      <p:sp>
        <p:nvSpPr>
          <p:cNvPr id="933" name="FPO.png"/>
          <p:cNvSpPr>
            <a:spLocks noGrp="1"/>
          </p:cNvSpPr>
          <p:nvPr>
            <p:ph type="pic" sz="quarter" idx="28"/>
          </p:nvPr>
        </p:nvSpPr>
        <p:spPr>
          <a:xfrm>
            <a:off x="2353264" y="4969465"/>
            <a:ext cx="1776738" cy="1490134"/>
          </a:xfrm>
          <a:prstGeom prst="rect">
            <a:avLst/>
          </a:prstGeom>
        </p:spPr>
        <p:txBody>
          <a:bodyPr lIns="91439" tIns="45719" rIns="91439" bIns="45719">
            <a:noAutofit/>
          </a:bodyPr>
          <a:lstStyle/>
          <a:p>
            <a:endParaRPr/>
          </a:p>
        </p:txBody>
      </p:sp>
      <p:sp>
        <p:nvSpPr>
          <p:cNvPr id="934" name="FPO.png"/>
          <p:cNvSpPr>
            <a:spLocks noGrp="1"/>
          </p:cNvSpPr>
          <p:nvPr>
            <p:ph type="pic" sz="quarter" idx="29"/>
          </p:nvPr>
        </p:nvSpPr>
        <p:spPr>
          <a:xfrm>
            <a:off x="4261371" y="398401"/>
            <a:ext cx="1776739" cy="1490134"/>
          </a:xfrm>
          <a:prstGeom prst="rect">
            <a:avLst/>
          </a:prstGeom>
        </p:spPr>
        <p:txBody>
          <a:bodyPr lIns="91439" tIns="45719" rIns="91439" bIns="45719">
            <a:noAutofit/>
          </a:bodyPr>
          <a:lstStyle/>
          <a:p>
            <a:endParaRPr/>
          </a:p>
        </p:txBody>
      </p:sp>
      <p:sp>
        <p:nvSpPr>
          <p:cNvPr id="935" name="FPO.png"/>
          <p:cNvSpPr>
            <a:spLocks noGrp="1"/>
          </p:cNvSpPr>
          <p:nvPr>
            <p:ph type="pic" sz="quarter" idx="30"/>
          </p:nvPr>
        </p:nvSpPr>
        <p:spPr>
          <a:xfrm>
            <a:off x="4261371" y="1921465"/>
            <a:ext cx="1776739" cy="1490134"/>
          </a:xfrm>
          <a:prstGeom prst="rect">
            <a:avLst/>
          </a:prstGeom>
        </p:spPr>
        <p:txBody>
          <a:bodyPr lIns="91439" tIns="45719" rIns="91439" bIns="45719">
            <a:noAutofit/>
          </a:bodyPr>
          <a:lstStyle/>
          <a:p>
            <a:endParaRPr/>
          </a:p>
        </p:txBody>
      </p:sp>
      <p:sp>
        <p:nvSpPr>
          <p:cNvPr id="936" name="FPO.png"/>
          <p:cNvSpPr>
            <a:spLocks noGrp="1"/>
          </p:cNvSpPr>
          <p:nvPr>
            <p:ph type="pic" sz="quarter" idx="31"/>
          </p:nvPr>
        </p:nvSpPr>
        <p:spPr>
          <a:xfrm>
            <a:off x="4261371" y="3445465"/>
            <a:ext cx="1776739" cy="1490134"/>
          </a:xfrm>
          <a:prstGeom prst="rect">
            <a:avLst/>
          </a:prstGeom>
        </p:spPr>
        <p:txBody>
          <a:bodyPr lIns="91439" tIns="45719" rIns="91439" bIns="45719">
            <a:noAutofit/>
          </a:bodyPr>
          <a:lstStyle/>
          <a:p>
            <a:endParaRPr/>
          </a:p>
        </p:txBody>
      </p:sp>
      <p:sp>
        <p:nvSpPr>
          <p:cNvPr id="937" name="FPO.png"/>
          <p:cNvSpPr>
            <a:spLocks noGrp="1"/>
          </p:cNvSpPr>
          <p:nvPr>
            <p:ph type="pic" sz="quarter" idx="32"/>
          </p:nvPr>
        </p:nvSpPr>
        <p:spPr>
          <a:xfrm>
            <a:off x="4261371" y="4969465"/>
            <a:ext cx="1776739" cy="1490134"/>
          </a:xfrm>
          <a:prstGeom prst="rect">
            <a:avLst/>
          </a:prstGeom>
        </p:spPr>
        <p:txBody>
          <a:bodyPr lIns="91439" tIns="45719" rIns="91439" bIns="45719">
            <a:noAutofit/>
          </a:bodyPr>
          <a:lstStyle/>
          <a:p>
            <a:endParaRPr/>
          </a:p>
        </p:txBody>
      </p:sp>
      <p:sp>
        <p:nvSpPr>
          <p:cNvPr id="938" name="FPO.png"/>
          <p:cNvSpPr>
            <a:spLocks noGrp="1"/>
          </p:cNvSpPr>
          <p:nvPr>
            <p:ph type="pic" sz="quarter" idx="33"/>
          </p:nvPr>
        </p:nvSpPr>
        <p:spPr>
          <a:xfrm>
            <a:off x="6155787" y="398401"/>
            <a:ext cx="1776739" cy="1490134"/>
          </a:xfrm>
          <a:prstGeom prst="rect">
            <a:avLst/>
          </a:prstGeom>
        </p:spPr>
        <p:txBody>
          <a:bodyPr lIns="91439" tIns="45719" rIns="91439" bIns="45719">
            <a:noAutofit/>
          </a:bodyPr>
          <a:lstStyle/>
          <a:p>
            <a:endParaRPr/>
          </a:p>
        </p:txBody>
      </p:sp>
      <p:sp>
        <p:nvSpPr>
          <p:cNvPr id="939" name="FPO.png"/>
          <p:cNvSpPr>
            <a:spLocks noGrp="1"/>
          </p:cNvSpPr>
          <p:nvPr>
            <p:ph type="pic" sz="quarter" idx="34"/>
          </p:nvPr>
        </p:nvSpPr>
        <p:spPr>
          <a:xfrm>
            <a:off x="6155787" y="1921465"/>
            <a:ext cx="1776739" cy="1490134"/>
          </a:xfrm>
          <a:prstGeom prst="rect">
            <a:avLst/>
          </a:prstGeom>
        </p:spPr>
        <p:txBody>
          <a:bodyPr lIns="91439" tIns="45719" rIns="91439" bIns="45719">
            <a:noAutofit/>
          </a:bodyPr>
          <a:lstStyle/>
          <a:p>
            <a:endParaRPr/>
          </a:p>
        </p:txBody>
      </p:sp>
      <p:sp>
        <p:nvSpPr>
          <p:cNvPr id="940" name="FPO.png"/>
          <p:cNvSpPr>
            <a:spLocks noGrp="1"/>
          </p:cNvSpPr>
          <p:nvPr>
            <p:ph type="pic" sz="quarter" idx="35"/>
          </p:nvPr>
        </p:nvSpPr>
        <p:spPr>
          <a:xfrm>
            <a:off x="6155787" y="3445465"/>
            <a:ext cx="1776739" cy="1490134"/>
          </a:xfrm>
          <a:prstGeom prst="rect">
            <a:avLst/>
          </a:prstGeom>
        </p:spPr>
        <p:txBody>
          <a:bodyPr lIns="91439" tIns="45719" rIns="91439" bIns="45719">
            <a:noAutofit/>
          </a:bodyPr>
          <a:lstStyle/>
          <a:p>
            <a:endParaRPr/>
          </a:p>
        </p:txBody>
      </p:sp>
      <p:sp>
        <p:nvSpPr>
          <p:cNvPr id="941" name="FPO.png"/>
          <p:cNvSpPr>
            <a:spLocks noGrp="1"/>
          </p:cNvSpPr>
          <p:nvPr>
            <p:ph type="pic" sz="quarter" idx="36"/>
          </p:nvPr>
        </p:nvSpPr>
        <p:spPr>
          <a:xfrm>
            <a:off x="6155787" y="4969465"/>
            <a:ext cx="1776739" cy="1490134"/>
          </a:xfrm>
          <a:prstGeom prst="rect">
            <a:avLst/>
          </a:prstGeom>
        </p:spPr>
        <p:txBody>
          <a:bodyPr lIns="91439" tIns="45719" rIns="91439" bIns="45719">
            <a:noAutofit/>
          </a:bodyPr>
          <a:lstStyle/>
          <a:p>
            <a:endParaRPr/>
          </a:p>
        </p:txBody>
      </p:sp>
      <p:sp>
        <p:nvSpPr>
          <p:cNvPr id="942" name="FPO.png"/>
          <p:cNvSpPr>
            <a:spLocks noGrp="1"/>
          </p:cNvSpPr>
          <p:nvPr>
            <p:ph type="pic" sz="quarter" idx="37"/>
          </p:nvPr>
        </p:nvSpPr>
        <p:spPr>
          <a:xfrm>
            <a:off x="8070245" y="398401"/>
            <a:ext cx="1776738" cy="1490134"/>
          </a:xfrm>
          <a:prstGeom prst="rect">
            <a:avLst/>
          </a:prstGeom>
        </p:spPr>
        <p:txBody>
          <a:bodyPr lIns="91439" tIns="45719" rIns="91439" bIns="45719">
            <a:noAutofit/>
          </a:bodyPr>
          <a:lstStyle/>
          <a:p>
            <a:endParaRPr/>
          </a:p>
        </p:txBody>
      </p:sp>
      <p:sp>
        <p:nvSpPr>
          <p:cNvPr id="943" name="FPO.png"/>
          <p:cNvSpPr>
            <a:spLocks noGrp="1"/>
          </p:cNvSpPr>
          <p:nvPr>
            <p:ph type="pic" sz="quarter" idx="38"/>
          </p:nvPr>
        </p:nvSpPr>
        <p:spPr>
          <a:xfrm>
            <a:off x="8070245" y="1921465"/>
            <a:ext cx="1776738" cy="1490134"/>
          </a:xfrm>
          <a:prstGeom prst="rect">
            <a:avLst/>
          </a:prstGeom>
        </p:spPr>
        <p:txBody>
          <a:bodyPr lIns="91439" tIns="45719" rIns="91439" bIns="45719">
            <a:noAutofit/>
          </a:bodyPr>
          <a:lstStyle/>
          <a:p>
            <a:endParaRPr/>
          </a:p>
        </p:txBody>
      </p:sp>
      <p:sp>
        <p:nvSpPr>
          <p:cNvPr id="944" name="FPO.png"/>
          <p:cNvSpPr>
            <a:spLocks noGrp="1"/>
          </p:cNvSpPr>
          <p:nvPr>
            <p:ph type="pic" sz="quarter" idx="39"/>
          </p:nvPr>
        </p:nvSpPr>
        <p:spPr>
          <a:xfrm>
            <a:off x="8070245" y="3445465"/>
            <a:ext cx="1776738" cy="1490134"/>
          </a:xfrm>
          <a:prstGeom prst="rect">
            <a:avLst/>
          </a:prstGeom>
        </p:spPr>
        <p:txBody>
          <a:bodyPr lIns="91439" tIns="45719" rIns="91439" bIns="45719">
            <a:noAutofit/>
          </a:bodyPr>
          <a:lstStyle/>
          <a:p>
            <a:endParaRPr/>
          </a:p>
        </p:txBody>
      </p:sp>
      <p:sp>
        <p:nvSpPr>
          <p:cNvPr id="945" name="FPO.png"/>
          <p:cNvSpPr>
            <a:spLocks noGrp="1"/>
          </p:cNvSpPr>
          <p:nvPr>
            <p:ph type="pic" sz="quarter" idx="40"/>
          </p:nvPr>
        </p:nvSpPr>
        <p:spPr>
          <a:xfrm>
            <a:off x="8070245" y="4969465"/>
            <a:ext cx="1776738" cy="1490134"/>
          </a:xfrm>
          <a:prstGeom prst="rect">
            <a:avLst/>
          </a:prstGeom>
        </p:spPr>
        <p:txBody>
          <a:bodyPr lIns="91439" tIns="45719" rIns="91439" bIns="45719">
            <a:noAutofit/>
          </a:bodyPr>
          <a:lstStyle/>
          <a:p>
            <a:endParaRPr/>
          </a:p>
        </p:txBody>
      </p:sp>
      <p:sp>
        <p:nvSpPr>
          <p:cNvPr id="946" name="FPO.png"/>
          <p:cNvSpPr>
            <a:spLocks noGrp="1"/>
          </p:cNvSpPr>
          <p:nvPr>
            <p:ph type="pic" sz="quarter" idx="41"/>
          </p:nvPr>
        </p:nvSpPr>
        <p:spPr>
          <a:xfrm>
            <a:off x="9978351" y="398401"/>
            <a:ext cx="1776739" cy="1490134"/>
          </a:xfrm>
          <a:prstGeom prst="rect">
            <a:avLst/>
          </a:prstGeom>
        </p:spPr>
        <p:txBody>
          <a:bodyPr lIns="91439" tIns="45719" rIns="91439" bIns="45719">
            <a:noAutofit/>
          </a:bodyPr>
          <a:lstStyle/>
          <a:p>
            <a:endParaRPr/>
          </a:p>
        </p:txBody>
      </p:sp>
      <p:sp>
        <p:nvSpPr>
          <p:cNvPr id="947" name="FPO.png"/>
          <p:cNvSpPr>
            <a:spLocks noGrp="1"/>
          </p:cNvSpPr>
          <p:nvPr>
            <p:ph type="pic" sz="quarter" idx="42"/>
          </p:nvPr>
        </p:nvSpPr>
        <p:spPr>
          <a:xfrm>
            <a:off x="9978351" y="1921465"/>
            <a:ext cx="1776739" cy="1490134"/>
          </a:xfrm>
          <a:prstGeom prst="rect">
            <a:avLst/>
          </a:prstGeom>
        </p:spPr>
        <p:txBody>
          <a:bodyPr lIns="91439" tIns="45719" rIns="91439" bIns="45719">
            <a:noAutofit/>
          </a:bodyPr>
          <a:lstStyle/>
          <a:p>
            <a:endParaRPr/>
          </a:p>
        </p:txBody>
      </p:sp>
      <p:sp>
        <p:nvSpPr>
          <p:cNvPr id="948" name="FPO.png"/>
          <p:cNvSpPr>
            <a:spLocks noGrp="1"/>
          </p:cNvSpPr>
          <p:nvPr>
            <p:ph type="pic" sz="quarter" idx="43"/>
          </p:nvPr>
        </p:nvSpPr>
        <p:spPr>
          <a:xfrm>
            <a:off x="9978351" y="3445465"/>
            <a:ext cx="1776739" cy="1490134"/>
          </a:xfrm>
          <a:prstGeom prst="rect">
            <a:avLst/>
          </a:prstGeom>
        </p:spPr>
        <p:txBody>
          <a:bodyPr lIns="91439" tIns="45719" rIns="91439" bIns="45719">
            <a:noAutofit/>
          </a:bodyPr>
          <a:lstStyle/>
          <a:p>
            <a:endParaRPr/>
          </a:p>
        </p:txBody>
      </p:sp>
      <p:sp>
        <p:nvSpPr>
          <p:cNvPr id="949" name="FPO.png"/>
          <p:cNvSpPr>
            <a:spLocks noGrp="1"/>
          </p:cNvSpPr>
          <p:nvPr>
            <p:ph type="pic" sz="quarter" idx="44"/>
          </p:nvPr>
        </p:nvSpPr>
        <p:spPr>
          <a:xfrm>
            <a:off x="9978351" y="4969465"/>
            <a:ext cx="1776739" cy="1490134"/>
          </a:xfrm>
          <a:prstGeom prst="rect">
            <a:avLst/>
          </a:prstGeom>
        </p:spPr>
        <p:txBody>
          <a:bodyPr lIns="91439" tIns="45719" rIns="91439" bIns="45719">
            <a:noAutofit/>
          </a:bodyPr>
          <a:lstStyle/>
          <a:p>
            <a:endParaRPr/>
          </a:p>
        </p:txBody>
      </p:sp>
      <p:pic>
        <p:nvPicPr>
          <p:cNvPr id="950" name="Image" descr="Image"/>
          <p:cNvPicPr>
            <a:picLocks noChangeAspect="1"/>
          </p:cNvPicPr>
          <p:nvPr/>
        </p:nvPicPr>
        <p:blipFill>
          <a:blip r:embed="rId4"/>
          <a:stretch>
            <a:fillRect/>
          </a:stretch>
        </p:blipFill>
        <p:spPr>
          <a:xfrm>
            <a:off x="459491" y="6597402"/>
            <a:ext cx="336551" cy="159600"/>
          </a:xfrm>
          <a:prstGeom prst="rect">
            <a:avLst/>
          </a:prstGeom>
          <a:ln w="12700">
            <a:miter lim="400000"/>
          </a:ln>
        </p:spPr>
      </p:pic>
      <p:sp>
        <p:nvSpPr>
          <p:cNvPr id="951" name="Line"/>
          <p:cNvSpPr/>
          <p:nvPr/>
        </p:nvSpPr>
        <p:spPr>
          <a:xfrm>
            <a:off x="459491" y="6514154"/>
            <a:ext cx="11273019" cy="1"/>
          </a:xfrm>
          <a:prstGeom prst="line">
            <a:avLst/>
          </a:prstGeom>
          <a:ln w="6350">
            <a:solidFill>
              <a:srgbClr val="000000"/>
            </a:solidFill>
            <a:miter lim="400000"/>
          </a:ln>
        </p:spPr>
        <p:txBody>
          <a:bodyPr lIns="25400" tIns="25400" rIns="25400" bIns="25400" anchor="ctr"/>
          <a:lstStyle/>
          <a:p>
            <a:pPr>
              <a:lnSpc>
                <a:spcPts val="1650"/>
              </a:lnSpc>
              <a:defRPr sz="2400" spc="-24"/>
            </a:pPr>
            <a:endParaRPr sz="1200"/>
          </a:p>
        </p:txBody>
      </p:sp>
      <p:sp>
        <p:nvSpPr>
          <p:cNvPr id="952" name="Slide Number"/>
          <p:cNvSpPr txBox="1">
            <a:spLocks noGrp="1"/>
          </p:cNvSpPr>
          <p:nvPr>
            <p:ph type="sldNum" sz="quarter" idx="2"/>
          </p:nvPr>
        </p:nvSpPr>
        <p:spPr>
          <a:xfrm>
            <a:off x="11640155" y="6591300"/>
            <a:ext cx="105235" cy="107951"/>
          </a:xfrm>
          <a:prstGeom prst="rect">
            <a:avLst/>
          </a:prstGeom>
        </p:spPr>
        <p:txBody>
          <a:bodyPr lIns="0" tIns="0" rIns="0" bIns="0" anchor="b"/>
          <a:lstStyle>
            <a:lvl1pPr algn="r" defTabSz="1219169">
              <a:spcBef>
                <a:spcPts val="2250"/>
              </a:spcBef>
              <a:defRPr sz="700" spc="0">
                <a:solidFill>
                  <a:srgbClr val="000000"/>
                </a:solidFill>
                <a:latin typeface="+mn-lt"/>
                <a:ea typeface="+mn-ea"/>
                <a:cs typeface="+mn-cs"/>
                <a:sym typeface="Helvetica"/>
              </a:defRPr>
            </a:lvl1pPr>
          </a:lstStyle>
          <a:p>
            <a:fld id="{86CB4B4D-7CA3-9044-876B-883B54F8677D}" type="slidenum">
              <a:t>‹N°›</a:t>
            </a:fld>
            <a:endParaRPr/>
          </a:p>
        </p:txBody>
      </p:sp>
      <p:sp>
        <p:nvSpPr>
          <p:cNvPr id="953" name="Project name"/>
          <p:cNvSpPr txBox="1"/>
          <p:nvPr/>
        </p:nvSpPr>
        <p:spPr>
          <a:xfrm>
            <a:off x="6160679" y="6591476"/>
            <a:ext cx="530114" cy="11740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a:lnSpc>
                <a:spcPct val="120000"/>
              </a:lnSpc>
              <a:spcBef>
                <a:spcPts val="500"/>
              </a:spcBef>
              <a:defRPr sz="1400">
                <a:solidFill>
                  <a:srgbClr val="000000">
                    <a:alpha val="60000"/>
                  </a:srgbClr>
                </a:solidFill>
              </a:defRPr>
            </a:lvl1pPr>
          </a:lstStyle>
          <a:p>
            <a:r>
              <a:rPr sz="700"/>
              <a:t>Project name</a:t>
            </a:r>
          </a:p>
        </p:txBody>
      </p:sp>
    </p:spTree>
  </p:cSld>
  <p:clrMapOvr>
    <a:masterClrMapping/>
  </p:clrMapOvr>
  <p:transition spd="med"/>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tx">
  <p:cSld name="1 image only full screen">
    <p:bg>
      <p:bgPr>
        <a:solidFill>
          <a:srgbClr val="FFFFFF"/>
        </a:solidFill>
        <a:effectLst/>
      </p:bgPr>
    </p:bg>
    <p:spTree>
      <p:nvGrpSpPr>
        <p:cNvPr id="1" name=""/>
        <p:cNvGrpSpPr/>
        <p:nvPr/>
      </p:nvGrpSpPr>
      <p:grpSpPr>
        <a:xfrm>
          <a:off x="0" y="0"/>
          <a:ext cx="0" cy="0"/>
          <a:chOff x="0" y="0"/>
          <a:chExt cx="0" cy="0"/>
        </a:xfrm>
      </p:grpSpPr>
      <p:pic>
        <p:nvPicPr>
          <p:cNvPr id="960" name="Image" descr="Image"/>
          <p:cNvPicPr>
            <a:picLocks noChangeAspect="1"/>
          </p:cNvPicPr>
          <p:nvPr/>
        </p:nvPicPr>
        <p:blipFill>
          <a:blip r:embed="rId2"/>
          <a:stretch>
            <a:fillRect/>
          </a:stretch>
        </p:blipFill>
        <p:spPr>
          <a:xfrm>
            <a:off x="-1" y="-556289"/>
            <a:ext cx="12192001" cy="444501"/>
          </a:xfrm>
          <a:prstGeom prst="rect">
            <a:avLst/>
          </a:prstGeom>
          <a:ln w="12700">
            <a:miter lim="400000"/>
          </a:ln>
        </p:spPr>
      </p:pic>
      <p:pic>
        <p:nvPicPr>
          <p:cNvPr id="961" name="Image" descr="Image"/>
          <p:cNvPicPr>
            <a:picLocks noChangeAspect="1"/>
          </p:cNvPicPr>
          <p:nvPr/>
        </p:nvPicPr>
        <p:blipFill>
          <a:blip r:embed="rId3"/>
          <a:stretch>
            <a:fillRect/>
          </a:stretch>
        </p:blipFill>
        <p:spPr>
          <a:xfrm>
            <a:off x="-593977" y="0"/>
            <a:ext cx="444501" cy="6858000"/>
          </a:xfrm>
          <a:prstGeom prst="rect">
            <a:avLst/>
          </a:prstGeom>
          <a:ln w="12700">
            <a:miter lim="400000"/>
          </a:ln>
        </p:spPr>
      </p:pic>
      <p:sp>
        <p:nvSpPr>
          <p:cNvPr id="962" name="FPO.png"/>
          <p:cNvSpPr>
            <a:spLocks noGrp="1"/>
          </p:cNvSpPr>
          <p:nvPr>
            <p:ph type="pic" idx="21"/>
          </p:nvPr>
        </p:nvSpPr>
        <p:spPr>
          <a:xfrm>
            <a:off x="0" y="-228600"/>
            <a:ext cx="12192000" cy="7315200"/>
          </a:xfrm>
          <a:prstGeom prst="rect">
            <a:avLst/>
          </a:prstGeom>
        </p:spPr>
        <p:txBody>
          <a:bodyPr lIns="91439" tIns="45719" rIns="91439" bIns="45719">
            <a:noAutofit/>
          </a:bodyPr>
          <a:lstStyle/>
          <a:p>
            <a:endParaRPr/>
          </a:p>
        </p:txBody>
      </p:sp>
      <p:sp>
        <p:nvSpPr>
          <p:cNvPr id="963" name="Slide Number"/>
          <p:cNvSpPr txBox="1">
            <a:spLocks noGrp="1"/>
          </p:cNvSpPr>
          <p:nvPr>
            <p:ph type="sldNum" sz="quarter" idx="2"/>
          </p:nvPr>
        </p:nvSpPr>
        <p:spPr>
          <a:xfrm>
            <a:off x="11652855" y="6533641"/>
            <a:ext cx="105235" cy="107951"/>
          </a:xfrm>
          <a:prstGeom prst="rect">
            <a:avLst/>
          </a:prstGeom>
        </p:spPr>
        <p:txBody>
          <a:bodyPr lIns="0" tIns="0" rIns="0" bIns="0" anchor="b"/>
          <a:lstStyle>
            <a:lvl1pPr algn="r" defTabSz="1219169">
              <a:spcBef>
                <a:spcPts val="2250"/>
              </a:spcBef>
              <a:defRPr sz="700" spc="0">
                <a:solidFill>
                  <a:srgbClr val="000000"/>
                </a:solidFill>
                <a:latin typeface="+mn-lt"/>
                <a:ea typeface="+mn-ea"/>
                <a:cs typeface="+mn-cs"/>
                <a:sym typeface="Helvetica"/>
              </a:defRPr>
            </a:lvl1pPr>
          </a:lstStyle>
          <a:p>
            <a:fld id="{86CB4B4D-7CA3-9044-876B-883B54F8677D}" type="slidenum">
              <a:t>‹N°›</a:t>
            </a:fld>
            <a:endParaRPr/>
          </a:p>
        </p:txBody>
      </p:sp>
    </p:spTree>
  </p:cSld>
  <p:clrMapOvr>
    <a:masterClrMapping/>
  </p:clrMapOvr>
  <p:transition spd="med"/>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tx">
  <p:cSld name="1 image only full screen copy">
    <p:bg>
      <p:bgPr>
        <a:solidFill>
          <a:srgbClr val="FFFFFF"/>
        </a:solidFill>
        <a:effectLst/>
      </p:bgPr>
    </p:bg>
    <p:spTree>
      <p:nvGrpSpPr>
        <p:cNvPr id="1" name=""/>
        <p:cNvGrpSpPr/>
        <p:nvPr/>
      </p:nvGrpSpPr>
      <p:grpSpPr>
        <a:xfrm>
          <a:off x="0" y="0"/>
          <a:ext cx="0" cy="0"/>
          <a:chOff x="0" y="0"/>
          <a:chExt cx="0" cy="0"/>
        </a:xfrm>
      </p:grpSpPr>
      <p:pic>
        <p:nvPicPr>
          <p:cNvPr id="970" name="Image" descr="Image"/>
          <p:cNvPicPr>
            <a:picLocks noChangeAspect="1"/>
          </p:cNvPicPr>
          <p:nvPr/>
        </p:nvPicPr>
        <p:blipFill>
          <a:blip r:embed="rId2"/>
          <a:stretch>
            <a:fillRect/>
          </a:stretch>
        </p:blipFill>
        <p:spPr>
          <a:xfrm>
            <a:off x="-1" y="-556289"/>
            <a:ext cx="12192001" cy="444501"/>
          </a:xfrm>
          <a:prstGeom prst="rect">
            <a:avLst/>
          </a:prstGeom>
          <a:ln w="12700">
            <a:miter lim="400000"/>
          </a:ln>
        </p:spPr>
      </p:pic>
      <p:pic>
        <p:nvPicPr>
          <p:cNvPr id="971" name="Image" descr="Image"/>
          <p:cNvPicPr>
            <a:picLocks noChangeAspect="1"/>
          </p:cNvPicPr>
          <p:nvPr/>
        </p:nvPicPr>
        <p:blipFill>
          <a:blip r:embed="rId3"/>
          <a:stretch>
            <a:fillRect/>
          </a:stretch>
        </p:blipFill>
        <p:spPr>
          <a:xfrm>
            <a:off x="-593977" y="0"/>
            <a:ext cx="444501" cy="6858000"/>
          </a:xfrm>
          <a:prstGeom prst="rect">
            <a:avLst/>
          </a:prstGeom>
          <a:ln w="12700">
            <a:miter lim="400000"/>
          </a:ln>
        </p:spPr>
      </p:pic>
      <p:sp>
        <p:nvSpPr>
          <p:cNvPr id="972" name="Rectangle"/>
          <p:cNvSpPr/>
          <p:nvPr/>
        </p:nvSpPr>
        <p:spPr>
          <a:xfrm>
            <a:off x="3302000" y="450056"/>
            <a:ext cx="5588000" cy="5969001"/>
          </a:xfrm>
          <a:prstGeom prst="rect">
            <a:avLst/>
          </a:prstGeom>
          <a:solidFill>
            <a:srgbClr val="D5D5D5">
              <a:alpha val="50000"/>
            </a:srgbClr>
          </a:solidFill>
          <a:ln w="12700">
            <a:miter lim="400000"/>
          </a:ln>
        </p:spPr>
        <p:txBody>
          <a:bodyPr lIns="25400" tIns="25400" rIns="25400" bIns="25400" anchor="ctr"/>
          <a:lstStyle/>
          <a:p>
            <a:pPr algn="ctr" defTabSz="412750">
              <a:lnSpc>
                <a:spcPct val="100000"/>
              </a:lnSpc>
              <a:defRPr sz="3200">
                <a:solidFill>
                  <a:srgbClr val="FFFFFF"/>
                </a:solidFill>
                <a:latin typeface="Helvetica Neue Medium"/>
                <a:ea typeface="Helvetica Neue Medium"/>
                <a:cs typeface="Helvetica Neue Medium"/>
                <a:sym typeface="Helvetica Neue Medium"/>
              </a:defRPr>
            </a:pPr>
            <a:endParaRPr sz="1600"/>
          </a:p>
        </p:txBody>
      </p:sp>
      <p:sp>
        <p:nvSpPr>
          <p:cNvPr id="973" name="Triangle"/>
          <p:cNvSpPr/>
          <p:nvPr/>
        </p:nvSpPr>
        <p:spPr>
          <a:xfrm>
            <a:off x="3949907" y="1134496"/>
            <a:ext cx="4292187" cy="4589008"/>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blipFill>
            <a:blip r:embed="rId4"/>
          </a:blipFill>
          <a:ln w="12700">
            <a:miter lim="400000"/>
          </a:ln>
        </p:spPr>
        <p:txBody>
          <a:bodyPr lIns="25400" tIns="25400" rIns="25400" bIns="25400" anchor="ctr"/>
          <a:lstStyle/>
          <a:p>
            <a:pPr algn="ctr" defTabSz="412750">
              <a:lnSpc>
                <a:spcPct val="100000"/>
              </a:lnSpc>
              <a:defRPr sz="3200">
                <a:solidFill>
                  <a:srgbClr val="FFFFFF"/>
                </a:solidFill>
                <a:latin typeface="Helvetica Neue Medium"/>
                <a:ea typeface="Helvetica Neue Medium"/>
                <a:cs typeface="Helvetica Neue Medium"/>
                <a:sym typeface="Helvetica Neue Medium"/>
              </a:defRPr>
            </a:pPr>
            <a:endParaRPr sz="1600"/>
          </a:p>
        </p:txBody>
      </p:sp>
      <p:sp>
        <p:nvSpPr>
          <p:cNvPr id="974" name="Line"/>
          <p:cNvSpPr/>
          <p:nvPr/>
        </p:nvSpPr>
        <p:spPr>
          <a:xfrm>
            <a:off x="3950171" y="4192893"/>
            <a:ext cx="4291659" cy="1"/>
          </a:xfrm>
          <a:prstGeom prst="line">
            <a:avLst/>
          </a:prstGeom>
          <a:ln w="12700">
            <a:solidFill>
              <a:srgbClr val="FFFFFF"/>
            </a:solidFill>
            <a:miter lim="400000"/>
          </a:ln>
        </p:spPr>
        <p:txBody>
          <a:bodyPr lIns="25400" tIns="25400" rIns="25400" bIns="25400" anchor="ctr"/>
          <a:lstStyle/>
          <a:p>
            <a:pPr>
              <a:lnSpc>
                <a:spcPts val="1650"/>
              </a:lnSpc>
              <a:defRPr sz="2400" spc="-24"/>
            </a:pPr>
            <a:endParaRPr sz="1200"/>
          </a:p>
        </p:txBody>
      </p:sp>
      <p:sp>
        <p:nvSpPr>
          <p:cNvPr id="975" name="Line"/>
          <p:cNvSpPr/>
          <p:nvPr/>
        </p:nvSpPr>
        <p:spPr>
          <a:xfrm>
            <a:off x="3950171" y="2664754"/>
            <a:ext cx="4291659" cy="1"/>
          </a:xfrm>
          <a:prstGeom prst="line">
            <a:avLst/>
          </a:prstGeom>
          <a:ln w="12700">
            <a:solidFill>
              <a:srgbClr val="FFFFFF"/>
            </a:solidFill>
            <a:miter lim="400000"/>
          </a:ln>
        </p:spPr>
        <p:txBody>
          <a:bodyPr lIns="25400" tIns="25400" rIns="25400" bIns="25400" anchor="ctr"/>
          <a:lstStyle/>
          <a:p>
            <a:pPr>
              <a:lnSpc>
                <a:spcPts val="1650"/>
              </a:lnSpc>
              <a:defRPr sz="2400" spc="-24"/>
            </a:pPr>
            <a:endParaRPr sz="1200"/>
          </a:p>
        </p:txBody>
      </p:sp>
      <p:sp>
        <p:nvSpPr>
          <p:cNvPr id="976" name="1"/>
          <p:cNvSpPr txBox="1"/>
          <p:nvPr/>
        </p:nvSpPr>
        <p:spPr>
          <a:xfrm>
            <a:off x="5979815" y="4695764"/>
            <a:ext cx="232371" cy="4431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nchor="ctr">
            <a:spAutoFit/>
          </a:bodyPr>
          <a:lstStyle>
            <a:lvl1pPr algn="ctr">
              <a:defRPr sz="6400">
                <a:solidFill>
                  <a:srgbClr val="FFFFFF"/>
                </a:solidFill>
              </a:defRPr>
            </a:lvl1pPr>
          </a:lstStyle>
          <a:p>
            <a:r>
              <a:rPr sz="3200"/>
              <a:t>1</a:t>
            </a:r>
          </a:p>
        </p:txBody>
      </p:sp>
      <p:sp>
        <p:nvSpPr>
          <p:cNvPr id="977" name="2"/>
          <p:cNvSpPr txBox="1"/>
          <p:nvPr/>
        </p:nvSpPr>
        <p:spPr>
          <a:xfrm>
            <a:off x="5979815" y="3269760"/>
            <a:ext cx="232371" cy="4431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nchor="ctr">
            <a:spAutoFit/>
          </a:bodyPr>
          <a:lstStyle>
            <a:lvl1pPr algn="ctr">
              <a:defRPr sz="6400">
                <a:solidFill>
                  <a:srgbClr val="FFFFFF"/>
                </a:solidFill>
              </a:defRPr>
            </a:lvl1pPr>
          </a:lstStyle>
          <a:p>
            <a:r>
              <a:rPr sz="3200"/>
              <a:t>2</a:t>
            </a:r>
          </a:p>
        </p:txBody>
      </p:sp>
      <p:sp>
        <p:nvSpPr>
          <p:cNvPr id="978" name="3"/>
          <p:cNvSpPr txBox="1"/>
          <p:nvPr/>
        </p:nvSpPr>
        <p:spPr>
          <a:xfrm>
            <a:off x="5979815" y="1843756"/>
            <a:ext cx="232371" cy="4431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nchor="ctr">
            <a:spAutoFit/>
          </a:bodyPr>
          <a:lstStyle>
            <a:lvl1pPr algn="ctr">
              <a:defRPr sz="6400">
                <a:solidFill>
                  <a:srgbClr val="FFFFFF"/>
                </a:solidFill>
              </a:defRPr>
            </a:lvl1pPr>
          </a:lstStyle>
          <a:p>
            <a:r>
              <a:rPr sz="3200"/>
              <a:t>3</a:t>
            </a:r>
          </a:p>
        </p:txBody>
      </p:sp>
      <p:sp>
        <p:nvSpPr>
          <p:cNvPr id="979" name="Existing clients"/>
          <p:cNvSpPr txBox="1"/>
          <p:nvPr/>
        </p:nvSpPr>
        <p:spPr>
          <a:xfrm>
            <a:off x="5245822" y="5166525"/>
            <a:ext cx="1700356" cy="27387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lstStyle>
            <a:lvl1pPr algn="ctr">
              <a:lnSpc>
                <a:spcPct val="120000"/>
              </a:lnSpc>
              <a:defRPr sz="2400">
                <a:solidFill>
                  <a:srgbClr val="FFFFFF"/>
                </a:solidFill>
              </a:defRPr>
            </a:lvl1pPr>
          </a:lstStyle>
          <a:p>
            <a:r>
              <a:rPr sz="1200"/>
              <a:t>Existing clients</a:t>
            </a:r>
          </a:p>
        </p:txBody>
      </p:sp>
      <p:sp>
        <p:nvSpPr>
          <p:cNvPr id="980" name="New clients"/>
          <p:cNvSpPr txBox="1"/>
          <p:nvPr/>
        </p:nvSpPr>
        <p:spPr>
          <a:xfrm>
            <a:off x="5691478" y="3752067"/>
            <a:ext cx="809045" cy="27387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lstStyle>
            <a:lvl1pPr>
              <a:defRPr sz="2400">
                <a:solidFill>
                  <a:srgbClr val="FFFFFF"/>
                </a:solidFill>
              </a:defRPr>
            </a:lvl1pPr>
          </a:lstStyle>
          <a:p>
            <a:r>
              <a:rPr sz="1200"/>
              <a:t>New clients</a:t>
            </a:r>
          </a:p>
        </p:txBody>
      </p:sp>
      <p:sp>
        <p:nvSpPr>
          <p:cNvPr id="981" name="Renewed clients"/>
          <p:cNvSpPr txBox="1"/>
          <p:nvPr/>
        </p:nvSpPr>
        <p:spPr>
          <a:xfrm>
            <a:off x="5544200" y="2337610"/>
            <a:ext cx="1103601" cy="27387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lstStyle>
            <a:lvl1pPr>
              <a:defRPr sz="2400">
                <a:solidFill>
                  <a:srgbClr val="FFFFFF"/>
                </a:solidFill>
              </a:defRPr>
            </a:lvl1pPr>
          </a:lstStyle>
          <a:p>
            <a:r>
              <a:rPr sz="1200"/>
              <a:t>Renewed clients</a:t>
            </a:r>
          </a:p>
        </p:txBody>
      </p:sp>
      <p:pic>
        <p:nvPicPr>
          <p:cNvPr id="982" name="Screenshot 2025-02-04 at 11.40.36.png" descr="Screenshot 2025-02-04 at 11.40.36.png"/>
          <p:cNvPicPr>
            <a:picLocks noChangeAspect="1"/>
          </p:cNvPicPr>
          <p:nvPr/>
        </p:nvPicPr>
        <p:blipFill>
          <a:blip r:embed="rId5"/>
          <a:stretch>
            <a:fillRect/>
          </a:stretch>
        </p:blipFill>
        <p:spPr>
          <a:xfrm>
            <a:off x="10791769" y="1735386"/>
            <a:ext cx="970448" cy="3398342"/>
          </a:xfrm>
          <a:prstGeom prst="rect">
            <a:avLst/>
          </a:prstGeom>
          <a:ln w="12700">
            <a:miter lim="400000"/>
          </a:ln>
        </p:spPr>
      </p:pic>
      <p:sp>
        <p:nvSpPr>
          <p:cNvPr id="983" name="Style for infographics…"/>
          <p:cNvSpPr txBox="1"/>
          <p:nvPr/>
        </p:nvSpPr>
        <p:spPr>
          <a:xfrm>
            <a:off x="445837" y="2517775"/>
            <a:ext cx="3230036" cy="18224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nchor="ctr">
            <a:spAutoFit/>
          </a:bodyPr>
          <a:lstStyle/>
          <a:p>
            <a:pPr>
              <a:lnSpc>
                <a:spcPct val="100000"/>
              </a:lnSpc>
              <a:defRPr sz="3400"/>
            </a:pPr>
            <a:r>
              <a:rPr sz="1700"/>
              <a:t>Style for infographics</a:t>
            </a:r>
          </a:p>
          <a:p>
            <a:pPr>
              <a:lnSpc>
                <a:spcPct val="100000"/>
              </a:lnSpc>
              <a:defRPr sz="3400"/>
            </a:pPr>
            <a:endParaRPr sz="1700"/>
          </a:p>
          <a:p>
            <a:pPr>
              <a:lnSpc>
                <a:spcPct val="100000"/>
              </a:lnSpc>
              <a:defRPr sz="3400"/>
            </a:pPr>
            <a:r>
              <a:rPr sz="1700"/>
              <a:t>Use advanced image fill to </a:t>
            </a:r>
            <a:br>
              <a:rPr sz="1700"/>
            </a:br>
            <a:r>
              <a:rPr sz="1700"/>
              <a:t>create geometric shapes</a:t>
            </a:r>
          </a:p>
          <a:p>
            <a:pPr>
              <a:lnSpc>
                <a:spcPct val="100000"/>
              </a:lnSpc>
              <a:defRPr sz="3400"/>
            </a:pPr>
            <a:endParaRPr sz="1700"/>
          </a:p>
          <a:p>
            <a:pPr>
              <a:lnSpc>
                <a:spcPct val="100000"/>
              </a:lnSpc>
              <a:defRPr sz="3400"/>
            </a:pPr>
            <a:r>
              <a:rPr sz="1700"/>
              <a:t>Copy shapes from master </a:t>
            </a:r>
            <a:br>
              <a:rPr sz="1700"/>
            </a:br>
            <a:r>
              <a:rPr sz="1700"/>
              <a:t>slides and go nuts</a:t>
            </a:r>
          </a:p>
        </p:txBody>
      </p:sp>
      <p:sp>
        <p:nvSpPr>
          <p:cNvPr id="984" name="Slide Number"/>
          <p:cNvSpPr txBox="1">
            <a:spLocks noGrp="1"/>
          </p:cNvSpPr>
          <p:nvPr>
            <p:ph type="sldNum" sz="quarter" idx="2"/>
          </p:nvPr>
        </p:nvSpPr>
        <p:spPr>
          <a:xfrm>
            <a:off x="11652855" y="6533641"/>
            <a:ext cx="105235" cy="107951"/>
          </a:xfrm>
          <a:prstGeom prst="rect">
            <a:avLst/>
          </a:prstGeom>
        </p:spPr>
        <p:txBody>
          <a:bodyPr lIns="0" tIns="0" rIns="0" bIns="0" anchor="b"/>
          <a:lstStyle>
            <a:lvl1pPr algn="r" defTabSz="1219169">
              <a:spcBef>
                <a:spcPts val="2250"/>
              </a:spcBef>
              <a:defRPr sz="700" spc="0">
                <a:solidFill>
                  <a:srgbClr val="000000"/>
                </a:solidFill>
                <a:latin typeface="+mn-lt"/>
                <a:ea typeface="+mn-ea"/>
                <a:cs typeface="+mn-cs"/>
                <a:sym typeface="Helvetica"/>
              </a:defRPr>
            </a:lvl1pPr>
          </a:lstStyle>
          <a:p>
            <a:fld id="{86CB4B4D-7CA3-9044-876B-883B54F8677D}" type="slidenum">
              <a:t>‹N°›</a:t>
            </a:fld>
            <a:endParaRPr/>
          </a:p>
        </p:txBody>
      </p:sp>
    </p:spTree>
  </p:cSld>
  <p:clrMapOvr>
    <a:masterClrMapping/>
  </p:clrMapOvr>
  <p:transition spd="med"/>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tx">
  <p:cSld name="1 image only full screen copy 3">
    <p:bg>
      <p:bgPr>
        <a:solidFill>
          <a:srgbClr val="FFFFFF"/>
        </a:solidFill>
        <a:effectLst/>
      </p:bgPr>
    </p:bg>
    <p:spTree>
      <p:nvGrpSpPr>
        <p:cNvPr id="1" name=""/>
        <p:cNvGrpSpPr/>
        <p:nvPr/>
      </p:nvGrpSpPr>
      <p:grpSpPr>
        <a:xfrm>
          <a:off x="0" y="0"/>
          <a:ext cx="0" cy="0"/>
          <a:chOff x="0" y="0"/>
          <a:chExt cx="0" cy="0"/>
        </a:xfrm>
      </p:grpSpPr>
      <p:pic>
        <p:nvPicPr>
          <p:cNvPr id="991" name="Image" descr="Image"/>
          <p:cNvPicPr>
            <a:picLocks noChangeAspect="1"/>
          </p:cNvPicPr>
          <p:nvPr/>
        </p:nvPicPr>
        <p:blipFill>
          <a:blip r:embed="rId2"/>
          <a:stretch>
            <a:fillRect/>
          </a:stretch>
        </p:blipFill>
        <p:spPr>
          <a:xfrm>
            <a:off x="-1" y="-556289"/>
            <a:ext cx="12192001" cy="444501"/>
          </a:xfrm>
          <a:prstGeom prst="rect">
            <a:avLst/>
          </a:prstGeom>
          <a:ln w="12700">
            <a:miter lim="400000"/>
          </a:ln>
        </p:spPr>
      </p:pic>
      <p:pic>
        <p:nvPicPr>
          <p:cNvPr id="992" name="Image" descr="Image"/>
          <p:cNvPicPr>
            <a:picLocks noChangeAspect="1"/>
          </p:cNvPicPr>
          <p:nvPr/>
        </p:nvPicPr>
        <p:blipFill>
          <a:blip r:embed="rId3"/>
          <a:stretch>
            <a:fillRect/>
          </a:stretch>
        </p:blipFill>
        <p:spPr>
          <a:xfrm>
            <a:off x="-593977" y="0"/>
            <a:ext cx="444501" cy="6858000"/>
          </a:xfrm>
          <a:prstGeom prst="rect">
            <a:avLst/>
          </a:prstGeom>
          <a:ln w="12700">
            <a:miter lim="400000"/>
          </a:ln>
        </p:spPr>
      </p:pic>
      <p:sp>
        <p:nvSpPr>
          <p:cNvPr id="993" name="Rectangle"/>
          <p:cNvSpPr/>
          <p:nvPr/>
        </p:nvSpPr>
        <p:spPr>
          <a:xfrm>
            <a:off x="3302000" y="450056"/>
            <a:ext cx="8461640" cy="5969001"/>
          </a:xfrm>
          <a:prstGeom prst="rect">
            <a:avLst/>
          </a:prstGeom>
          <a:solidFill>
            <a:srgbClr val="D5D5D5">
              <a:alpha val="50000"/>
            </a:srgbClr>
          </a:solidFill>
          <a:ln w="12700">
            <a:miter lim="400000"/>
          </a:ln>
        </p:spPr>
        <p:txBody>
          <a:bodyPr lIns="25400" tIns="25400" rIns="25400" bIns="25400" anchor="ctr"/>
          <a:lstStyle/>
          <a:p>
            <a:pPr algn="ctr" defTabSz="412750">
              <a:lnSpc>
                <a:spcPct val="100000"/>
              </a:lnSpc>
              <a:defRPr sz="3200">
                <a:solidFill>
                  <a:srgbClr val="FFFFFF"/>
                </a:solidFill>
                <a:latin typeface="Helvetica Neue Medium"/>
                <a:ea typeface="Helvetica Neue Medium"/>
                <a:cs typeface="Helvetica Neue Medium"/>
                <a:sym typeface="Helvetica Neue Medium"/>
              </a:defRPr>
            </a:pPr>
            <a:endParaRPr sz="1600"/>
          </a:p>
        </p:txBody>
      </p:sp>
      <p:sp>
        <p:nvSpPr>
          <p:cNvPr id="994" name="Style for infographics…"/>
          <p:cNvSpPr txBox="1">
            <a:spLocks noGrp="1"/>
          </p:cNvSpPr>
          <p:nvPr>
            <p:ph type="body" sz="quarter" idx="21"/>
          </p:nvPr>
        </p:nvSpPr>
        <p:spPr>
          <a:xfrm>
            <a:off x="445837" y="289680"/>
            <a:ext cx="3230036" cy="6278642"/>
          </a:xfrm>
          <a:prstGeom prst="rect">
            <a:avLst/>
          </a:prstGeom>
        </p:spPr>
        <p:txBody>
          <a:bodyPr wrap="square" lIns="0" tIns="0" rIns="0" bIns="0" anchor="ctr">
            <a:spAutoFit/>
          </a:bodyPr>
          <a:lstStyle/>
          <a:p>
            <a:pPr defTabSz="1219169">
              <a:lnSpc>
                <a:spcPct val="100000"/>
              </a:lnSpc>
              <a:defRPr sz="3400"/>
            </a:pPr>
            <a:r>
              <a:t>Style for infographics</a:t>
            </a:r>
          </a:p>
          <a:p>
            <a:pPr defTabSz="1219169">
              <a:lnSpc>
                <a:spcPct val="100000"/>
              </a:lnSpc>
              <a:defRPr sz="3400"/>
            </a:pPr>
            <a:endParaRPr/>
          </a:p>
          <a:p>
            <a:pPr defTabSz="1219169">
              <a:lnSpc>
                <a:spcPct val="100000"/>
              </a:lnSpc>
              <a:defRPr sz="3400"/>
            </a:pPr>
            <a:r>
              <a:t>Use advanced image fill to </a:t>
            </a:r>
            <a:br/>
            <a:r>
              <a:t>create geometric shapes</a:t>
            </a:r>
          </a:p>
          <a:p>
            <a:pPr defTabSz="1219169">
              <a:lnSpc>
                <a:spcPct val="100000"/>
              </a:lnSpc>
              <a:defRPr sz="3400"/>
            </a:pPr>
            <a:endParaRPr/>
          </a:p>
          <a:p>
            <a:pPr defTabSz="1219169">
              <a:lnSpc>
                <a:spcPct val="100000"/>
              </a:lnSpc>
              <a:defRPr sz="3400"/>
            </a:pPr>
            <a:r>
              <a:t>Copy shapes from master </a:t>
            </a:r>
            <a:br/>
            <a:r>
              <a:t>slides and go nuts</a:t>
            </a:r>
          </a:p>
        </p:txBody>
      </p:sp>
      <p:sp>
        <p:nvSpPr>
          <p:cNvPr id="995" name="Circle"/>
          <p:cNvSpPr/>
          <p:nvPr/>
        </p:nvSpPr>
        <p:spPr>
          <a:xfrm>
            <a:off x="3886791" y="1346407"/>
            <a:ext cx="4292187" cy="4292187"/>
          </a:xfrm>
          <a:prstGeom prst="ellipse">
            <a:avLst/>
          </a:prstGeom>
          <a:blipFill>
            <a:blip r:embed="rId4"/>
          </a:blipFill>
          <a:ln w="12700">
            <a:miter lim="400000"/>
          </a:ln>
        </p:spPr>
        <p:txBody>
          <a:bodyPr lIns="25400" tIns="25400" rIns="25400" bIns="25400" anchor="ctr"/>
          <a:lstStyle/>
          <a:p>
            <a:pPr algn="ctr" defTabSz="412750">
              <a:lnSpc>
                <a:spcPct val="100000"/>
              </a:lnSpc>
              <a:defRPr sz="3200">
                <a:solidFill>
                  <a:srgbClr val="FFFFFF"/>
                </a:solidFill>
                <a:latin typeface="Helvetica Neue Medium"/>
                <a:ea typeface="Helvetica Neue Medium"/>
                <a:cs typeface="Helvetica Neue Medium"/>
                <a:sym typeface="Helvetica Neue Medium"/>
              </a:defRPr>
            </a:pPr>
            <a:endParaRPr sz="1600"/>
          </a:p>
        </p:txBody>
      </p:sp>
      <p:sp>
        <p:nvSpPr>
          <p:cNvPr id="996" name="Us"/>
          <p:cNvSpPr txBox="1">
            <a:spLocks noGrp="1"/>
          </p:cNvSpPr>
          <p:nvPr>
            <p:ph type="body" sz="quarter" idx="22"/>
          </p:nvPr>
        </p:nvSpPr>
        <p:spPr>
          <a:xfrm>
            <a:off x="5844480" y="3207401"/>
            <a:ext cx="503040" cy="443198"/>
          </a:xfrm>
          <a:prstGeom prst="rect">
            <a:avLst/>
          </a:prstGeom>
        </p:spPr>
        <p:txBody>
          <a:bodyPr wrap="square" lIns="0" tIns="0" rIns="0" bIns="0" anchor="ctr">
            <a:spAutoFit/>
          </a:bodyPr>
          <a:lstStyle>
            <a:lvl1pPr algn="ctr" defTabSz="1219169">
              <a:lnSpc>
                <a:spcPct val="90000"/>
              </a:lnSpc>
              <a:defRPr sz="3200">
                <a:solidFill>
                  <a:srgbClr val="FFFFFF"/>
                </a:solidFill>
              </a:defRPr>
            </a:lvl1pPr>
          </a:lstStyle>
          <a:p>
            <a:r>
              <a:t>Us</a:t>
            </a:r>
          </a:p>
        </p:txBody>
      </p:sp>
      <p:sp>
        <p:nvSpPr>
          <p:cNvPr id="997" name="Circle"/>
          <p:cNvSpPr/>
          <p:nvPr/>
        </p:nvSpPr>
        <p:spPr>
          <a:xfrm>
            <a:off x="7248058" y="1346407"/>
            <a:ext cx="4292187" cy="4292187"/>
          </a:xfrm>
          <a:prstGeom prst="ellipse">
            <a:avLst/>
          </a:prstGeom>
          <a:blipFill>
            <a:blip r:embed="rId5">
              <a:alphaModFix amt="75000"/>
            </a:blip>
          </a:blipFill>
          <a:ln w="12700">
            <a:solidFill>
              <a:srgbClr val="FFFFFF">
                <a:alpha val="75000"/>
              </a:srgbClr>
            </a:solidFill>
            <a:miter lim="400000"/>
          </a:ln>
        </p:spPr>
        <p:txBody>
          <a:bodyPr lIns="25400" tIns="25400" rIns="25400" bIns="25400" anchor="ctr"/>
          <a:lstStyle/>
          <a:p>
            <a:pPr algn="ctr" defTabSz="412750">
              <a:lnSpc>
                <a:spcPct val="100000"/>
              </a:lnSpc>
              <a:defRPr sz="3200">
                <a:solidFill>
                  <a:srgbClr val="FFFFFF"/>
                </a:solidFill>
                <a:latin typeface="Helvetica Neue Medium"/>
                <a:ea typeface="Helvetica Neue Medium"/>
                <a:cs typeface="Helvetica Neue Medium"/>
                <a:sym typeface="Helvetica Neue Medium"/>
              </a:defRPr>
            </a:pPr>
            <a:endParaRPr sz="1600"/>
          </a:p>
        </p:txBody>
      </p:sp>
      <p:sp>
        <p:nvSpPr>
          <p:cNvPr id="998" name="Them"/>
          <p:cNvSpPr txBox="1">
            <a:spLocks noGrp="1"/>
          </p:cNvSpPr>
          <p:nvPr>
            <p:ph type="body" sz="quarter" idx="23"/>
          </p:nvPr>
        </p:nvSpPr>
        <p:spPr>
          <a:xfrm>
            <a:off x="8871566" y="3207401"/>
            <a:ext cx="1045171" cy="443198"/>
          </a:xfrm>
          <a:prstGeom prst="rect">
            <a:avLst/>
          </a:prstGeom>
        </p:spPr>
        <p:txBody>
          <a:bodyPr wrap="square" lIns="0" tIns="0" rIns="0" bIns="0" anchor="ctr">
            <a:spAutoFit/>
          </a:bodyPr>
          <a:lstStyle>
            <a:lvl1pPr algn="ctr" defTabSz="1219169">
              <a:lnSpc>
                <a:spcPct val="90000"/>
              </a:lnSpc>
              <a:defRPr sz="3200">
                <a:solidFill>
                  <a:srgbClr val="FFFFFF"/>
                </a:solidFill>
              </a:defRPr>
            </a:lvl1pPr>
          </a:lstStyle>
          <a:p>
            <a:r>
              <a:t>Them</a:t>
            </a:r>
          </a:p>
        </p:txBody>
      </p:sp>
      <p:sp>
        <p:nvSpPr>
          <p:cNvPr id="999" name="Slide Number"/>
          <p:cNvSpPr txBox="1">
            <a:spLocks noGrp="1"/>
          </p:cNvSpPr>
          <p:nvPr>
            <p:ph type="sldNum" sz="quarter" idx="2"/>
          </p:nvPr>
        </p:nvSpPr>
        <p:spPr>
          <a:xfrm>
            <a:off x="11652855" y="6533641"/>
            <a:ext cx="105235" cy="107951"/>
          </a:xfrm>
          <a:prstGeom prst="rect">
            <a:avLst/>
          </a:prstGeom>
        </p:spPr>
        <p:txBody>
          <a:bodyPr lIns="0" tIns="0" rIns="0" bIns="0" anchor="b"/>
          <a:lstStyle>
            <a:lvl1pPr algn="r" defTabSz="1219169">
              <a:spcBef>
                <a:spcPts val="2250"/>
              </a:spcBef>
              <a:defRPr sz="700" spc="0">
                <a:solidFill>
                  <a:srgbClr val="000000"/>
                </a:solidFill>
                <a:latin typeface="+mn-lt"/>
                <a:ea typeface="+mn-ea"/>
                <a:cs typeface="+mn-cs"/>
                <a:sym typeface="Helvetica"/>
              </a:defRPr>
            </a:lvl1pPr>
          </a:lstStyle>
          <a:p>
            <a:fld id="{86CB4B4D-7CA3-9044-876B-883B54F8677D}" type="slidenum">
              <a:t>‹N°›</a:t>
            </a:fld>
            <a:endParaRPr/>
          </a:p>
        </p:txBody>
      </p:sp>
    </p:spTree>
  </p:cSld>
  <p:clrMapOvr>
    <a:masterClrMapping/>
  </p:clrMapOvr>
  <p:transition spd="med"/>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tx">
  <p:cSld name="1 image only full screen copy 2">
    <p:bg>
      <p:bgPr>
        <a:solidFill>
          <a:srgbClr val="FFFFFF"/>
        </a:solidFill>
        <a:effectLst/>
      </p:bgPr>
    </p:bg>
    <p:spTree>
      <p:nvGrpSpPr>
        <p:cNvPr id="1" name=""/>
        <p:cNvGrpSpPr/>
        <p:nvPr/>
      </p:nvGrpSpPr>
      <p:grpSpPr>
        <a:xfrm>
          <a:off x="0" y="0"/>
          <a:ext cx="0" cy="0"/>
          <a:chOff x="0" y="0"/>
          <a:chExt cx="0" cy="0"/>
        </a:xfrm>
      </p:grpSpPr>
      <p:pic>
        <p:nvPicPr>
          <p:cNvPr id="1006" name="Image" descr="Image"/>
          <p:cNvPicPr>
            <a:picLocks noChangeAspect="1"/>
          </p:cNvPicPr>
          <p:nvPr/>
        </p:nvPicPr>
        <p:blipFill>
          <a:blip r:embed="rId2"/>
          <a:stretch>
            <a:fillRect/>
          </a:stretch>
        </p:blipFill>
        <p:spPr>
          <a:xfrm>
            <a:off x="-1" y="-556289"/>
            <a:ext cx="12192001" cy="444501"/>
          </a:xfrm>
          <a:prstGeom prst="rect">
            <a:avLst/>
          </a:prstGeom>
          <a:ln w="12700">
            <a:miter lim="400000"/>
          </a:ln>
        </p:spPr>
      </p:pic>
      <p:pic>
        <p:nvPicPr>
          <p:cNvPr id="1007" name="Image" descr="Image"/>
          <p:cNvPicPr>
            <a:picLocks noChangeAspect="1"/>
          </p:cNvPicPr>
          <p:nvPr/>
        </p:nvPicPr>
        <p:blipFill>
          <a:blip r:embed="rId3"/>
          <a:stretch>
            <a:fillRect/>
          </a:stretch>
        </p:blipFill>
        <p:spPr>
          <a:xfrm>
            <a:off x="-593977" y="0"/>
            <a:ext cx="444501" cy="6858000"/>
          </a:xfrm>
          <a:prstGeom prst="rect">
            <a:avLst/>
          </a:prstGeom>
          <a:ln w="12700">
            <a:miter lim="400000"/>
          </a:ln>
        </p:spPr>
      </p:pic>
      <p:sp>
        <p:nvSpPr>
          <p:cNvPr id="1008" name="Proximus…"/>
          <p:cNvSpPr txBox="1">
            <a:spLocks noGrp="1"/>
          </p:cNvSpPr>
          <p:nvPr>
            <p:ph type="body" sz="quarter" idx="21"/>
          </p:nvPr>
        </p:nvSpPr>
        <p:spPr>
          <a:xfrm>
            <a:off x="423305" y="2024181"/>
            <a:ext cx="2703230" cy="6865982"/>
          </a:xfrm>
          <a:prstGeom prst="rect">
            <a:avLst/>
          </a:prstGeom>
        </p:spPr>
        <p:txBody>
          <a:bodyPr wrap="square" lIns="0" tIns="0" rIns="0" bIns="0">
            <a:spAutoFit/>
          </a:bodyPr>
          <a:lstStyle/>
          <a:p>
            <a:pPr defTabSz="1219169">
              <a:lnSpc>
                <a:spcPts val="1650"/>
              </a:lnSpc>
              <a:defRPr sz="2400" spc="-24"/>
            </a:pPr>
            <a:r>
              <a:t>Proximus</a:t>
            </a:r>
          </a:p>
          <a:p>
            <a:pPr defTabSz="1219169">
              <a:lnSpc>
                <a:spcPct val="90000"/>
              </a:lnSpc>
              <a:defRPr sz="14400"/>
            </a:pPr>
            <a:r>
              <a:t>84%</a:t>
            </a:r>
          </a:p>
          <a:p>
            <a:pPr defTabSz="1219169">
              <a:lnSpc>
                <a:spcPct val="90000"/>
              </a:lnSpc>
              <a:defRPr sz="4800"/>
            </a:pPr>
            <a:r>
              <a:t>attribution of fiber </a:t>
            </a:r>
            <a:br/>
            <a:r>
              <a:t>to Proximus</a:t>
            </a:r>
          </a:p>
        </p:txBody>
      </p:sp>
      <p:sp>
        <p:nvSpPr>
          <p:cNvPr id="1009" name="De Tijd / L’ Echo…"/>
          <p:cNvSpPr txBox="1">
            <a:spLocks noGrp="1"/>
          </p:cNvSpPr>
          <p:nvPr>
            <p:ph type="body" sz="quarter" idx="22"/>
          </p:nvPr>
        </p:nvSpPr>
        <p:spPr>
          <a:xfrm>
            <a:off x="407198" y="1670272"/>
            <a:ext cx="2370485" cy="6865982"/>
          </a:xfrm>
          <a:prstGeom prst="rect">
            <a:avLst/>
          </a:prstGeom>
        </p:spPr>
        <p:txBody>
          <a:bodyPr wrap="square" lIns="0" tIns="0" rIns="0" bIns="0" anchor="ctr">
            <a:spAutoFit/>
          </a:bodyPr>
          <a:lstStyle/>
          <a:p>
            <a:pPr defTabSz="1219169">
              <a:lnSpc>
                <a:spcPts val="1650"/>
              </a:lnSpc>
              <a:defRPr sz="2400" spc="-24"/>
            </a:pPr>
            <a:r>
              <a:t>De Tijd / L’ Echo</a:t>
            </a:r>
          </a:p>
          <a:p>
            <a:pPr defTabSz="1219169">
              <a:lnSpc>
                <a:spcPct val="90000"/>
              </a:lnSpc>
              <a:defRPr sz="14400"/>
            </a:pPr>
            <a:r>
              <a:t>+10%</a:t>
            </a:r>
          </a:p>
          <a:p>
            <a:pPr algn="ctr" defTabSz="1219169">
              <a:lnSpc>
                <a:spcPct val="90000"/>
              </a:lnSpc>
              <a:defRPr sz="4800"/>
            </a:pPr>
            <a:r>
              <a:t>in reach</a:t>
            </a:r>
          </a:p>
        </p:txBody>
      </p:sp>
      <p:sp>
        <p:nvSpPr>
          <p:cNvPr id="1010" name="Line"/>
          <p:cNvSpPr/>
          <p:nvPr/>
        </p:nvSpPr>
        <p:spPr>
          <a:xfrm flipH="1" flipV="1">
            <a:off x="380820" y="4114573"/>
            <a:ext cx="8173558" cy="1"/>
          </a:xfrm>
          <a:prstGeom prst="line">
            <a:avLst/>
          </a:prstGeom>
          <a:ln>
            <a:solidFill>
              <a:srgbClr val="000000"/>
            </a:solidFill>
            <a:miter lim="400000"/>
          </a:ln>
        </p:spPr>
        <p:txBody>
          <a:bodyPr lIns="25400" tIns="25400" rIns="25400" bIns="25400" anchor="ctr"/>
          <a:lstStyle/>
          <a:p>
            <a:pPr>
              <a:lnSpc>
                <a:spcPts val="1650"/>
              </a:lnSpc>
              <a:defRPr sz="2400" spc="-24"/>
            </a:pPr>
            <a:endParaRPr sz="1200"/>
          </a:p>
        </p:txBody>
      </p:sp>
      <p:sp>
        <p:nvSpPr>
          <p:cNvPr id="1011" name="Big numbers for big clients."/>
          <p:cNvSpPr txBox="1">
            <a:spLocks noGrp="1"/>
          </p:cNvSpPr>
          <p:nvPr>
            <p:ph type="body" sz="quarter" idx="23"/>
          </p:nvPr>
        </p:nvSpPr>
        <p:spPr>
          <a:xfrm>
            <a:off x="440700" y="449467"/>
            <a:ext cx="4634365" cy="332399"/>
          </a:xfrm>
          <a:prstGeom prst="rect">
            <a:avLst/>
          </a:prstGeom>
        </p:spPr>
        <p:txBody>
          <a:bodyPr wrap="square" lIns="0" tIns="0" rIns="0" bIns="0">
            <a:spAutoFit/>
          </a:bodyPr>
          <a:lstStyle>
            <a:lvl1pPr defTabSz="1219169">
              <a:lnSpc>
                <a:spcPct val="90000"/>
              </a:lnSpc>
              <a:defRPr sz="2400"/>
            </a:lvl1pPr>
          </a:lstStyle>
          <a:p>
            <a:r>
              <a:t>Big numbers for big clients.</a:t>
            </a:r>
          </a:p>
        </p:txBody>
      </p:sp>
      <p:sp>
        <p:nvSpPr>
          <p:cNvPr id="1012" name="Immoscoop…"/>
          <p:cNvSpPr txBox="1">
            <a:spLocks noGrp="1"/>
          </p:cNvSpPr>
          <p:nvPr>
            <p:ph type="body" sz="quarter" idx="24"/>
          </p:nvPr>
        </p:nvSpPr>
        <p:spPr>
          <a:xfrm>
            <a:off x="3195305" y="4323166"/>
            <a:ext cx="3293369" cy="6201185"/>
          </a:xfrm>
          <a:prstGeom prst="rect">
            <a:avLst/>
          </a:prstGeom>
        </p:spPr>
        <p:txBody>
          <a:bodyPr wrap="square" lIns="0" tIns="0" rIns="0" bIns="0">
            <a:spAutoFit/>
          </a:bodyPr>
          <a:lstStyle/>
          <a:p>
            <a:pPr defTabSz="1219169">
              <a:lnSpc>
                <a:spcPts val="1650"/>
              </a:lnSpc>
              <a:defRPr sz="2400" spc="-24"/>
            </a:pPr>
            <a:r>
              <a:t>Immoscoop</a:t>
            </a:r>
          </a:p>
          <a:p>
            <a:pPr algn="ctr" defTabSz="1219169">
              <a:lnSpc>
                <a:spcPct val="90000"/>
              </a:lnSpc>
              <a:defRPr sz="14400"/>
            </a:pPr>
            <a:r>
              <a:t>5th  3rd</a:t>
            </a:r>
          </a:p>
          <a:p>
            <a:pPr algn="ctr" defTabSz="1219169">
              <a:lnSpc>
                <a:spcPct val="90000"/>
              </a:lnSpc>
              <a:defRPr sz="4800"/>
            </a:pPr>
            <a:r>
              <a:t>place in less than a year</a:t>
            </a:r>
          </a:p>
        </p:txBody>
      </p:sp>
      <p:sp>
        <p:nvSpPr>
          <p:cNvPr id="1013" name="Line"/>
          <p:cNvSpPr/>
          <p:nvPr/>
        </p:nvSpPr>
        <p:spPr>
          <a:xfrm>
            <a:off x="4543416" y="5166763"/>
            <a:ext cx="236388" cy="1"/>
          </a:xfrm>
          <a:prstGeom prst="line">
            <a:avLst/>
          </a:prstGeom>
          <a:ln w="25400">
            <a:solidFill>
              <a:srgbClr val="000000"/>
            </a:solidFill>
            <a:miter lim="400000"/>
            <a:tailEnd type="triangle"/>
          </a:ln>
        </p:spPr>
        <p:txBody>
          <a:bodyPr lIns="25400" tIns="25400" rIns="25400" bIns="25400" anchor="ctr"/>
          <a:lstStyle/>
          <a:p>
            <a:pPr>
              <a:lnSpc>
                <a:spcPts val="1650"/>
              </a:lnSpc>
              <a:defRPr sz="2400" spc="-24"/>
            </a:pPr>
            <a:endParaRPr sz="1200"/>
          </a:p>
        </p:txBody>
      </p:sp>
      <p:sp>
        <p:nvSpPr>
          <p:cNvPr id="1014" name="KBC…"/>
          <p:cNvSpPr txBox="1">
            <a:spLocks noGrp="1"/>
          </p:cNvSpPr>
          <p:nvPr>
            <p:ph type="body" sz="quarter" idx="25"/>
          </p:nvPr>
        </p:nvSpPr>
        <p:spPr>
          <a:xfrm>
            <a:off x="6572878" y="2024181"/>
            <a:ext cx="2106911" cy="8195577"/>
          </a:xfrm>
          <a:prstGeom prst="rect">
            <a:avLst/>
          </a:prstGeom>
        </p:spPr>
        <p:txBody>
          <a:bodyPr wrap="square" lIns="0" tIns="0" rIns="0" bIns="0">
            <a:spAutoFit/>
          </a:bodyPr>
          <a:lstStyle/>
          <a:p>
            <a:pPr defTabSz="1219169">
              <a:lnSpc>
                <a:spcPts val="1650"/>
              </a:lnSpc>
              <a:defRPr sz="2400" spc="-24"/>
            </a:pPr>
            <a:r>
              <a:t>KBC</a:t>
            </a:r>
          </a:p>
          <a:p>
            <a:pPr defTabSz="1219169">
              <a:lnSpc>
                <a:spcPct val="90000"/>
              </a:lnSpc>
              <a:defRPr sz="14400"/>
            </a:pPr>
            <a:r>
              <a:t>5M</a:t>
            </a:r>
          </a:p>
          <a:p>
            <a:pPr defTabSz="1219169">
              <a:lnSpc>
                <a:spcPct val="90000"/>
              </a:lnSpc>
              <a:defRPr sz="4800"/>
            </a:pPr>
            <a:r>
              <a:t>users for Kate </a:t>
            </a:r>
            <a:br/>
            <a:r>
              <a:t>and its services</a:t>
            </a:r>
          </a:p>
        </p:txBody>
      </p:sp>
      <p:grpSp>
        <p:nvGrpSpPr>
          <p:cNvPr id="1017" name="Group"/>
          <p:cNvGrpSpPr/>
          <p:nvPr/>
        </p:nvGrpSpPr>
        <p:grpSpPr>
          <a:xfrm>
            <a:off x="2997432" y="4325246"/>
            <a:ext cx="3375692" cy="1899870"/>
            <a:chOff x="0" y="0"/>
            <a:chExt cx="6751382" cy="3799738"/>
          </a:xfrm>
        </p:grpSpPr>
        <p:sp>
          <p:nvSpPr>
            <p:cNvPr id="1015" name="Line"/>
            <p:cNvSpPr/>
            <p:nvPr/>
          </p:nvSpPr>
          <p:spPr>
            <a:xfrm flipV="1">
              <a:off x="-1" y="0"/>
              <a:ext cx="2" cy="3799739"/>
            </a:xfrm>
            <a:prstGeom prst="line">
              <a:avLst/>
            </a:prstGeom>
            <a:noFill/>
            <a:ln w="9525" cap="flat">
              <a:solidFill>
                <a:srgbClr val="000000"/>
              </a:solidFill>
              <a:prstDash val="solid"/>
              <a:miter lim="400000"/>
            </a:ln>
            <a:effectLst/>
          </p:spPr>
          <p:txBody>
            <a:bodyPr wrap="square" lIns="50800" tIns="50800" rIns="50800" bIns="50800" numCol="1" anchor="ctr">
              <a:noAutofit/>
            </a:bodyPr>
            <a:lstStyle/>
            <a:p>
              <a:pPr>
                <a:lnSpc>
                  <a:spcPts val="1650"/>
                </a:lnSpc>
                <a:defRPr sz="2400" spc="-24"/>
              </a:pPr>
              <a:endParaRPr sz="1200"/>
            </a:p>
          </p:txBody>
        </p:sp>
        <p:sp>
          <p:nvSpPr>
            <p:cNvPr id="1016" name="Line"/>
            <p:cNvSpPr/>
            <p:nvPr/>
          </p:nvSpPr>
          <p:spPr>
            <a:xfrm flipV="1">
              <a:off x="6751382" y="0"/>
              <a:ext cx="1" cy="3799739"/>
            </a:xfrm>
            <a:prstGeom prst="line">
              <a:avLst/>
            </a:prstGeom>
            <a:noFill/>
            <a:ln w="9525" cap="flat">
              <a:solidFill>
                <a:srgbClr val="000000"/>
              </a:solidFill>
              <a:prstDash val="solid"/>
              <a:miter lim="400000"/>
            </a:ln>
            <a:effectLst/>
          </p:spPr>
          <p:txBody>
            <a:bodyPr wrap="square" lIns="50800" tIns="50800" rIns="50800" bIns="50800" numCol="1" anchor="ctr">
              <a:noAutofit/>
            </a:bodyPr>
            <a:lstStyle/>
            <a:p>
              <a:pPr>
                <a:lnSpc>
                  <a:spcPts val="1650"/>
                </a:lnSpc>
                <a:defRPr sz="2400" spc="-24"/>
              </a:pPr>
              <a:endParaRPr sz="1200"/>
            </a:p>
          </p:txBody>
        </p:sp>
      </p:grpSp>
      <p:sp>
        <p:nvSpPr>
          <p:cNvPr id="1018" name="Line"/>
          <p:cNvSpPr/>
          <p:nvPr/>
        </p:nvSpPr>
        <p:spPr>
          <a:xfrm flipV="1">
            <a:off x="8744388" y="2024182"/>
            <a:ext cx="1" cy="4206886"/>
          </a:xfrm>
          <a:prstGeom prst="line">
            <a:avLst/>
          </a:prstGeom>
          <a:ln>
            <a:solidFill>
              <a:srgbClr val="000000"/>
            </a:solidFill>
            <a:miter lim="400000"/>
          </a:ln>
        </p:spPr>
        <p:txBody>
          <a:bodyPr lIns="25400" tIns="25400" rIns="25400" bIns="25400" anchor="ctr"/>
          <a:lstStyle/>
          <a:p>
            <a:pPr>
              <a:lnSpc>
                <a:spcPts val="1650"/>
              </a:lnSpc>
              <a:defRPr sz="2400" spc="-24"/>
            </a:pPr>
            <a:endParaRPr sz="1200"/>
          </a:p>
        </p:txBody>
      </p:sp>
      <p:sp>
        <p:nvSpPr>
          <p:cNvPr id="1019" name="VSV…"/>
          <p:cNvSpPr txBox="1">
            <a:spLocks noGrp="1"/>
          </p:cNvSpPr>
          <p:nvPr>
            <p:ph type="body" sz="quarter" idx="26"/>
          </p:nvPr>
        </p:nvSpPr>
        <p:spPr>
          <a:xfrm>
            <a:off x="6579145" y="4323166"/>
            <a:ext cx="1861940" cy="8860374"/>
          </a:xfrm>
          <a:prstGeom prst="rect">
            <a:avLst/>
          </a:prstGeom>
        </p:spPr>
        <p:txBody>
          <a:bodyPr wrap="square" lIns="0" tIns="0" rIns="0" bIns="0">
            <a:spAutoFit/>
          </a:bodyPr>
          <a:lstStyle/>
          <a:p>
            <a:pPr defTabSz="1219169">
              <a:lnSpc>
                <a:spcPts val="1650"/>
              </a:lnSpc>
              <a:defRPr sz="2400" spc="-24"/>
            </a:pPr>
            <a:r>
              <a:t>VSV</a:t>
            </a:r>
          </a:p>
          <a:p>
            <a:pPr defTabSz="1219169">
              <a:lnSpc>
                <a:spcPct val="90000"/>
              </a:lnSpc>
              <a:defRPr sz="14400"/>
            </a:pPr>
            <a:r>
              <a:t>+5%</a:t>
            </a:r>
          </a:p>
          <a:p>
            <a:pPr defTabSz="1219169">
              <a:lnSpc>
                <a:spcPct val="90000"/>
              </a:lnSpc>
              <a:defRPr sz="4800"/>
            </a:pPr>
            <a:r>
              <a:t>support for </a:t>
            </a:r>
            <a:br/>
            <a:r>
              <a:t>Vision Zero</a:t>
            </a:r>
          </a:p>
        </p:txBody>
      </p:sp>
      <p:sp>
        <p:nvSpPr>
          <p:cNvPr id="1020" name="Line"/>
          <p:cNvSpPr/>
          <p:nvPr/>
        </p:nvSpPr>
        <p:spPr>
          <a:xfrm flipV="1">
            <a:off x="3805216" y="2024181"/>
            <a:ext cx="1" cy="1885951"/>
          </a:xfrm>
          <a:prstGeom prst="line">
            <a:avLst/>
          </a:prstGeom>
          <a:ln>
            <a:solidFill>
              <a:srgbClr val="000000"/>
            </a:solidFill>
            <a:miter lim="400000"/>
          </a:ln>
        </p:spPr>
        <p:txBody>
          <a:bodyPr lIns="25400" tIns="25400" rIns="25400" bIns="25400" anchor="ctr"/>
          <a:lstStyle/>
          <a:p>
            <a:pPr>
              <a:lnSpc>
                <a:spcPts val="1650"/>
              </a:lnSpc>
              <a:defRPr sz="2400" spc="-24"/>
            </a:pPr>
            <a:endParaRPr sz="1200"/>
          </a:p>
        </p:txBody>
      </p:sp>
      <p:sp>
        <p:nvSpPr>
          <p:cNvPr id="1021" name="Line"/>
          <p:cNvSpPr/>
          <p:nvPr/>
        </p:nvSpPr>
        <p:spPr>
          <a:xfrm flipV="1">
            <a:off x="6188629" y="2024181"/>
            <a:ext cx="1" cy="1885951"/>
          </a:xfrm>
          <a:prstGeom prst="line">
            <a:avLst/>
          </a:prstGeom>
          <a:ln>
            <a:solidFill>
              <a:srgbClr val="000000"/>
            </a:solidFill>
            <a:miter lim="400000"/>
          </a:ln>
        </p:spPr>
        <p:txBody>
          <a:bodyPr lIns="25400" tIns="25400" rIns="25400" bIns="25400" anchor="ctr"/>
          <a:lstStyle/>
          <a:p>
            <a:pPr>
              <a:lnSpc>
                <a:spcPts val="1650"/>
              </a:lnSpc>
              <a:defRPr sz="2400" spc="-24"/>
            </a:pPr>
            <a:endParaRPr sz="1200"/>
          </a:p>
        </p:txBody>
      </p:sp>
      <p:sp>
        <p:nvSpPr>
          <p:cNvPr id="1022" name="Philips…"/>
          <p:cNvSpPr txBox="1">
            <a:spLocks noGrp="1"/>
          </p:cNvSpPr>
          <p:nvPr>
            <p:ph type="body" sz="quarter" idx="27"/>
          </p:nvPr>
        </p:nvSpPr>
        <p:spPr>
          <a:xfrm>
            <a:off x="8912854" y="2024181"/>
            <a:ext cx="2879031" cy="8195577"/>
          </a:xfrm>
          <a:prstGeom prst="rect">
            <a:avLst/>
          </a:prstGeom>
        </p:spPr>
        <p:txBody>
          <a:bodyPr wrap="square" lIns="0" tIns="0" rIns="0" bIns="0">
            <a:spAutoFit/>
          </a:bodyPr>
          <a:lstStyle/>
          <a:p>
            <a:pPr defTabSz="1219169">
              <a:lnSpc>
                <a:spcPts val="1650"/>
              </a:lnSpc>
              <a:defRPr sz="2400" spc="-24"/>
            </a:pPr>
            <a:r>
              <a:t>Philips</a:t>
            </a:r>
          </a:p>
          <a:p>
            <a:pPr algn="ctr" defTabSz="1219169">
              <a:lnSpc>
                <a:spcPct val="90000"/>
              </a:lnSpc>
              <a:defRPr sz="14400"/>
            </a:pPr>
            <a:r>
              <a:t>+290%</a:t>
            </a:r>
          </a:p>
          <a:p>
            <a:pPr defTabSz="1219169">
              <a:lnSpc>
                <a:spcPct val="90000"/>
              </a:lnSpc>
              <a:defRPr sz="4800"/>
            </a:pPr>
            <a:r>
              <a:t>more followers</a:t>
            </a:r>
          </a:p>
          <a:p>
            <a:pPr defTabSz="1219169">
              <a:lnSpc>
                <a:spcPct val="90000"/>
              </a:lnSpc>
              <a:defRPr sz="4800"/>
            </a:pPr>
            <a:endParaRPr/>
          </a:p>
        </p:txBody>
      </p:sp>
      <p:sp>
        <p:nvSpPr>
          <p:cNvPr id="1023" name="Constructiv…"/>
          <p:cNvSpPr txBox="1">
            <a:spLocks noGrp="1"/>
          </p:cNvSpPr>
          <p:nvPr>
            <p:ph type="body" sz="quarter" idx="28"/>
          </p:nvPr>
        </p:nvSpPr>
        <p:spPr>
          <a:xfrm>
            <a:off x="4115215" y="2024181"/>
            <a:ext cx="2005559" cy="6201185"/>
          </a:xfrm>
          <a:prstGeom prst="rect">
            <a:avLst/>
          </a:prstGeom>
        </p:spPr>
        <p:txBody>
          <a:bodyPr wrap="square" lIns="0" tIns="0" rIns="0" bIns="0">
            <a:spAutoFit/>
          </a:bodyPr>
          <a:lstStyle/>
          <a:p>
            <a:pPr defTabSz="1219169">
              <a:lnSpc>
                <a:spcPts val="1650"/>
              </a:lnSpc>
              <a:defRPr sz="2400" spc="-24"/>
            </a:pPr>
            <a:r>
              <a:t>Constructiv</a:t>
            </a:r>
          </a:p>
          <a:p>
            <a:pPr defTabSz="1219169">
              <a:lnSpc>
                <a:spcPct val="90000"/>
              </a:lnSpc>
              <a:defRPr sz="14400"/>
            </a:pPr>
            <a:r>
              <a:t>35x</a:t>
            </a:r>
          </a:p>
          <a:p>
            <a:pPr defTabSz="1219169">
              <a:lnSpc>
                <a:spcPct val="90000"/>
              </a:lnSpc>
              <a:defRPr sz="4800"/>
            </a:pPr>
            <a:r>
              <a:t>more job leads</a:t>
            </a:r>
          </a:p>
        </p:txBody>
      </p:sp>
      <p:sp>
        <p:nvSpPr>
          <p:cNvPr id="1024" name="+283%…"/>
          <p:cNvSpPr txBox="1">
            <a:spLocks noGrp="1"/>
          </p:cNvSpPr>
          <p:nvPr>
            <p:ph type="body" sz="quarter" idx="29"/>
          </p:nvPr>
        </p:nvSpPr>
        <p:spPr>
          <a:xfrm>
            <a:off x="8895887" y="4527463"/>
            <a:ext cx="2879031" cy="7312771"/>
          </a:xfrm>
          <a:prstGeom prst="rect">
            <a:avLst/>
          </a:prstGeom>
        </p:spPr>
        <p:txBody>
          <a:bodyPr wrap="square" lIns="0" tIns="0" rIns="0" bIns="0">
            <a:spAutoFit/>
          </a:bodyPr>
          <a:lstStyle/>
          <a:p>
            <a:pPr algn="ctr" defTabSz="1219169">
              <a:lnSpc>
                <a:spcPct val="90000"/>
              </a:lnSpc>
              <a:defRPr sz="14400"/>
            </a:pPr>
            <a:r>
              <a:t>+283%</a:t>
            </a:r>
          </a:p>
          <a:p>
            <a:pPr defTabSz="1219169">
              <a:lnSpc>
                <a:spcPct val="90000"/>
              </a:lnSpc>
              <a:defRPr sz="4800"/>
            </a:pPr>
            <a:r>
              <a:t>Engagement Rate</a:t>
            </a:r>
          </a:p>
        </p:txBody>
      </p:sp>
      <p:sp>
        <p:nvSpPr>
          <p:cNvPr id="1025" name="Slide Number"/>
          <p:cNvSpPr txBox="1">
            <a:spLocks noGrp="1"/>
          </p:cNvSpPr>
          <p:nvPr>
            <p:ph type="sldNum" sz="quarter" idx="2"/>
          </p:nvPr>
        </p:nvSpPr>
        <p:spPr>
          <a:xfrm>
            <a:off x="11652855" y="6533641"/>
            <a:ext cx="105235" cy="107951"/>
          </a:xfrm>
          <a:prstGeom prst="rect">
            <a:avLst/>
          </a:prstGeom>
        </p:spPr>
        <p:txBody>
          <a:bodyPr lIns="0" tIns="0" rIns="0" bIns="0" anchor="b"/>
          <a:lstStyle>
            <a:lvl1pPr algn="r" defTabSz="1219169">
              <a:spcBef>
                <a:spcPts val="2250"/>
              </a:spcBef>
              <a:defRPr sz="700" spc="0">
                <a:solidFill>
                  <a:srgbClr val="000000"/>
                </a:solidFill>
                <a:latin typeface="+mn-lt"/>
                <a:ea typeface="+mn-ea"/>
                <a:cs typeface="+mn-cs"/>
                <a:sym typeface="Helvetica"/>
              </a:defRPr>
            </a:lvl1pPr>
          </a:lstStyle>
          <a:p>
            <a:fld id="{86CB4B4D-7CA3-9044-876B-883B54F8677D}" type="slidenum">
              <a:t>‹N°›</a:t>
            </a:fld>
            <a:endParaRPr/>
          </a:p>
        </p:txBody>
      </p:sp>
    </p:spTree>
  </p:cSld>
  <p:clrMapOvr>
    <a:masterClrMapping/>
  </p:clrMapOvr>
  <p:transition spd="med"/>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tx">
  <p:cSld name="Black">
    <p:spTree>
      <p:nvGrpSpPr>
        <p:cNvPr id="1" name=""/>
        <p:cNvGrpSpPr/>
        <p:nvPr/>
      </p:nvGrpSpPr>
      <p:grpSpPr>
        <a:xfrm>
          <a:off x="0" y="0"/>
          <a:ext cx="0" cy="0"/>
          <a:chOff x="0" y="0"/>
          <a:chExt cx="0" cy="0"/>
        </a:xfrm>
      </p:grpSpPr>
      <p:pic>
        <p:nvPicPr>
          <p:cNvPr id="1032" name="Image" descr="Image"/>
          <p:cNvPicPr>
            <a:picLocks noChangeAspect="1"/>
          </p:cNvPicPr>
          <p:nvPr/>
        </p:nvPicPr>
        <p:blipFill>
          <a:blip r:embed="rId2"/>
          <a:stretch>
            <a:fillRect/>
          </a:stretch>
        </p:blipFill>
        <p:spPr>
          <a:xfrm>
            <a:off x="-1" y="-556289"/>
            <a:ext cx="12192001" cy="444501"/>
          </a:xfrm>
          <a:prstGeom prst="rect">
            <a:avLst/>
          </a:prstGeom>
          <a:ln w="12700">
            <a:miter lim="400000"/>
          </a:ln>
        </p:spPr>
      </p:pic>
      <p:pic>
        <p:nvPicPr>
          <p:cNvPr id="1033" name="Image" descr="Image"/>
          <p:cNvPicPr>
            <a:picLocks noChangeAspect="1"/>
          </p:cNvPicPr>
          <p:nvPr/>
        </p:nvPicPr>
        <p:blipFill>
          <a:blip r:embed="rId3"/>
          <a:stretch>
            <a:fillRect/>
          </a:stretch>
        </p:blipFill>
        <p:spPr>
          <a:xfrm>
            <a:off x="-593977" y="0"/>
            <a:ext cx="444501" cy="6858000"/>
          </a:xfrm>
          <a:prstGeom prst="rect">
            <a:avLst/>
          </a:prstGeom>
          <a:ln w="12700">
            <a:miter lim="400000"/>
          </a:ln>
        </p:spPr>
      </p:pic>
      <p:sp>
        <p:nvSpPr>
          <p:cNvPr id="1034" name="Slide Number"/>
          <p:cNvSpPr txBox="1">
            <a:spLocks noGrp="1"/>
          </p:cNvSpPr>
          <p:nvPr>
            <p:ph type="sldNum" sz="quarter" idx="2"/>
          </p:nvPr>
        </p:nvSpPr>
        <p:spPr>
          <a:xfrm>
            <a:off x="11652855" y="6533641"/>
            <a:ext cx="105235" cy="107951"/>
          </a:xfrm>
          <a:prstGeom prst="rect">
            <a:avLst/>
          </a:prstGeom>
        </p:spPr>
        <p:txBody>
          <a:bodyPr lIns="0" tIns="0" rIns="0" bIns="0" anchor="b"/>
          <a:lstStyle>
            <a:lvl1pPr algn="r" defTabSz="1219169">
              <a:spcBef>
                <a:spcPts val="2250"/>
              </a:spcBef>
              <a:defRPr sz="700" spc="0">
                <a:solidFill>
                  <a:srgbClr val="000000"/>
                </a:solidFill>
                <a:latin typeface="+mn-lt"/>
                <a:ea typeface="+mn-ea"/>
                <a:cs typeface="+mn-cs"/>
                <a:sym typeface="Helvetica"/>
              </a:defRPr>
            </a:lvl1pPr>
          </a:lstStyle>
          <a:p>
            <a:fld id="{86CB4B4D-7CA3-9044-876B-883B54F8677D}" type="slidenum">
              <a:t>‹N°›</a:t>
            </a:fld>
            <a:endParaRPr/>
          </a:p>
        </p:txBody>
      </p:sp>
    </p:spTree>
  </p:cSld>
  <p:clrMapOvr>
    <a:masterClrMapping/>
  </p:clrMapOvr>
  <p:transition spd="med"/>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tx">
  <p:cSld name="White">
    <p:bg>
      <p:bgPr>
        <a:solidFill>
          <a:srgbClr val="FFFFFF"/>
        </a:solidFill>
        <a:effectLst/>
      </p:bgPr>
    </p:bg>
    <p:spTree>
      <p:nvGrpSpPr>
        <p:cNvPr id="1" name=""/>
        <p:cNvGrpSpPr/>
        <p:nvPr/>
      </p:nvGrpSpPr>
      <p:grpSpPr>
        <a:xfrm>
          <a:off x="0" y="0"/>
          <a:ext cx="0" cy="0"/>
          <a:chOff x="0" y="0"/>
          <a:chExt cx="0" cy="0"/>
        </a:xfrm>
      </p:grpSpPr>
      <p:pic>
        <p:nvPicPr>
          <p:cNvPr id="1041" name="Image" descr="Image"/>
          <p:cNvPicPr>
            <a:picLocks noChangeAspect="1"/>
          </p:cNvPicPr>
          <p:nvPr/>
        </p:nvPicPr>
        <p:blipFill>
          <a:blip r:embed="rId2"/>
          <a:stretch>
            <a:fillRect/>
          </a:stretch>
        </p:blipFill>
        <p:spPr>
          <a:xfrm>
            <a:off x="-1" y="-556289"/>
            <a:ext cx="12192001" cy="444501"/>
          </a:xfrm>
          <a:prstGeom prst="rect">
            <a:avLst/>
          </a:prstGeom>
          <a:ln w="12700">
            <a:miter lim="400000"/>
          </a:ln>
        </p:spPr>
      </p:pic>
      <p:pic>
        <p:nvPicPr>
          <p:cNvPr id="1042" name="Image" descr="Image"/>
          <p:cNvPicPr>
            <a:picLocks noChangeAspect="1"/>
          </p:cNvPicPr>
          <p:nvPr/>
        </p:nvPicPr>
        <p:blipFill>
          <a:blip r:embed="rId3"/>
          <a:stretch>
            <a:fillRect/>
          </a:stretch>
        </p:blipFill>
        <p:spPr>
          <a:xfrm>
            <a:off x="-593977" y="0"/>
            <a:ext cx="444501" cy="6858000"/>
          </a:xfrm>
          <a:prstGeom prst="rect">
            <a:avLst/>
          </a:prstGeom>
          <a:ln w="12700">
            <a:miter lim="400000"/>
          </a:ln>
        </p:spPr>
      </p:pic>
      <p:sp>
        <p:nvSpPr>
          <p:cNvPr id="1043" name="Slide Number"/>
          <p:cNvSpPr txBox="1">
            <a:spLocks noGrp="1"/>
          </p:cNvSpPr>
          <p:nvPr>
            <p:ph type="sldNum" sz="quarter" idx="2"/>
          </p:nvPr>
        </p:nvSpPr>
        <p:spPr>
          <a:xfrm>
            <a:off x="11652855" y="6533641"/>
            <a:ext cx="105235" cy="107951"/>
          </a:xfrm>
          <a:prstGeom prst="rect">
            <a:avLst/>
          </a:prstGeom>
        </p:spPr>
        <p:txBody>
          <a:bodyPr lIns="0" tIns="0" rIns="0" bIns="0" anchor="b"/>
          <a:lstStyle>
            <a:lvl1pPr algn="r" defTabSz="1219169">
              <a:spcBef>
                <a:spcPts val="2250"/>
              </a:spcBef>
              <a:defRPr sz="700" spc="0">
                <a:solidFill>
                  <a:srgbClr val="000000"/>
                </a:solidFill>
                <a:latin typeface="+mn-lt"/>
                <a:ea typeface="+mn-ea"/>
                <a:cs typeface="+mn-cs"/>
                <a:sym typeface="Helvetica"/>
              </a:defRPr>
            </a:lvl1pPr>
          </a:lstStyle>
          <a:p>
            <a:fld id="{86CB4B4D-7CA3-9044-876B-883B54F8677D}" type="slidenum">
              <a:t>‹N°›</a:t>
            </a:fld>
            <a:endParaRPr/>
          </a:p>
        </p:txBody>
      </p:sp>
    </p:spTree>
  </p:cSld>
  <p:clrMapOvr>
    <a:masterClrMapping/>
  </p:clrMapOvr>
  <p:transition spd="med"/>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tx">
  <p:cSld name="End slide-White">
    <p:bg>
      <p:bgPr>
        <a:solidFill>
          <a:srgbClr val="FFFFFF"/>
        </a:solidFill>
        <a:effectLst/>
      </p:bgPr>
    </p:bg>
    <p:spTree>
      <p:nvGrpSpPr>
        <p:cNvPr id="1" name=""/>
        <p:cNvGrpSpPr/>
        <p:nvPr/>
      </p:nvGrpSpPr>
      <p:grpSpPr>
        <a:xfrm>
          <a:off x="0" y="0"/>
          <a:ext cx="0" cy="0"/>
          <a:chOff x="0" y="0"/>
          <a:chExt cx="0" cy="0"/>
        </a:xfrm>
      </p:grpSpPr>
      <p:pic>
        <p:nvPicPr>
          <p:cNvPr id="1064" name="Image" descr="Image"/>
          <p:cNvPicPr>
            <a:picLocks noChangeAspect="1"/>
          </p:cNvPicPr>
          <p:nvPr/>
        </p:nvPicPr>
        <p:blipFill>
          <a:blip r:embed="rId2"/>
          <a:stretch>
            <a:fillRect/>
          </a:stretch>
        </p:blipFill>
        <p:spPr>
          <a:xfrm>
            <a:off x="-1" y="-556289"/>
            <a:ext cx="12192001" cy="444501"/>
          </a:xfrm>
          <a:prstGeom prst="rect">
            <a:avLst/>
          </a:prstGeom>
          <a:ln w="12700">
            <a:miter lim="400000"/>
          </a:ln>
        </p:spPr>
      </p:pic>
      <p:pic>
        <p:nvPicPr>
          <p:cNvPr id="1065" name="Image" descr="Image"/>
          <p:cNvPicPr>
            <a:picLocks noChangeAspect="1"/>
          </p:cNvPicPr>
          <p:nvPr/>
        </p:nvPicPr>
        <p:blipFill>
          <a:blip r:embed="rId3"/>
          <a:stretch>
            <a:fillRect/>
          </a:stretch>
        </p:blipFill>
        <p:spPr>
          <a:xfrm>
            <a:off x="-593977" y="0"/>
            <a:ext cx="444501" cy="6858000"/>
          </a:xfrm>
          <a:prstGeom prst="rect">
            <a:avLst/>
          </a:prstGeom>
          <a:ln w="12700">
            <a:miter lim="400000"/>
          </a:ln>
        </p:spPr>
      </p:pic>
      <p:sp>
        <p:nvSpPr>
          <p:cNvPr id="1066" name="Any questions ?"/>
          <p:cNvSpPr txBox="1"/>
          <p:nvPr/>
        </p:nvSpPr>
        <p:spPr>
          <a:xfrm>
            <a:off x="444056" y="442763"/>
            <a:ext cx="5624819" cy="6647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a:defRPr sz="9600"/>
            </a:lvl1pPr>
          </a:lstStyle>
          <a:p>
            <a:r>
              <a:rPr sz="4800"/>
              <a:t>Any questions ?</a:t>
            </a:r>
          </a:p>
        </p:txBody>
      </p:sp>
      <p:sp>
        <p:nvSpPr>
          <p:cNvPr id="1067" name="Contact…"/>
          <p:cNvSpPr txBox="1"/>
          <p:nvPr/>
        </p:nvSpPr>
        <p:spPr>
          <a:xfrm>
            <a:off x="444056" y="4506220"/>
            <a:ext cx="5624819" cy="7940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p>
            <a:pPr>
              <a:lnSpc>
                <a:spcPct val="120000"/>
              </a:lnSpc>
              <a:spcBef>
                <a:spcPts val="250"/>
              </a:spcBef>
              <a:defRPr sz="1400">
                <a:solidFill>
                  <a:srgbClr val="000000">
                    <a:alpha val="60000"/>
                  </a:srgbClr>
                </a:solidFill>
              </a:defRPr>
            </a:pPr>
            <a:r>
              <a:rPr sz="700"/>
              <a:t>Contact</a:t>
            </a:r>
          </a:p>
          <a:p>
            <a:r>
              <a:rPr sz="2400" u="sng">
                <a:hlinkClick r:id="rId4"/>
              </a:rPr>
              <a:t>John.Doe@akqa.com</a:t>
            </a:r>
          </a:p>
          <a:p>
            <a:r>
              <a:rPr sz="2400" u="sng">
                <a:hlinkClick r:id="rId5"/>
              </a:rPr>
              <a:t>famousgrey.com</a:t>
            </a:r>
          </a:p>
        </p:txBody>
      </p:sp>
      <p:sp>
        <p:nvSpPr>
          <p:cNvPr id="1068" name="Project name"/>
          <p:cNvSpPr txBox="1"/>
          <p:nvPr/>
        </p:nvSpPr>
        <p:spPr>
          <a:xfrm>
            <a:off x="6160679" y="6591476"/>
            <a:ext cx="530114" cy="11740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a:lnSpc>
                <a:spcPct val="120000"/>
              </a:lnSpc>
              <a:spcBef>
                <a:spcPts val="500"/>
              </a:spcBef>
              <a:defRPr sz="1400">
                <a:solidFill>
                  <a:srgbClr val="000000">
                    <a:alpha val="60000"/>
                  </a:srgbClr>
                </a:solidFill>
              </a:defRPr>
            </a:lvl1pPr>
          </a:lstStyle>
          <a:p>
            <a:r>
              <a:rPr sz="700"/>
              <a:t>Project name</a:t>
            </a:r>
          </a:p>
        </p:txBody>
      </p:sp>
      <p:pic>
        <p:nvPicPr>
          <p:cNvPr id="1069" name="Image" descr="Image"/>
          <p:cNvPicPr>
            <a:picLocks noChangeAspect="1"/>
          </p:cNvPicPr>
          <p:nvPr/>
        </p:nvPicPr>
        <p:blipFill>
          <a:blip r:embed="rId6"/>
          <a:stretch>
            <a:fillRect/>
          </a:stretch>
        </p:blipFill>
        <p:spPr>
          <a:xfrm>
            <a:off x="444324" y="6578352"/>
            <a:ext cx="336551" cy="159600"/>
          </a:xfrm>
          <a:prstGeom prst="rect">
            <a:avLst/>
          </a:prstGeom>
          <a:ln w="12700">
            <a:miter lim="400000"/>
          </a:ln>
        </p:spPr>
      </p:pic>
      <p:sp>
        <p:nvSpPr>
          <p:cNvPr id="1070" name="Slide Number"/>
          <p:cNvSpPr txBox="1">
            <a:spLocks noGrp="1"/>
          </p:cNvSpPr>
          <p:nvPr>
            <p:ph type="sldNum" sz="quarter" idx="2"/>
          </p:nvPr>
        </p:nvSpPr>
        <p:spPr>
          <a:xfrm>
            <a:off x="11640155" y="6591300"/>
            <a:ext cx="105235" cy="107951"/>
          </a:xfrm>
          <a:prstGeom prst="rect">
            <a:avLst/>
          </a:prstGeom>
        </p:spPr>
        <p:txBody>
          <a:bodyPr lIns="0" tIns="0" rIns="0" bIns="0" anchor="b"/>
          <a:lstStyle>
            <a:lvl1pPr algn="r" defTabSz="1219169">
              <a:spcBef>
                <a:spcPts val="2250"/>
              </a:spcBef>
              <a:defRPr sz="700" spc="0">
                <a:solidFill>
                  <a:srgbClr val="000000"/>
                </a:solidFill>
                <a:latin typeface="+mn-lt"/>
                <a:ea typeface="+mn-ea"/>
                <a:cs typeface="+mn-cs"/>
                <a:sym typeface="Helvetica"/>
              </a:defRPr>
            </a:lvl1pPr>
          </a:lstStyle>
          <a:p>
            <a:fld id="{86CB4B4D-7CA3-9044-876B-883B54F8677D}" type="slidenum">
              <a:t>‹N°›</a:t>
            </a:fld>
            <a:endParaRPr/>
          </a:p>
        </p:txBody>
      </p:sp>
      <p:sp>
        <p:nvSpPr>
          <p:cNvPr id="1071" name="Line"/>
          <p:cNvSpPr/>
          <p:nvPr/>
        </p:nvSpPr>
        <p:spPr>
          <a:xfrm>
            <a:off x="446617" y="6415617"/>
            <a:ext cx="11298767" cy="1"/>
          </a:xfrm>
          <a:prstGeom prst="line">
            <a:avLst/>
          </a:prstGeom>
          <a:ln w="6350">
            <a:solidFill>
              <a:srgbClr val="5E5E5E"/>
            </a:solidFill>
            <a:miter lim="400000"/>
          </a:ln>
        </p:spPr>
        <p:txBody>
          <a:bodyPr lIns="25400" tIns="25400" rIns="25400" bIns="25400" anchor="ctr"/>
          <a:lstStyle/>
          <a:p>
            <a:pPr>
              <a:lnSpc>
                <a:spcPts val="1650"/>
              </a:lnSpc>
              <a:defRPr sz="2400" spc="-24"/>
            </a:pPr>
            <a:endParaRPr sz="1200"/>
          </a:p>
        </p:txBody>
      </p:sp>
    </p:spTree>
  </p:cSld>
  <p:clrMapOvr>
    <a:masterClrMapping/>
  </p:clrMapOvr>
  <p:transition spd="med"/>
</p:sldLayout>
</file>

<file path=ppt/slideLayouts/slideLayout88.xml><?xml version="1.0" encoding="utf-8"?>
<p:sldLayout xmlns:a="http://schemas.openxmlformats.org/drawingml/2006/main" xmlns:r="http://schemas.openxmlformats.org/officeDocument/2006/relationships" xmlns:p="http://schemas.openxmlformats.org/presentationml/2006/main" type="tx">
  <p:cSld name="Cover Logo Black">
    <p:spTree>
      <p:nvGrpSpPr>
        <p:cNvPr id="1" name=""/>
        <p:cNvGrpSpPr/>
        <p:nvPr/>
      </p:nvGrpSpPr>
      <p:grpSpPr>
        <a:xfrm>
          <a:off x="0" y="0"/>
          <a:ext cx="0" cy="0"/>
          <a:chOff x="0" y="0"/>
          <a:chExt cx="0" cy="0"/>
        </a:xfrm>
      </p:grpSpPr>
      <p:sp>
        <p:nvSpPr>
          <p:cNvPr id="1078" name="Slide Number"/>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tx">
  <p:cSld name="Quote+text">
    <p:bg>
      <p:bgPr>
        <a:solidFill>
          <a:srgbClr val="FFFFFF"/>
        </a:solidFill>
        <a:effectLst/>
      </p:bgPr>
    </p:bg>
    <p:spTree>
      <p:nvGrpSpPr>
        <p:cNvPr id="1" name=""/>
        <p:cNvGrpSpPr/>
        <p:nvPr/>
      </p:nvGrpSpPr>
      <p:grpSpPr>
        <a:xfrm>
          <a:off x="0" y="0"/>
          <a:ext cx="0" cy="0"/>
          <a:chOff x="0" y="0"/>
          <a:chExt cx="0" cy="0"/>
        </a:xfrm>
      </p:grpSpPr>
      <p:pic>
        <p:nvPicPr>
          <p:cNvPr id="1120" name="Image" descr="Image"/>
          <p:cNvPicPr>
            <a:picLocks noChangeAspect="1"/>
          </p:cNvPicPr>
          <p:nvPr/>
        </p:nvPicPr>
        <p:blipFill>
          <a:blip r:embed="rId2"/>
          <a:stretch>
            <a:fillRect/>
          </a:stretch>
        </p:blipFill>
        <p:spPr>
          <a:xfrm>
            <a:off x="-1" y="-556289"/>
            <a:ext cx="12192001" cy="444501"/>
          </a:xfrm>
          <a:prstGeom prst="rect">
            <a:avLst/>
          </a:prstGeom>
          <a:ln w="12700">
            <a:miter lim="400000"/>
          </a:ln>
        </p:spPr>
      </p:pic>
      <p:pic>
        <p:nvPicPr>
          <p:cNvPr id="1121" name="Image" descr="Image"/>
          <p:cNvPicPr>
            <a:picLocks noChangeAspect="1"/>
          </p:cNvPicPr>
          <p:nvPr/>
        </p:nvPicPr>
        <p:blipFill>
          <a:blip r:embed="rId3"/>
          <a:stretch>
            <a:fillRect/>
          </a:stretch>
        </p:blipFill>
        <p:spPr>
          <a:xfrm>
            <a:off x="-593977" y="0"/>
            <a:ext cx="444501" cy="6858000"/>
          </a:xfrm>
          <a:prstGeom prst="rect">
            <a:avLst/>
          </a:prstGeom>
          <a:ln w="12700">
            <a:miter lim="400000"/>
          </a:ln>
        </p:spPr>
      </p:pic>
      <p:pic>
        <p:nvPicPr>
          <p:cNvPr id="1122" name="Image" descr="Image"/>
          <p:cNvPicPr>
            <a:picLocks noChangeAspect="1"/>
          </p:cNvPicPr>
          <p:nvPr/>
        </p:nvPicPr>
        <p:blipFill>
          <a:blip r:embed="rId4"/>
          <a:stretch>
            <a:fillRect/>
          </a:stretch>
        </p:blipFill>
        <p:spPr>
          <a:xfrm>
            <a:off x="459491" y="6597402"/>
            <a:ext cx="336551" cy="159600"/>
          </a:xfrm>
          <a:prstGeom prst="rect">
            <a:avLst/>
          </a:prstGeom>
          <a:ln w="12700">
            <a:miter lim="400000"/>
          </a:ln>
        </p:spPr>
      </p:pic>
      <p:sp>
        <p:nvSpPr>
          <p:cNvPr id="1123" name="Line"/>
          <p:cNvSpPr/>
          <p:nvPr/>
        </p:nvSpPr>
        <p:spPr>
          <a:xfrm>
            <a:off x="459491" y="6514154"/>
            <a:ext cx="11273019" cy="1"/>
          </a:xfrm>
          <a:prstGeom prst="line">
            <a:avLst/>
          </a:prstGeom>
          <a:ln w="6350">
            <a:solidFill>
              <a:srgbClr val="000000"/>
            </a:solidFill>
            <a:miter lim="400000"/>
          </a:ln>
        </p:spPr>
        <p:txBody>
          <a:bodyPr lIns="25400" tIns="25400" rIns="25400" bIns="25400" anchor="ctr"/>
          <a:lstStyle/>
          <a:p>
            <a:pPr>
              <a:lnSpc>
                <a:spcPts val="1650"/>
              </a:lnSpc>
              <a:defRPr sz="2400" spc="-24">
                <a:latin typeface="Proximus"/>
                <a:ea typeface="Proximus"/>
                <a:cs typeface="Proximus"/>
                <a:sym typeface="Proximus"/>
              </a:defRPr>
            </a:pPr>
            <a:endParaRPr sz="1200"/>
          </a:p>
        </p:txBody>
      </p:sp>
      <p:sp>
        <p:nvSpPr>
          <p:cNvPr id="1124" name="Open Source Attitude"/>
          <p:cNvSpPr txBox="1">
            <a:spLocks noGrp="1"/>
          </p:cNvSpPr>
          <p:nvPr>
            <p:ph type="body" sz="quarter" idx="21"/>
          </p:nvPr>
        </p:nvSpPr>
        <p:spPr>
          <a:xfrm>
            <a:off x="686078" y="2992763"/>
            <a:ext cx="4635501" cy="443198"/>
          </a:xfrm>
          <a:prstGeom prst="rect">
            <a:avLst/>
          </a:prstGeom>
        </p:spPr>
        <p:txBody>
          <a:bodyPr wrap="square" lIns="0" tIns="0" rIns="0" bIns="0" anchor="ctr">
            <a:spAutoFit/>
          </a:bodyPr>
          <a:lstStyle>
            <a:lvl1pPr defTabSz="1219169">
              <a:lnSpc>
                <a:spcPct val="90000"/>
              </a:lnSpc>
              <a:defRPr sz="3200">
                <a:solidFill>
                  <a:srgbClr val="5C2D91"/>
                </a:solidFill>
                <a:latin typeface="Proximus"/>
                <a:ea typeface="Proximus"/>
                <a:cs typeface="Proximus"/>
                <a:sym typeface="Proximus"/>
              </a:defRPr>
            </a:lvl1pPr>
          </a:lstStyle>
          <a:p>
            <a:r>
              <a:t>Open Source Attitude</a:t>
            </a:r>
          </a:p>
        </p:txBody>
      </p:sp>
      <p:sp>
        <p:nvSpPr>
          <p:cNvPr id="1125" name="Lorem ipsum dolor sit amet, consectetur adipiscing elit. Fusce faucibus maximus odio consectetur pretium. Donec at est at massa convallis elementum.…"/>
          <p:cNvSpPr txBox="1">
            <a:spLocks noGrp="1"/>
          </p:cNvSpPr>
          <p:nvPr>
            <p:ph type="body" sz="half" idx="22"/>
          </p:nvPr>
        </p:nvSpPr>
        <p:spPr>
          <a:xfrm>
            <a:off x="6157132" y="-2104016"/>
            <a:ext cx="5588001" cy="10636758"/>
          </a:xfrm>
          <a:prstGeom prst="rect">
            <a:avLst/>
          </a:prstGeom>
        </p:spPr>
        <p:txBody>
          <a:bodyPr wrap="square" lIns="0" tIns="0" rIns="0" bIns="0" anchor="ctr">
            <a:spAutoFit/>
          </a:bodyPr>
          <a:lstStyle/>
          <a:p>
            <a:pPr defTabSz="1219169">
              <a:lnSpc>
                <a:spcPct val="90000"/>
              </a:lnSpc>
              <a:defRPr sz="4800">
                <a:latin typeface="Proximus"/>
                <a:ea typeface="Proximus"/>
                <a:cs typeface="Proximus"/>
                <a:sym typeface="Proximus"/>
              </a:defRPr>
            </a:pPr>
            <a:r>
              <a:t>Lorem ipsum dolor sit amet, consectetur adipiscing elit. Fusce faucibus maximus odio consectetur pretium. Donec at est at massa convallis elementum. </a:t>
            </a:r>
          </a:p>
          <a:p>
            <a:pPr defTabSz="1219169">
              <a:lnSpc>
                <a:spcPct val="90000"/>
              </a:lnSpc>
              <a:defRPr sz="4800">
                <a:latin typeface="Proximus"/>
                <a:ea typeface="Proximus"/>
                <a:cs typeface="Proximus"/>
                <a:sym typeface="Proximus"/>
              </a:defRPr>
            </a:pPr>
            <a:endParaRPr/>
          </a:p>
          <a:p>
            <a:pPr defTabSz="1219169">
              <a:lnSpc>
                <a:spcPct val="90000"/>
              </a:lnSpc>
              <a:defRPr sz="4800">
                <a:latin typeface="Proximus"/>
                <a:ea typeface="Proximus"/>
                <a:cs typeface="Proximus"/>
                <a:sym typeface="Proximus"/>
              </a:defRPr>
            </a:pPr>
            <a:r>
              <a:t>Quisque arcu dui, eleifend non lacus non, porttitor dapibus nunc. Pellentesque quam libero, porttitor sed orci at, blandit eleifend nisi.</a:t>
            </a:r>
          </a:p>
        </p:txBody>
      </p:sp>
      <p:sp>
        <p:nvSpPr>
          <p:cNvPr id="1126" name="Slide Number"/>
          <p:cNvSpPr txBox="1">
            <a:spLocks noGrp="1"/>
          </p:cNvSpPr>
          <p:nvPr>
            <p:ph type="sldNum" sz="quarter" idx="2"/>
          </p:nvPr>
        </p:nvSpPr>
        <p:spPr>
          <a:xfrm>
            <a:off x="11640155" y="6591300"/>
            <a:ext cx="105235" cy="107951"/>
          </a:xfrm>
          <a:prstGeom prst="rect">
            <a:avLst/>
          </a:prstGeom>
        </p:spPr>
        <p:txBody>
          <a:bodyPr lIns="0" tIns="0" rIns="0" bIns="0" anchor="b"/>
          <a:lstStyle>
            <a:lvl1pPr algn="r" defTabSz="1219169">
              <a:spcBef>
                <a:spcPts val="2250"/>
              </a:spcBef>
              <a:defRPr sz="700" spc="0">
                <a:solidFill>
                  <a:srgbClr val="000000"/>
                </a:solidFill>
                <a:latin typeface="+mn-lt"/>
                <a:ea typeface="+mn-ea"/>
                <a:cs typeface="+mn-cs"/>
                <a:sym typeface="Helvetica"/>
              </a:defRPr>
            </a:lvl1pPr>
          </a:lstStyle>
          <a:p>
            <a:fld id="{86CB4B4D-7CA3-9044-876B-883B54F8677D}" type="slidenum">
              <a:t>‹N°›</a:t>
            </a:fld>
            <a:endParaRPr/>
          </a:p>
        </p:txBody>
      </p:sp>
      <p:sp>
        <p:nvSpPr>
          <p:cNvPr id="1127" name="Project name"/>
          <p:cNvSpPr txBox="1"/>
          <p:nvPr/>
        </p:nvSpPr>
        <p:spPr>
          <a:xfrm>
            <a:off x="6160679" y="6591476"/>
            <a:ext cx="601092" cy="1292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a:lnSpc>
                <a:spcPct val="120000"/>
              </a:lnSpc>
              <a:spcBef>
                <a:spcPts val="500"/>
              </a:spcBef>
              <a:defRPr sz="1500">
                <a:solidFill>
                  <a:srgbClr val="000000">
                    <a:alpha val="60000"/>
                  </a:srgbClr>
                </a:solidFill>
                <a:latin typeface="Proximus"/>
                <a:ea typeface="Proximus"/>
                <a:cs typeface="Proximus"/>
                <a:sym typeface="Proximus"/>
              </a:defRPr>
            </a:lvl1pPr>
          </a:lstStyle>
          <a:p>
            <a:r>
              <a:rPr sz="750"/>
              <a:t>Project name</a:t>
            </a: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Title Only">
    <p:bg>
      <p:bgPr>
        <a:solidFill>
          <a:srgbClr val="CFCAD7"/>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EB03DF-0364-6931-F76D-E62AA412E946}"/>
              </a:ext>
            </a:extLst>
          </p:cNvPr>
          <p:cNvSpPr>
            <a:spLocks noGrp="1"/>
          </p:cNvSpPr>
          <p:nvPr>
            <p:ph type="title"/>
          </p:nvPr>
        </p:nvSpPr>
        <p:spPr>
          <a:xfrm>
            <a:off x="406400" y="365125"/>
            <a:ext cx="5373511" cy="1325563"/>
          </a:xfrm>
        </p:spPr>
        <p:txBody>
          <a:bodyPr/>
          <a:lstStyle/>
          <a:p>
            <a:r>
              <a:rPr lang="en-GB"/>
              <a:t>Click to edit Master title style</a:t>
            </a:r>
            <a:endParaRPr lang="nl-NL"/>
          </a:p>
        </p:txBody>
      </p:sp>
      <p:sp>
        <p:nvSpPr>
          <p:cNvPr id="5" name="Slide Number Placeholder 4">
            <a:extLst>
              <a:ext uri="{FF2B5EF4-FFF2-40B4-BE49-F238E27FC236}">
                <a16:creationId xmlns:a16="http://schemas.microsoft.com/office/drawing/2014/main" id="{BD9F1FFD-7CB2-85B4-0EDE-D166305B5EF8}"/>
              </a:ext>
            </a:extLst>
          </p:cNvPr>
          <p:cNvSpPr>
            <a:spLocks noGrp="1"/>
          </p:cNvSpPr>
          <p:nvPr>
            <p:ph type="sldNum" sz="quarter" idx="12"/>
          </p:nvPr>
        </p:nvSpPr>
        <p:spPr>
          <a:xfrm>
            <a:off x="9062156" y="6356350"/>
            <a:ext cx="2743200" cy="365125"/>
          </a:xfrm>
        </p:spPr>
        <p:txBody>
          <a:bodyPr/>
          <a:lstStyle>
            <a:lvl1pPr>
              <a:defRPr>
                <a:solidFill>
                  <a:schemeClr val="tx1"/>
                </a:solidFill>
              </a:defRPr>
            </a:lvl1pPr>
          </a:lstStyle>
          <a:p>
            <a:fld id="{ADDAA34C-5483-1348-9317-F743A49B0AFE}" type="slidenum">
              <a:rPr lang="nl-NL" smtClean="0"/>
              <a:pPr/>
              <a:t>‹N°›</a:t>
            </a:fld>
            <a:endParaRPr lang="nl-NL"/>
          </a:p>
        </p:txBody>
      </p:sp>
      <p:sp>
        <p:nvSpPr>
          <p:cNvPr id="9" name="Text Placeholder 8">
            <a:extLst>
              <a:ext uri="{FF2B5EF4-FFF2-40B4-BE49-F238E27FC236}">
                <a16:creationId xmlns:a16="http://schemas.microsoft.com/office/drawing/2014/main" id="{A1A254F4-83E6-DFA6-E57D-9FC7011E4056}"/>
              </a:ext>
            </a:extLst>
          </p:cNvPr>
          <p:cNvSpPr>
            <a:spLocks noGrp="1"/>
          </p:cNvSpPr>
          <p:nvPr>
            <p:ph type="body" sz="quarter" idx="13"/>
          </p:nvPr>
        </p:nvSpPr>
        <p:spPr>
          <a:xfrm>
            <a:off x="406400" y="2359378"/>
            <a:ext cx="5689600" cy="3646135"/>
          </a:xfrm>
        </p:spPr>
        <p:txBody>
          <a:bodyPr/>
          <a:lstStyle>
            <a:lvl1pPr marL="0" indent="0">
              <a:buNone/>
              <a:defRPr/>
            </a:lvl1pPr>
          </a:lstStyle>
          <a:p>
            <a:pPr lvl="0"/>
            <a:r>
              <a:rPr lang="en-GB"/>
              <a:t>Click to edit Master text styles</a:t>
            </a:r>
          </a:p>
        </p:txBody>
      </p:sp>
      <p:sp>
        <p:nvSpPr>
          <p:cNvPr id="6" name="Picture Placeholder 5">
            <a:extLst>
              <a:ext uri="{FF2B5EF4-FFF2-40B4-BE49-F238E27FC236}">
                <a16:creationId xmlns:a16="http://schemas.microsoft.com/office/drawing/2014/main" id="{910D3053-75CE-9DE1-45C1-0E840B3C178A}"/>
              </a:ext>
            </a:extLst>
          </p:cNvPr>
          <p:cNvSpPr>
            <a:spLocks noGrp="1"/>
          </p:cNvSpPr>
          <p:nvPr>
            <p:ph type="pic" sz="quarter" idx="14"/>
          </p:nvPr>
        </p:nvSpPr>
        <p:spPr>
          <a:xfrm>
            <a:off x="6096000" y="0"/>
            <a:ext cx="6096000" cy="6858000"/>
          </a:xfrm>
        </p:spPr>
        <p:txBody>
          <a:bodyPr/>
          <a:lstStyle/>
          <a:p>
            <a:endParaRPr lang="nl-NL"/>
          </a:p>
        </p:txBody>
      </p:sp>
      <p:pic>
        <p:nvPicPr>
          <p:cNvPr id="7" name="Picture 6" descr="A black background with white text&#10;&#10;Description automatically generated">
            <a:extLst>
              <a:ext uri="{FF2B5EF4-FFF2-40B4-BE49-F238E27FC236}">
                <a16:creationId xmlns:a16="http://schemas.microsoft.com/office/drawing/2014/main" id="{46849FB8-4B0A-AE8B-A20F-2A836002E69E}"/>
              </a:ext>
            </a:extLst>
          </p:cNvPr>
          <p:cNvPicPr>
            <a:picLocks noChangeAspect="1"/>
          </p:cNvPicPr>
          <p:nvPr userDrawn="1"/>
        </p:nvPicPr>
        <p:blipFill>
          <a:blip r:embed="rId2"/>
          <a:stretch>
            <a:fillRect/>
          </a:stretch>
        </p:blipFill>
        <p:spPr>
          <a:xfrm>
            <a:off x="386644" y="6251096"/>
            <a:ext cx="2504661" cy="470379"/>
          </a:xfrm>
          <a:prstGeom prst="rect">
            <a:avLst/>
          </a:prstGeom>
        </p:spPr>
      </p:pic>
    </p:spTree>
    <p:extLst>
      <p:ext uri="{BB962C8B-B14F-4D97-AF65-F5344CB8AC3E}">
        <p14:creationId xmlns:p14="http://schemas.microsoft.com/office/powerpoint/2010/main" val="59039536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secHead">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43008F-5EA3-98FD-3540-3AF8EC7E2070}"/>
              </a:ext>
            </a:extLst>
          </p:cNvPr>
          <p:cNvSpPr>
            <a:spLocks noGrp="1"/>
          </p:cNvSpPr>
          <p:nvPr>
            <p:ph type="title"/>
          </p:nvPr>
        </p:nvSpPr>
        <p:spPr>
          <a:xfrm>
            <a:off x="2664177" y="711200"/>
            <a:ext cx="7857066" cy="2717801"/>
          </a:xfrm>
        </p:spPr>
        <p:txBody>
          <a:bodyPr anchor="b">
            <a:normAutofit/>
          </a:bodyPr>
          <a:lstStyle>
            <a:lvl1pPr>
              <a:defRPr sz="4800"/>
            </a:lvl1pPr>
          </a:lstStyle>
          <a:p>
            <a:r>
              <a:rPr lang="en-GB"/>
              <a:t>Click to edit Master title style</a:t>
            </a:r>
            <a:endParaRPr lang="nl-NL"/>
          </a:p>
        </p:txBody>
      </p:sp>
      <p:sp>
        <p:nvSpPr>
          <p:cNvPr id="3" name="Text Placeholder 2">
            <a:extLst>
              <a:ext uri="{FF2B5EF4-FFF2-40B4-BE49-F238E27FC236}">
                <a16:creationId xmlns:a16="http://schemas.microsoft.com/office/drawing/2014/main" id="{8DCE90C1-489C-4A2F-8F07-C9A7FCD381B6}"/>
              </a:ext>
            </a:extLst>
          </p:cNvPr>
          <p:cNvSpPr>
            <a:spLocks noGrp="1"/>
          </p:cNvSpPr>
          <p:nvPr>
            <p:ph type="body" idx="1"/>
          </p:nvPr>
        </p:nvSpPr>
        <p:spPr>
          <a:xfrm>
            <a:off x="2664177" y="3738386"/>
            <a:ext cx="7857066" cy="1049866"/>
          </a:xfrm>
        </p:spPr>
        <p:txBody>
          <a:bodyPr/>
          <a:lstStyle>
            <a:lvl1pPr marL="0" indent="0">
              <a:buNone/>
              <a:defRPr sz="2400">
                <a:solidFill>
                  <a:schemeClr val="tx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Tree>
    <p:extLst>
      <p:ext uri="{BB962C8B-B14F-4D97-AF65-F5344CB8AC3E}">
        <p14:creationId xmlns:p14="http://schemas.microsoft.com/office/powerpoint/2010/main" val="5485402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cSld name="2_Title Only">
    <p:bg>
      <p:bgPr>
        <a:solidFill>
          <a:srgbClr val="FBDAD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EB03DF-0364-6931-F76D-E62AA412E946}"/>
              </a:ext>
            </a:extLst>
          </p:cNvPr>
          <p:cNvSpPr>
            <a:spLocks noGrp="1"/>
          </p:cNvSpPr>
          <p:nvPr>
            <p:ph type="title"/>
          </p:nvPr>
        </p:nvSpPr>
        <p:spPr>
          <a:xfrm>
            <a:off x="406400" y="365125"/>
            <a:ext cx="11398956" cy="1325563"/>
          </a:xfrm>
        </p:spPr>
        <p:txBody>
          <a:bodyPr/>
          <a:lstStyle/>
          <a:p>
            <a:r>
              <a:rPr lang="en-GB"/>
              <a:t>Click to edit Master title style</a:t>
            </a:r>
            <a:endParaRPr lang="nl-NL"/>
          </a:p>
        </p:txBody>
      </p:sp>
      <p:sp>
        <p:nvSpPr>
          <p:cNvPr id="5" name="Slide Number Placeholder 4">
            <a:extLst>
              <a:ext uri="{FF2B5EF4-FFF2-40B4-BE49-F238E27FC236}">
                <a16:creationId xmlns:a16="http://schemas.microsoft.com/office/drawing/2014/main" id="{BD9F1FFD-7CB2-85B4-0EDE-D166305B5EF8}"/>
              </a:ext>
            </a:extLst>
          </p:cNvPr>
          <p:cNvSpPr>
            <a:spLocks noGrp="1"/>
          </p:cNvSpPr>
          <p:nvPr>
            <p:ph type="sldNum" sz="quarter" idx="12"/>
          </p:nvPr>
        </p:nvSpPr>
        <p:spPr>
          <a:xfrm>
            <a:off x="9062156" y="6356350"/>
            <a:ext cx="2743200" cy="365125"/>
          </a:xfrm>
        </p:spPr>
        <p:txBody>
          <a:bodyPr/>
          <a:lstStyle>
            <a:lvl1pPr>
              <a:defRPr>
                <a:solidFill>
                  <a:schemeClr val="tx1"/>
                </a:solidFill>
              </a:defRPr>
            </a:lvl1pPr>
          </a:lstStyle>
          <a:p>
            <a:fld id="{ADDAA34C-5483-1348-9317-F743A49B0AFE}" type="slidenum">
              <a:rPr lang="nl-NL" smtClean="0"/>
              <a:pPr/>
              <a:t>‹N°›</a:t>
            </a:fld>
            <a:endParaRPr lang="nl-NL"/>
          </a:p>
        </p:txBody>
      </p:sp>
      <p:pic>
        <p:nvPicPr>
          <p:cNvPr id="3" name="Picture 2" descr="A black background with white text&#10;&#10;Description automatically generated">
            <a:extLst>
              <a:ext uri="{FF2B5EF4-FFF2-40B4-BE49-F238E27FC236}">
                <a16:creationId xmlns:a16="http://schemas.microsoft.com/office/drawing/2014/main" id="{EA042E8C-72CB-E2BA-E689-CCF15BC339AE}"/>
              </a:ext>
            </a:extLst>
          </p:cNvPr>
          <p:cNvPicPr>
            <a:picLocks noChangeAspect="1"/>
          </p:cNvPicPr>
          <p:nvPr userDrawn="1"/>
        </p:nvPicPr>
        <p:blipFill>
          <a:blip r:embed="rId2"/>
          <a:stretch>
            <a:fillRect/>
          </a:stretch>
        </p:blipFill>
        <p:spPr>
          <a:xfrm>
            <a:off x="386644" y="6251096"/>
            <a:ext cx="2504661" cy="470379"/>
          </a:xfrm>
          <a:prstGeom prst="rect">
            <a:avLst/>
          </a:prstGeom>
        </p:spPr>
      </p:pic>
    </p:spTree>
    <p:extLst>
      <p:ext uri="{BB962C8B-B14F-4D97-AF65-F5344CB8AC3E}">
        <p14:creationId xmlns:p14="http://schemas.microsoft.com/office/powerpoint/2010/main" val="163086005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cSld name="Slide 1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F0F0F1"/>
          </a:solidFill>
          <a:ln/>
        </p:spPr>
      </p:sp>
      <p:sp>
        <p:nvSpPr>
          <p:cNvPr id="3" name="Shape 1"/>
          <p:cNvSpPr/>
          <p:nvPr/>
        </p:nvSpPr>
        <p:spPr>
          <a:xfrm>
            <a:off x="0" y="0"/>
            <a:ext cx="12192000" cy="6858000"/>
          </a:xfrm>
          <a:prstGeom prst="rect">
            <a:avLst/>
          </a:prstGeom>
          <a:solidFill>
            <a:srgbClr val="FFFFFF"/>
          </a:solidFill>
          <a:ln/>
        </p:spPr>
      </p:sp>
    </p:spTree>
    <p:extLst>
      <p:ext uri="{BB962C8B-B14F-4D97-AF65-F5344CB8AC3E}">
        <p14:creationId xmlns:p14="http://schemas.microsoft.com/office/powerpoint/2010/main" val="10106714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cSld name="Slide 2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F0F0F1"/>
          </a:solidFill>
          <a:ln/>
        </p:spPr>
      </p:sp>
      <p:sp>
        <p:nvSpPr>
          <p:cNvPr id="3" name="Shape 1"/>
          <p:cNvSpPr/>
          <p:nvPr/>
        </p:nvSpPr>
        <p:spPr>
          <a:xfrm>
            <a:off x="0" y="0"/>
            <a:ext cx="12192000" cy="6858000"/>
          </a:xfrm>
          <a:prstGeom prst="rect">
            <a:avLst/>
          </a:prstGeom>
          <a:solidFill>
            <a:srgbClr val="FFFFFF"/>
          </a:solidFill>
          <a:ln/>
        </p:spPr>
      </p:sp>
    </p:spTree>
    <p:extLst>
      <p:ext uri="{BB962C8B-B14F-4D97-AF65-F5344CB8AC3E}">
        <p14:creationId xmlns:p14="http://schemas.microsoft.com/office/powerpoint/2010/main" val="338009826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cSld name="Slide 3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F0F0F1"/>
          </a:solidFill>
          <a:ln/>
        </p:spPr>
      </p:sp>
      <p:sp>
        <p:nvSpPr>
          <p:cNvPr id="3" name="Shape 1"/>
          <p:cNvSpPr/>
          <p:nvPr/>
        </p:nvSpPr>
        <p:spPr>
          <a:xfrm>
            <a:off x="0" y="0"/>
            <a:ext cx="12192000" cy="6858000"/>
          </a:xfrm>
          <a:prstGeom prst="rect">
            <a:avLst/>
          </a:prstGeom>
          <a:solidFill>
            <a:srgbClr val="FFFFFF"/>
          </a:solidFill>
          <a:ln/>
        </p:spPr>
      </p:sp>
    </p:spTree>
    <p:extLst>
      <p:ext uri="{BB962C8B-B14F-4D97-AF65-F5344CB8AC3E}">
        <p14:creationId xmlns:p14="http://schemas.microsoft.com/office/powerpoint/2010/main" val="318172769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cSld name="Slide 4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F0F0F1"/>
          </a:solidFill>
          <a:ln/>
        </p:spPr>
      </p:sp>
      <p:sp>
        <p:nvSpPr>
          <p:cNvPr id="3" name="Shape 1"/>
          <p:cNvSpPr/>
          <p:nvPr/>
        </p:nvSpPr>
        <p:spPr>
          <a:xfrm>
            <a:off x="0" y="0"/>
            <a:ext cx="12192000" cy="6858000"/>
          </a:xfrm>
          <a:prstGeom prst="rect">
            <a:avLst/>
          </a:prstGeom>
          <a:solidFill>
            <a:srgbClr val="FFFFFF"/>
          </a:solidFill>
          <a:ln/>
        </p:spPr>
      </p:sp>
    </p:spTree>
    <p:extLst>
      <p:ext uri="{BB962C8B-B14F-4D97-AF65-F5344CB8AC3E}">
        <p14:creationId xmlns:p14="http://schemas.microsoft.com/office/powerpoint/2010/main" val="54066696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cSld name="Slide 6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F0F0F1"/>
          </a:solidFill>
          <a:ln/>
        </p:spPr>
      </p:sp>
      <p:sp>
        <p:nvSpPr>
          <p:cNvPr id="3" name="Shape 1"/>
          <p:cNvSpPr/>
          <p:nvPr/>
        </p:nvSpPr>
        <p:spPr>
          <a:xfrm>
            <a:off x="0" y="0"/>
            <a:ext cx="12192000" cy="6858000"/>
          </a:xfrm>
          <a:prstGeom prst="rect">
            <a:avLst/>
          </a:prstGeom>
          <a:solidFill>
            <a:srgbClr val="FFFFFF"/>
          </a:solidFill>
          <a:ln/>
        </p:spPr>
      </p:sp>
    </p:spTree>
    <p:extLst>
      <p:ext uri="{BB962C8B-B14F-4D97-AF65-F5344CB8AC3E}">
        <p14:creationId xmlns:p14="http://schemas.microsoft.com/office/powerpoint/2010/main" val="68590193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cSld name="Slide 10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F0F0F1"/>
          </a:solidFill>
          <a:ln/>
        </p:spPr>
      </p:sp>
      <p:sp>
        <p:nvSpPr>
          <p:cNvPr id="3" name="Shape 1"/>
          <p:cNvSpPr/>
          <p:nvPr/>
        </p:nvSpPr>
        <p:spPr>
          <a:xfrm>
            <a:off x="0" y="0"/>
            <a:ext cx="12192000" cy="6858000"/>
          </a:xfrm>
          <a:prstGeom prst="rect">
            <a:avLst/>
          </a:prstGeom>
          <a:solidFill>
            <a:srgbClr val="FFFFFF"/>
          </a:solidFill>
          <a:ln/>
        </p:spPr>
      </p:sp>
    </p:spTree>
    <p:extLst>
      <p:ext uri="{BB962C8B-B14F-4D97-AF65-F5344CB8AC3E}">
        <p14:creationId xmlns:p14="http://schemas.microsoft.com/office/powerpoint/2010/main" val="266480877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type="tx">
  <p:cSld name="Cover Page">
    <p:bg>
      <p:bgPr>
        <a:solidFill>
          <a:srgbClr val="0097BB"/>
        </a:solidFill>
        <a:effectLst/>
      </p:bgPr>
    </p:bg>
    <p:spTree>
      <p:nvGrpSpPr>
        <p:cNvPr id="1" name=""/>
        <p:cNvGrpSpPr/>
        <p:nvPr/>
      </p:nvGrpSpPr>
      <p:grpSpPr>
        <a:xfrm>
          <a:off x="0" y="0"/>
          <a:ext cx="0" cy="0"/>
          <a:chOff x="0" y="0"/>
          <a:chExt cx="0" cy="0"/>
        </a:xfrm>
      </p:grpSpPr>
      <p:sp>
        <p:nvSpPr>
          <p:cNvPr id="15" name="pasted-movie.png"/>
          <p:cNvSpPr>
            <a:spLocks noGrp="1"/>
          </p:cNvSpPr>
          <p:nvPr>
            <p:ph type="pic" idx="21"/>
          </p:nvPr>
        </p:nvSpPr>
        <p:spPr>
          <a:xfrm>
            <a:off x="0" y="-1"/>
            <a:ext cx="12192001" cy="6858001"/>
          </a:xfrm>
          <a:prstGeom prst="rect">
            <a:avLst/>
          </a:prstGeom>
        </p:spPr>
        <p:txBody>
          <a:bodyPr tIns="45719" bIns="45719">
            <a:noAutofit/>
          </a:bodyPr>
          <a:lstStyle/>
          <a:p>
            <a:endParaRPr/>
          </a:p>
        </p:txBody>
      </p:sp>
      <p:sp>
        <p:nvSpPr>
          <p:cNvPr id="16" name="Afbeelding"/>
          <p:cNvSpPr>
            <a:spLocks noGrp="1"/>
          </p:cNvSpPr>
          <p:nvPr>
            <p:ph type="pic" sz="quarter" idx="22"/>
          </p:nvPr>
        </p:nvSpPr>
        <p:spPr>
          <a:xfrm>
            <a:off x="5716187" y="3247045"/>
            <a:ext cx="759627" cy="363910"/>
          </a:xfrm>
          <a:prstGeom prst="rect">
            <a:avLst/>
          </a:prstGeom>
        </p:spPr>
        <p:txBody>
          <a:bodyPr tIns="45719" bIns="45719">
            <a:noAutofit/>
          </a:bodyPr>
          <a:lstStyle/>
          <a:p>
            <a:endParaRPr/>
          </a:p>
        </p:txBody>
      </p:sp>
      <p:sp>
        <p:nvSpPr>
          <p:cNvPr id="17" name="Dianummer"/>
          <p:cNvSpPr txBox="1">
            <a:spLocks noGrp="1"/>
          </p:cNvSpPr>
          <p:nvPr>
            <p:ph type="sldNum" sz="quarter" idx="2"/>
          </p:nvPr>
        </p:nvSpPr>
        <p:spPr>
          <a:xfrm>
            <a:off x="6000750" y="6540500"/>
            <a:ext cx="184253" cy="187300"/>
          </a:xfrm>
          <a:prstGeom prst="rect">
            <a:avLst/>
          </a:prstGeom>
        </p:spPr>
        <p:txBody>
          <a:bodyPr lIns="50800" tIns="50800" rIns="50800" bIns="50800" anchor="b"/>
          <a:lstStyle>
            <a:lvl1pPr algn="ctr" defTabSz="292100">
              <a:defRPr sz="900">
                <a:latin typeface="Helvetica Neue"/>
                <a:ea typeface="Helvetica Neue"/>
                <a:cs typeface="Helvetica Neue"/>
                <a:sym typeface="Helvetica Neue"/>
              </a:defRPr>
            </a:lvl1pPr>
          </a:lstStyle>
          <a:p>
            <a:fld id="{86CB4B4D-7CA3-9044-876B-883B54F8677D}" type="slidenum">
              <a:t>‹N°›</a:t>
            </a:fld>
            <a:endParaRPr/>
          </a:p>
        </p:txBody>
      </p:sp>
    </p:spTree>
    <p:extLst>
      <p:ext uri="{BB962C8B-B14F-4D97-AF65-F5344CB8AC3E}">
        <p14:creationId xmlns:p14="http://schemas.microsoft.com/office/powerpoint/2010/main" val="2805714918"/>
      </p:ext>
    </p:extLst>
  </p:cSld>
  <p:clrMapOvr>
    <a:masterClrMapping/>
  </p:clrMapOvr>
  <p:transition spd="med"/>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tx">
  <p:cSld name="Client  + AKQA">
    <p:bg>
      <p:bgPr>
        <a:solidFill>
          <a:srgbClr val="000000"/>
        </a:solidFill>
        <a:effectLst/>
      </p:bgPr>
    </p:bg>
    <p:spTree>
      <p:nvGrpSpPr>
        <p:cNvPr id="1" name=""/>
        <p:cNvGrpSpPr/>
        <p:nvPr/>
      </p:nvGrpSpPr>
      <p:grpSpPr>
        <a:xfrm>
          <a:off x="0" y="0"/>
          <a:ext cx="0" cy="0"/>
          <a:chOff x="0" y="0"/>
          <a:chExt cx="0" cy="0"/>
        </a:xfrm>
      </p:grpSpPr>
      <p:sp>
        <p:nvSpPr>
          <p:cNvPr id="24" name="Lijn"/>
          <p:cNvSpPr/>
          <p:nvPr/>
        </p:nvSpPr>
        <p:spPr>
          <a:xfrm flipV="1">
            <a:off x="6096000" y="2884385"/>
            <a:ext cx="1" cy="1089230"/>
          </a:xfrm>
          <a:prstGeom prst="line">
            <a:avLst/>
          </a:prstGeom>
          <a:ln>
            <a:solidFill>
              <a:srgbClr val="FFFFFF"/>
            </a:solidFill>
            <a:miter lim="400000"/>
          </a:ln>
        </p:spPr>
        <p:txBody>
          <a:bodyPr lIns="25400" tIns="25400" rIns="25400" bIns="25400" anchor="ctr"/>
          <a:lstStyle/>
          <a:p>
            <a:pPr defTabSz="228600">
              <a:lnSpc>
                <a:spcPct val="100000"/>
              </a:lnSpc>
              <a:defRPr sz="1200">
                <a:latin typeface="Helvetica"/>
                <a:ea typeface="Helvetica"/>
                <a:cs typeface="Helvetica"/>
                <a:sym typeface="Helvetica"/>
              </a:defRPr>
            </a:pPr>
            <a:endParaRPr sz="600"/>
          </a:p>
        </p:txBody>
      </p:sp>
      <p:sp>
        <p:nvSpPr>
          <p:cNvPr id="25" name="Lijn"/>
          <p:cNvSpPr/>
          <p:nvPr/>
        </p:nvSpPr>
        <p:spPr>
          <a:xfrm flipV="1">
            <a:off x="6096000" y="2884385"/>
            <a:ext cx="1" cy="1089230"/>
          </a:xfrm>
          <a:prstGeom prst="line">
            <a:avLst/>
          </a:prstGeom>
          <a:ln>
            <a:solidFill>
              <a:srgbClr val="A6AAA9"/>
            </a:solidFill>
            <a:miter lim="400000"/>
          </a:ln>
        </p:spPr>
        <p:txBody>
          <a:bodyPr lIns="25400" tIns="25400" rIns="25400" bIns="25400" anchor="ctr"/>
          <a:lstStyle/>
          <a:p>
            <a:pPr defTabSz="228600">
              <a:lnSpc>
                <a:spcPct val="100000"/>
              </a:lnSpc>
              <a:defRPr sz="1200">
                <a:latin typeface="Helvetica"/>
                <a:ea typeface="Helvetica"/>
                <a:cs typeface="Helvetica"/>
                <a:sym typeface="Helvetica"/>
              </a:defRPr>
            </a:pPr>
            <a:endParaRPr sz="600"/>
          </a:p>
        </p:txBody>
      </p:sp>
      <p:pic>
        <p:nvPicPr>
          <p:cNvPr id="26" name="pasted-image.pdf" descr="pasted-image.pdf"/>
          <p:cNvPicPr>
            <a:picLocks noChangeAspect="1"/>
          </p:cNvPicPr>
          <p:nvPr/>
        </p:nvPicPr>
        <p:blipFill>
          <a:blip r:embed="rId2"/>
          <a:stretch>
            <a:fillRect/>
          </a:stretch>
        </p:blipFill>
        <p:spPr>
          <a:xfrm>
            <a:off x="5048231" y="3233653"/>
            <a:ext cx="390694" cy="390694"/>
          </a:xfrm>
          <a:prstGeom prst="rect">
            <a:avLst/>
          </a:prstGeom>
          <a:ln w="12700">
            <a:miter lim="400000"/>
          </a:ln>
        </p:spPr>
      </p:pic>
      <p:pic>
        <p:nvPicPr>
          <p:cNvPr id="27" name="silk white.png" descr="silk white.png"/>
          <p:cNvPicPr>
            <a:picLocks noChangeAspect="1"/>
          </p:cNvPicPr>
          <p:nvPr/>
        </p:nvPicPr>
        <p:blipFill>
          <a:blip r:embed="rId3"/>
          <a:stretch>
            <a:fillRect/>
          </a:stretch>
        </p:blipFill>
        <p:spPr>
          <a:xfrm>
            <a:off x="6513486" y="3233653"/>
            <a:ext cx="1232498" cy="390694"/>
          </a:xfrm>
          <a:prstGeom prst="rect">
            <a:avLst/>
          </a:prstGeom>
          <a:ln w="12700">
            <a:miter lim="400000"/>
          </a:ln>
        </p:spPr>
      </p:pic>
      <p:sp>
        <p:nvSpPr>
          <p:cNvPr id="28" name="Dianummer"/>
          <p:cNvSpPr txBox="1">
            <a:spLocks noGrp="1"/>
          </p:cNvSpPr>
          <p:nvPr>
            <p:ph type="sldNum" sz="quarter" idx="2"/>
          </p:nvPr>
        </p:nvSpPr>
        <p:spPr>
          <a:xfrm>
            <a:off x="6000750" y="6540500"/>
            <a:ext cx="184253" cy="187300"/>
          </a:xfrm>
          <a:prstGeom prst="rect">
            <a:avLst/>
          </a:prstGeom>
        </p:spPr>
        <p:txBody>
          <a:bodyPr lIns="50800" tIns="50800" rIns="50800" bIns="50800" anchor="b"/>
          <a:lstStyle>
            <a:lvl1pPr algn="ctr" defTabSz="292100">
              <a:defRPr sz="900">
                <a:latin typeface="Helvetica Neue"/>
                <a:ea typeface="Helvetica Neue"/>
                <a:cs typeface="Helvetica Neue"/>
                <a:sym typeface="Helvetica Neue"/>
              </a:defRPr>
            </a:lvl1pPr>
          </a:lstStyle>
          <a:p>
            <a:fld id="{86CB4B4D-7CA3-9044-876B-883B54F8677D}" type="slidenum">
              <a:t>‹N°›</a:t>
            </a:fld>
            <a:endParaRPr/>
          </a:p>
        </p:txBody>
      </p:sp>
    </p:spTree>
    <p:extLst>
      <p:ext uri="{BB962C8B-B14F-4D97-AF65-F5344CB8AC3E}">
        <p14:creationId xmlns:p14="http://schemas.microsoft.com/office/powerpoint/2010/main" val="1675979613"/>
      </p:ext>
    </p:extLst>
  </p:cSld>
  <p:clrMapOvr>
    <a:masterClrMapping/>
  </p:clrMapOvr>
  <p:transition spd="med"/>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58.xml"/><Relationship Id="rId21" Type="http://schemas.openxmlformats.org/officeDocument/2006/relationships/slideLayout" Target="../slideLayouts/slideLayout53.xml"/><Relationship Id="rId34" Type="http://schemas.openxmlformats.org/officeDocument/2006/relationships/slideLayout" Target="../slideLayouts/slideLayout66.xml"/><Relationship Id="rId42" Type="http://schemas.openxmlformats.org/officeDocument/2006/relationships/slideLayout" Target="../slideLayouts/slideLayout74.xml"/><Relationship Id="rId47" Type="http://schemas.openxmlformats.org/officeDocument/2006/relationships/slideLayout" Target="../slideLayouts/slideLayout79.xml"/><Relationship Id="rId50" Type="http://schemas.openxmlformats.org/officeDocument/2006/relationships/slideLayout" Target="../slideLayouts/slideLayout82.xml"/><Relationship Id="rId55" Type="http://schemas.openxmlformats.org/officeDocument/2006/relationships/slideLayout" Target="../slideLayouts/slideLayout87.xml"/><Relationship Id="rId63" Type="http://schemas.openxmlformats.org/officeDocument/2006/relationships/slideLayout" Target="../slideLayouts/slideLayout95.xml"/><Relationship Id="rId7" Type="http://schemas.openxmlformats.org/officeDocument/2006/relationships/slideLayout" Target="../slideLayouts/slideLayout39.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29" Type="http://schemas.openxmlformats.org/officeDocument/2006/relationships/slideLayout" Target="../slideLayouts/slideLayout61.xml"/><Relationship Id="rId11" Type="http://schemas.openxmlformats.org/officeDocument/2006/relationships/slideLayout" Target="../slideLayouts/slideLayout43.xml"/><Relationship Id="rId24" Type="http://schemas.openxmlformats.org/officeDocument/2006/relationships/slideLayout" Target="../slideLayouts/slideLayout56.xml"/><Relationship Id="rId32" Type="http://schemas.openxmlformats.org/officeDocument/2006/relationships/slideLayout" Target="../slideLayouts/slideLayout64.xml"/><Relationship Id="rId37" Type="http://schemas.openxmlformats.org/officeDocument/2006/relationships/slideLayout" Target="../slideLayouts/slideLayout69.xml"/><Relationship Id="rId40" Type="http://schemas.openxmlformats.org/officeDocument/2006/relationships/slideLayout" Target="../slideLayouts/slideLayout72.xml"/><Relationship Id="rId45" Type="http://schemas.openxmlformats.org/officeDocument/2006/relationships/slideLayout" Target="../slideLayouts/slideLayout77.xml"/><Relationship Id="rId53" Type="http://schemas.openxmlformats.org/officeDocument/2006/relationships/slideLayout" Target="../slideLayouts/slideLayout85.xml"/><Relationship Id="rId58" Type="http://schemas.openxmlformats.org/officeDocument/2006/relationships/slideLayout" Target="../slideLayouts/slideLayout90.xml"/><Relationship Id="rId66" Type="http://schemas.openxmlformats.org/officeDocument/2006/relationships/theme" Target="../theme/theme2.xml"/><Relationship Id="rId5" Type="http://schemas.openxmlformats.org/officeDocument/2006/relationships/slideLayout" Target="../slideLayouts/slideLayout37.xml"/><Relationship Id="rId61" Type="http://schemas.openxmlformats.org/officeDocument/2006/relationships/slideLayout" Target="../slideLayouts/slideLayout93.xml"/><Relationship Id="rId19" Type="http://schemas.openxmlformats.org/officeDocument/2006/relationships/slideLayout" Target="../slideLayouts/slideLayout51.xml"/><Relationship Id="rId14" Type="http://schemas.openxmlformats.org/officeDocument/2006/relationships/slideLayout" Target="../slideLayouts/slideLayout46.xml"/><Relationship Id="rId22" Type="http://schemas.openxmlformats.org/officeDocument/2006/relationships/slideLayout" Target="../slideLayouts/slideLayout54.xml"/><Relationship Id="rId27" Type="http://schemas.openxmlformats.org/officeDocument/2006/relationships/slideLayout" Target="../slideLayouts/slideLayout59.xml"/><Relationship Id="rId30" Type="http://schemas.openxmlformats.org/officeDocument/2006/relationships/slideLayout" Target="../slideLayouts/slideLayout62.xml"/><Relationship Id="rId35" Type="http://schemas.openxmlformats.org/officeDocument/2006/relationships/slideLayout" Target="../slideLayouts/slideLayout67.xml"/><Relationship Id="rId43" Type="http://schemas.openxmlformats.org/officeDocument/2006/relationships/slideLayout" Target="../slideLayouts/slideLayout75.xml"/><Relationship Id="rId48" Type="http://schemas.openxmlformats.org/officeDocument/2006/relationships/slideLayout" Target="../slideLayouts/slideLayout80.xml"/><Relationship Id="rId56" Type="http://schemas.openxmlformats.org/officeDocument/2006/relationships/slideLayout" Target="../slideLayouts/slideLayout88.xml"/><Relationship Id="rId64" Type="http://schemas.openxmlformats.org/officeDocument/2006/relationships/slideLayout" Target="../slideLayouts/slideLayout96.xml"/><Relationship Id="rId8" Type="http://schemas.openxmlformats.org/officeDocument/2006/relationships/slideLayout" Target="../slideLayouts/slideLayout40.xml"/><Relationship Id="rId51" Type="http://schemas.openxmlformats.org/officeDocument/2006/relationships/slideLayout" Target="../slideLayouts/slideLayout83.xml"/><Relationship Id="rId3" Type="http://schemas.openxmlformats.org/officeDocument/2006/relationships/slideLayout" Target="../slideLayouts/slideLayout35.xml"/><Relationship Id="rId12" Type="http://schemas.openxmlformats.org/officeDocument/2006/relationships/slideLayout" Target="../slideLayouts/slideLayout44.xml"/><Relationship Id="rId17" Type="http://schemas.openxmlformats.org/officeDocument/2006/relationships/slideLayout" Target="../slideLayouts/slideLayout49.xml"/><Relationship Id="rId25" Type="http://schemas.openxmlformats.org/officeDocument/2006/relationships/slideLayout" Target="../slideLayouts/slideLayout57.xml"/><Relationship Id="rId33" Type="http://schemas.openxmlformats.org/officeDocument/2006/relationships/slideLayout" Target="../slideLayouts/slideLayout65.xml"/><Relationship Id="rId38" Type="http://schemas.openxmlformats.org/officeDocument/2006/relationships/slideLayout" Target="../slideLayouts/slideLayout70.xml"/><Relationship Id="rId46" Type="http://schemas.openxmlformats.org/officeDocument/2006/relationships/slideLayout" Target="../slideLayouts/slideLayout78.xml"/><Relationship Id="rId59" Type="http://schemas.openxmlformats.org/officeDocument/2006/relationships/slideLayout" Target="../slideLayouts/slideLayout91.xml"/><Relationship Id="rId67" Type="http://schemas.openxmlformats.org/officeDocument/2006/relationships/image" Target="../media/image14.png"/><Relationship Id="rId20" Type="http://schemas.openxmlformats.org/officeDocument/2006/relationships/slideLayout" Target="../slideLayouts/slideLayout52.xml"/><Relationship Id="rId41" Type="http://schemas.openxmlformats.org/officeDocument/2006/relationships/slideLayout" Target="../slideLayouts/slideLayout73.xml"/><Relationship Id="rId54" Type="http://schemas.openxmlformats.org/officeDocument/2006/relationships/slideLayout" Target="../slideLayouts/slideLayout86.xml"/><Relationship Id="rId62" Type="http://schemas.openxmlformats.org/officeDocument/2006/relationships/slideLayout" Target="../slideLayouts/slideLayout9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5" Type="http://schemas.openxmlformats.org/officeDocument/2006/relationships/slideLayout" Target="../slideLayouts/slideLayout47.xml"/><Relationship Id="rId23" Type="http://schemas.openxmlformats.org/officeDocument/2006/relationships/slideLayout" Target="../slideLayouts/slideLayout55.xml"/><Relationship Id="rId28" Type="http://schemas.openxmlformats.org/officeDocument/2006/relationships/slideLayout" Target="../slideLayouts/slideLayout60.xml"/><Relationship Id="rId36" Type="http://schemas.openxmlformats.org/officeDocument/2006/relationships/slideLayout" Target="../slideLayouts/slideLayout68.xml"/><Relationship Id="rId49" Type="http://schemas.openxmlformats.org/officeDocument/2006/relationships/slideLayout" Target="../slideLayouts/slideLayout81.xml"/><Relationship Id="rId57" Type="http://schemas.openxmlformats.org/officeDocument/2006/relationships/slideLayout" Target="../slideLayouts/slideLayout89.xml"/><Relationship Id="rId10" Type="http://schemas.openxmlformats.org/officeDocument/2006/relationships/slideLayout" Target="../slideLayouts/slideLayout42.xml"/><Relationship Id="rId31" Type="http://schemas.openxmlformats.org/officeDocument/2006/relationships/slideLayout" Target="../slideLayouts/slideLayout63.xml"/><Relationship Id="rId44" Type="http://schemas.openxmlformats.org/officeDocument/2006/relationships/slideLayout" Target="../slideLayouts/slideLayout76.xml"/><Relationship Id="rId52" Type="http://schemas.openxmlformats.org/officeDocument/2006/relationships/slideLayout" Target="../slideLayouts/slideLayout84.xml"/><Relationship Id="rId60" Type="http://schemas.openxmlformats.org/officeDocument/2006/relationships/slideLayout" Target="../slideLayouts/slideLayout92.xml"/><Relationship Id="rId65" Type="http://schemas.openxmlformats.org/officeDocument/2006/relationships/slideLayout" Target="../slideLayouts/slideLayout97.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3" Type="http://schemas.openxmlformats.org/officeDocument/2006/relationships/slideLayout" Target="../slideLayouts/slideLayout45.xml"/><Relationship Id="rId18" Type="http://schemas.openxmlformats.org/officeDocument/2006/relationships/slideLayout" Target="../slideLayouts/slideLayout50.xml"/><Relationship Id="rId39" Type="http://schemas.openxmlformats.org/officeDocument/2006/relationships/slideLayout" Target="../slideLayouts/slideLayout71.xml"/></Relationships>
</file>

<file path=ppt/slideMasters/_rels/slideMaster3.xml.rels><?xml version="1.0" encoding="UTF-8" standalone="yes"?>
<Relationships xmlns="http://schemas.openxmlformats.org/package/2006/relationships"><Relationship Id="rId26" Type="http://schemas.openxmlformats.org/officeDocument/2006/relationships/slideLayout" Target="../slideLayouts/slideLayout123.xml"/><Relationship Id="rId21" Type="http://schemas.openxmlformats.org/officeDocument/2006/relationships/slideLayout" Target="../slideLayouts/slideLayout118.xml"/><Relationship Id="rId42" Type="http://schemas.openxmlformats.org/officeDocument/2006/relationships/slideLayout" Target="../slideLayouts/slideLayout139.xml"/><Relationship Id="rId47" Type="http://schemas.openxmlformats.org/officeDocument/2006/relationships/slideLayout" Target="../slideLayouts/slideLayout144.xml"/><Relationship Id="rId63" Type="http://schemas.openxmlformats.org/officeDocument/2006/relationships/slideLayout" Target="../slideLayouts/slideLayout160.xml"/><Relationship Id="rId68" Type="http://schemas.openxmlformats.org/officeDocument/2006/relationships/slideLayout" Target="../slideLayouts/slideLayout165.xml"/><Relationship Id="rId84" Type="http://schemas.openxmlformats.org/officeDocument/2006/relationships/slideLayout" Target="../slideLayouts/slideLayout181.xml"/><Relationship Id="rId16" Type="http://schemas.openxmlformats.org/officeDocument/2006/relationships/slideLayout" Target="../slideLayouts/slideLayout113.xml"/><Relationship Id="rId11" Type="http://schemas.openxmlformats.org/officeDocument/2006/relationships/slideLayout" Target="../slideLayouts/slideLayout108.xml"/><Relationship Id="rId32" Type="http://schemas.openxmlformats.org/officeDocument/2006/relationships/slideLayout" Target="../slideLayouts/slideLayout129.xml"/><Relationship Id="rId37" Type="http://schemas.openxmlformats.org/officeDocument/2006/relationships/slideLayout" Target="../slideLayouts/slideLayout134.xml"/><Relationship Id="rId53" Type="http://schemas.openxmlformats.org/officeDocument/2006/relationships/slideLayout" Target="../slideLayouts/slideLayout150.xml"/><Relationship Id="rId58" Type="http://schemas.openxmlformats.org/officeDocument/2006/relationships/slideLayout" Target="../slideLayouts/slideLayout155.xml"/><Relationship Id="rId74" Type="http://schemas.openxmlformats.org/officeDocument/2006/relationships/slideLayout" Target="../slideLayouts/slideLayout171.xml"/><Relationship Id="rId79" Type="http://schemas.openxmlformats.org/officeDocument/2006/relationships/slideLayout" Target="../slideLayouts/slideLayout176.xml"/><Relationship Id="rId5" Type="http://schemas.openxmlformats.org/officeDocument/2006/relationships/slideLayout" Target="../slideLayouts/slideLayout102.xml"/><Relationship Id="rId19" Type="http://schemas.openxmlformats.org/officeDocument/2006/relationships/slideLayout" Target="../slideLayouts/slideLayout116.xml"/><Relationship Id="rId14" Type="http://schemas.openxmlformats.org/officeDocument/2006/relationships/slideLayout" Target="../slideLayouts/slideLayout111.xml"/><Relationship Id="rId22" Type="http://schemas.openxmlformats.org/officeDocument/2006/relationships/slideLayout" Target="../slideLayouts/slideLayout119.xml"/><Relationship Id="rId27" Type="http://schemas.openxmlformats.org/officeDocument/2006/relationships/slideLayout" Target="../slideLayouts/slideLayout124.xml"/><Relationship Id="rId30" Type="http://schemas.openxmlformats.org/officeDocument/2006/relationships/slideLayout" Target="../slideLayouts/slideLayout127.xml"/><Relationship Id="rId35" Type="http://schemas.openxmlformats.org/officeDocument/2006/relationships/slideLayout" Target="../slideLayouts/slideLayout132.xml"/><Relationship Id="rId43" Type="http://schemas.openxmlformats.org/officeDocument/2006/relationships/slideLayout" Target="../slideLayouts/slideLayout140.xml"/><Relationship Id="rId48" Type="http://schemas.openxmlformats.org/officeDocument/2006/relationships/slideLayout" Target="../slideLayouts/slideLayout145.xml"/><Relationship Id="rId56" Type="http://schemas.openxmlformats.org/officeDocument/2006/relationships/slideLayout" Target="../slideLayouts/slideLayout153.xml"/><Relationship Id="rId64" Type="http://schemas.openxmlformats.org/officeDocument/2006/relationships/slideLayout" Target="../slideLayouts/slideLayout161.xml"/><Relationship Id="rId69" Type="http://schemas.openxmlformats.org/officeDocument/2006/relationships/slideLayout" Target="../slideLayouts/slideLayout166.xml"/><Relationship Id="rId77" Type="http://schemas.openxmlformats.org/officeDocument/2006/relationships/slideLayout" Target="../slideLayouts/slideLayout174.xml"/><Relationship Id="rId8" Type="http://schemas.openxmlformats.org/officeDocument/2006/relationships/slideLayout" Target="../slideLayouts/slideLayout105.xml"/><Relationship Id="rId51" Type="http://schemas.openxmlformats.org/officeDocument/2006/relationships/slideLayout" Target="../slideLayouts/slideLayout148.xml"/><Relationship Id="rId72" Type="http://schemas.openxmlformats.org/officeDocument/2006/relationships/slideLayout" Target="../slideLayouts/slideLayout169.xml"/><Relationship Id="rId80" Type="http://schemas.openxmlformats.org/officeDocument/2006/relationships/slideLayout" Target="../slideLayouts/slideLayout177.xml"/><Relationship Id="rId85" Type="http://schemas.openxmlformats.org/officeDocument/2006/relationships/slideLayout" Target="../slideLayouts/slideLayout182.xml"/><Relationship Id="rId3" Type="http://schemas.openxmlformats.org/officeDocument/2006/relationships/slideLayout" Target="../slideLayouts/slideLayout100.xml"/><Relationship Id="rId12" Type="http://schemas.openxmlformats.org/officeDocument/2006/relationships/slideLayout" Target="../slideLayouts/slideLayout109.xml"/><Relationship Id="rId17" Type="http://schemas.openxmlformats.org/officeDocument/2006/relationships/slideLayout" Target="../slideLayouts/slideLayout114.xml"/><Relationship Id="rId25" Type="http://schemas.openxmlformats.org/officeDocument/2006/relationships/slideLayout" Target="../slideLayouts/slideLayout122.xml"/><Relationship Id="rId33" Type="http://schemas.openxmlformats.org/officeDocument/2006/relationships/slideLayout" Target="../slideLayouts/slideLayout130.xml"/><Relationship Id="rId38" Type="http://schemas.openxmlformats.org/officeDocument/2006/relationships/slideLayout" Target="../slideLayouts/slideLayout135.xml"/><Relationship Id="rId46" Type="http://schemas.openxmlformats.org/officeDocument/2006/relationships/slideLayout" Target="../slideLayouts/slideLayout143.xml"/><Relationship Id="rId59" Type="http://schemas.openxmlformats.org/officeDocument/2006/relationships/slideLayout" Target="../slideLayouts/slideLayout156.xml"/><Relationship Id="rId67" Type="http://schemas.openxmlformats.org/officeDocument/2006/relationships/slideLayout" Target="../slideLayouts/slideLayout164.xml"/><Relationship Id="rId20" Type="http://schemas.openxmlformats.org/officeDocument/2006/relationships/slideLayout" Target="../slideLayouts/slideLayout117.xml"/><Relationship Id="rId41" Type="http://schemas.openxmlformats.org/officeDocument/2006/relationships/slideLayout" Target="../slideLayouts/slideLayout138.xml"/><Relationship Id="rId54" Type="http://schemas.openxmlformats.org/officeDocument/2006/relationships/slideLayout" Target="../slideLayouts/slideLayout151.xml"/><Relationship Id="rId62" Type="http://schemas.openxmlformats.org/officeDocument/2006/relationships/slideLayout" Target="../slideLayouts/slideLayout159.xml"/><Relationship Id="rId70" Type="http://schemas.openxmlformats.org/officeDocument/2006/relationships/slideLayout" Target="../slideLayouts/slideLayout167.xml"/><Relationship Id="rId75" Type="http://schemas.openxmlformats.org/officeDocument/2006/relationships/slideLayout" Target="../slideLayouts/slideLayout172.xml"/><Relationship Id="rId83" Type="http://schemas.openxmlformats.org/officeDocument/2006/relationships/slideLayout" Target="../slideLayouts/slideLayout180.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5" Type="http://schemas.openxmlformats.org/officeDocument/2006/relationships/slideLayout" Target="../slideLayouts/slideLayout112.xml"/><Relationship Id="rId23" Type="http://schemas.openxmlformats.org/officeDocument/2006/relationships/slideLayout" Target="../slideLayouts/slideLayout120.xml"/><Relationship Id="rId28" Type="http://schemas.openxmlformats.org/officeDocument/2006/relationships/slideLayout" Target="../slideLayouts/slideLayout125.xml"/><Relationship Id="rId36" Type="http://schemas.openxmlformats.org/officeDocument/2006/relationships/slideLayout" Target="../slideLayouts/slideLayout133.xml"/><Relationship Id="rId49" Type="http://schemas.openxmlformats.org/officeDocument/2006/relationships/slideLayout" Target="../slideLayouts/slideLayout146.xml"/><Relationship Id="rId57" Type="http://schemas.openxmlformats.org/officeDocument/2006/relationships/slideLayout" Target="../slideLayouts/slideLayout154.xml"/><Relationship Id="rId10" Type="http://schemas.openxmlformats.org/officeDocument/2006/relationships/slideLayout" Target="../slideLayouts/slideLayout107.xml"/><Relationship Id="rId31" Type="http://schemas.openxmlformats.org/officeDocument/2006/relationships/slideLayout" Target="../slideLayouts/slideLayout128.xml"/><Relationship Id="rId44" Type="http://schemas.openxmlformats.org/officeDocument/2006/relationships/slideLayout" Target="../slideLayouts/slideLayout141.xml"/><Relationship Id="rId52" Type="http://schemas.openxmlformats.org/officeDocument/2006/relationships/slideLayout" Target="../slideLayouts/slideLayout149.xml"/><Relationship Id="rId60" Type="http://schemas.openxmlformats.org/officeDocument/2006/relationships/slideLayout" Target="../slideLayouts/slideLayout157.xml"/><Relationship Id="rId65" Type="http://schemas.openxmlformats.org/officeDocument/2006/relationships/slideLayout" Target="../slideLayouts/slideLayout162.xml"/><Relationship Id="rId73" Type="http://schemas.openxmlformats.org/officeDocument/2006/relationships/slideLayout" Target="../slideLayouts/slideLayout170.xml"/><Relationship Id="rId78" Type="http://schemas.openxmlformats.org/officeDocument/2006/relationships/slideLayout" Target="../slideLayouts/slideLayout175.xml"/><Relationship Id="rId81" Type="http://schemas.openxmlformats.org/officeDocument/2006/relationships/slideLayout" Target="../slideLayouts/slideLayout178.xml"/><Relationship Id="rId86" Type="http://schemas.openxmlformats.org/officeDocument/2006/relationships/theme" Target="../theme/theme3.xml"/><Relationship Id="rId4" Type="http://schemas.openxmlformats.org/officeDocument/2006/relationships/slideLayout" Target="../slideLayouts/slideLayout101.xml"/><Relationship Id="rId9" Type="http://schemas.openxmlformats.org/officeDocument/2006/relationships/slideLayout" Target="../slideLayouts/slideLayout106.xml"/><Relationship Id="rId13" Type="http://schemas.openxmlformats.org/officeDocument/2006/relationships/slideLayout" Target="../slideLayouts/slideLayout110.xml"/><Relationship Id="rId18" Type="http://schemas.openxmlformats.org/officeDocument/2006/relationships/slideLayout" Target="../slideLayouts/slideLayout115.xml"/><Relationship Id="rId39" Type="http://schemas.openxmlformats.org/officeDocument/2006/relationships/slideLayout" Target="../slideLayouts/slideLayout136.xml"/><Relationship Id="rId34" Type="http://schemas.openxmlformats.org/officeDocument/2006/relationships/slideLayout" Target="../slideLayouts/slideLayout131.xml"/><Relationship Id="rId50" Type="http://schemas.openxmlformats.org/officeDocument/2006/relationships/slideLayout" Target="../slideLayouts/slideLayout147.xml"/><Relationship Id="rId55" Type="http://schemas.openxmlformats.org/officeDocument/2006/relationships/slideLayout" Target="../slideLayouts/slideLayout152.xml"/><Relationship Id="rId76" Type="http://schemas.openxmlformats.org/officeDocument/2006/relationships/slideLayout" Target="../slideLayouts/slideLayout173.xml"/><Relationship Id="rId7" Type="http://schemas.openxmlformats.org/officeDocument/2006/relationships/slideLayout" Target="../slideLayouts/slideLayout104.xml"/><Relationship Id="rId71" Type="http://schemas.openxmlformats.org/officeDocument/2006/relationships/slideLayout" Target="../slideLayouts/slideLayout168.xml"/><Relationship Id="rId2" Type="http://schemas.openxmlformats.org/officeDocument/2006/relationships/slideLayout" Target="../slideLayouts/slideLayout99.xml"/><Relationship Id="rId29" Type="http://schemas.openxmlformats.org/officeDocument/2006/relationships/slideLayout" Target="../slideLayouts/slideLayout126.xml"/><Relationship Id="rId24" Type="http://schemas.openxmlformats.org/officeDocument/2006/relationships/slideLayout" Target="../slideLayouts/slideLayout121.xml"/><Relationship Id="rId40" Type="http://schemas.openxmlformats.org/officeDocument/2006/relationships/slideLayout" Target="../slideLayouts/slideLayout137.xml"/><Relationship Id="rId45" Type="http://schemas.openxmlformats.org/officeDocument/2006/relationships/slideLayout" Target="../slideLayouts/slideLayout142.xml"/><Relationship Id="rId66" Type="http://schemas.openxmlformats.org/officeDocument/2006/relationships/slideLayout" Target="../slideLayouts/slideLayout163.xml"/><Relationship Id="rId87" Type="http://schemas.openxmlformats.org/officeDocument/2006/relationships/image" Target="../media/image24.png"/><Relationship Id="rId61" Type="http://schemas.openxmlformats.org/officeDocument/2006/relationships/slideLayout" Target="../slideLayouts/slideLayout158.xml"/><Relationship Id="rId82" Type="http://schemas.openxmlformats.org/officeDocument/2006/relationships/slideLayout" Target="../slideLayouts/slideLayout179.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95.xml"/><Relationship Id="rId18" Type="http://schemas.openxmlformats.org/officeDocument/2006/relationships/slideLayout" Target="../slideLayouts/slideLayout200.xml"/><Relationship Id="rId26" Type="http://schemas.openxmlformats.org/officeDocument/2006/relationships/slideLayout" Target="../slideLayouts/slideLayout208.xml"/><Relationship Id="rId21" Type="http://schemas.openxmlformats.org/officeDocument/2006/relationships/slideLayout" Target="../slideLayouts/slideLayout203.xml"/><Relationship Id="rId34" Type="http://schemas.openxmlformats.org/officeDocument/2006/relationships/slideLayout" Target="../slideLayouts/slideLayout216.xml"/><Relationship Id="rId7" Type="http://schemas.openxmlformats.org/officeDocument/2006/relationships/slideLayout" Target="../slideLayouts/slideLayout189.xml"/><Relationship Id="rId12" Type="http://schemas.openxmlformats.org/officeDocument/2006/relationships/slideLayout" Target="../slideLayouts/slideLayout194.xml"/><Relationship Id="rId17" Type="http://schemas.openxmlformats.org/officeDocument/2006/relationships/slideLayout" Target="../slideLayouts/slideLayout199.xml"/><Relationship Id="rId25" Type="http://schemas.openxmlformats.org/officeDocument/2006/relationships/slideLayout" Target="../slideLayouts/slideLayout207.xml"/><Relationship Id="rId33" Type="http://schemas.openxmlformats.org/officeDocument/2006/relationships/slideLayout" Target="../slideLayouts/slideLayout215.xml"/><Relationship Id="rId38" Type="http://schemas.openxmlformats.org/officeDocument/2006/relationships/theme" Target="../theme/theme4.xml"/><Relationship Id="rId2" Type="http://schemas.openxmlformats.org/officeDocument/2006/relationships/slideLayout" Target="../slideLayouts/slideLayout184.xml"/><Relationship Id="rId16" Type="http://schemas.openxmlformats.org/officeDocument/2006/relationships/slideLayout" Target="../slideLayouts/slideLayout198.xml"/><Relationship Id="rId20" Type="http://schemas.openxmlformats.org/officeDocument/2006/relationships/slideLayout" Target="../slideLayouts/slideLayout202.xml"/><Relationship Id="rId29" Type="http://schemas.openxmlformats.org/officeDocument/2006/relationships/slideLayout" Target="../slideLayouts/slideLayout211.xml"/><Relationship Id="rId1" Type="http://schemas.openxmlformats.org/officeDocument/2006/relationships/slideLayout" Target="../slideLayouts/slideLayout183.xml"/><Relationship Id="rId6" Type="http://schemas.openxmlformats.org/officeDocument/2006/relationships/slideLayout" Target="../slideLayouts/slideLayout188.xml"/><Relationship Id="rId11" Type="http://schemas.openxmlformats.org/officeDocument/2006/relationships/slideLayout" Target="../slideLayouts/slideLayout193.xml"/><Relationship Id="rId24" Type="http://schemas.openxmlformats.org/officeDocument/2006/relationships/slideLayout" Target="../slideLayouts/slideLayout206.xml"/><Relationship Id="rId32" Type="http://schemas.openxmlformats.org/officeDocument/2006/relationships/slideLayout" Target="../slideLayouts/slideLayout214.xml"/><Relationship Id="rId37" Type="http://schemas.openxmlformats.org/officeDocument/2006/relationships/slideLayout" Target="../slideLayouts/slideLayout219.xml"/><Relationship Id="rId5" Type="http://schemas.openxmlformats.org/officeDocument/2006/relationships/slideLayout" Target="../slideLayouts/slideLayout187.xml"/><Relationship Id="rId15" Type="http://schemas.openxmlformats.org/officeDocument/2006/relationships/slideLayout" Target="../slideLayouts/slideLayout197.xml"/><Relationship Id="rId23" Type="http://schemas.openxmlformats.org/officeDocument/2006/relationships/slideLayout" Target="../slideLayouts/slideLayout205.xml"/><Relationship Id="rId28" Type="http://schemas.openxmlformats.org/officeDocument/2006/relationships/slideLayout" Target="../slideLayouts/slideLayout210.xml"/><Relationship Id="rId36" Type="http://schemas.openxmlformats.org/officeDocument/2006/relationships/slideLayout" Target="../slideLayouts/slideLayout218.xml"/><Relationship Id="rId10" Type="http://schemas.openxmlformats.org/officeDocument/2006/relationships/slideLayout" Target="../slideLayouts/slideLayout192.xml"/><Relationship Id="rId19" Type="http://schemas.openxmlformats.org/officeDocument/2006/relationships/slideLayout" Target="../slideLayouts/slideLayout201.xml"/><Relationship Id="rId31" Type="http://schemas.openxmlformats.org/officeDocument/2006/relationships/slideLayout" Target="../slideLayouts/slideLayout213.xml"/><Relationship Id="rId4" Type="http://schemas.openxmlformats.org/officeDocument/2006/relationships/slideLayout" Target="../slideLayouts/slideLayout186.xml"/><Relationship Id="rId9" Type="http://schemas.openxmlformats.org/officeDocument/2006/relationships/slideLayout" Target="../slideLayouts/slideLayout191.xml"/><Relationship Id="rId14" Type="http://schemas.openxmlformats.org/officeDocument/2006/relationships/slideLayout" Target="../slideLayouts/slideLayout196.xml"/><Relationship Id="rId22" Type="http://schemas.openxmlformats.org/officeDocument/2006/relationships/slideLayout" Target="../slideLayouts/slideLayout204.xml"/><Relationship Id="rId27" Type="http://schemas.openxmlformats.org/officeDocument/2006/relationships/slideLayout" Target="../slideLayouts/slideLayout209.xml"/><Relationship Id="rId30" Type="http://schemas.openxmlformats.org/officeDocument/2006/relationships/slideLayout" Target="../slideLayouts/slideLayout212.xml"/><Relationship Id="rId35" Type="http://schemas.openxmlformats.org/officeDocument/2006/relationships/slideLayout" Target="../slideLayouts/slideLayout217.xml"/><Relationship Id="rId8" Type="http://schemas.openxmlformats.org/officeDocument/2006/relationships/slideLayout" Target="../slideLayouts/slideLayout190.xml"/><Relationship Id="rId3" Type="http://schemas.openxmlformats.org/officeDocument/2006/relationships/slideLayout" Target="../slideLayouts/slideLayout18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F79F663-03CA-00AA-A3F3-EC687FAD824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nl-NL"/>
          </a:p>
        </p:txBody>
      </p:sp>
      <p:sp>
        <p:nvSpPr>
          <p:cNvPr id="3" name="Text Placeholder 2">
            <a:extLst>
              <a:ext uri="{FF2B5EF4-FFF2-40B4-BE49-F238E27FC236}">
                <a16:creationId xmlns:a16="http://schemas.microsoft.com/office/drawing/2014/main" id="{677FA97F-1731-B557-0348-E598654B00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nl-NL"/>
          </a:p>
        </p:txBody>
      </p:sp>
      <p:sp>
        <p:nvSpPr>
          <p:cNvPr id="4" name="Date Placeholder 3">
            <a:extLst>
              <a:ext uri="{FF2B5EF4-FFF2-40B4-BE49-F238E27FC236}">
                <a16:creationId xmlns:a16="http://schemas.microsoft.com/office/drawing/2014/main" id="{B9E69BBF-C58B-ED4C-1FE5-7AAA6F1EFE4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latin typeface="Helvetica" pitchFamily="2" charset="0"/>
              </a:defRPr>
            </a:lvl1pPr>
          </a:lstStyle>
          <a:p>
            <a:fld id="{D0FDAF74-C18C-D14E-97E4-BB237606CAFC}" type="datetimeFigureOut">
              <a:rPr lang="nl-NL" smtClean="0"/>
              <a:pPr/>
              <a:t>8-10-2025</a:t>
            </a:fld>
            <a:endParaRPr lang="nl-NL"/>
          </a:p>
        </p:txBody>
      </p:sp>
      <p:sp>
        <p:nvSpPr>
          <p:cNvPr id="5" name="Footer Placeholder 4">
            <a:extLst>
              <a:ext uri="{FF2B5EF4-FFF2-40B4-BE49-F238E27FC236}">
                <a16:creationId xmlns:a16="http://schemas.microsoft.com/office/drawing/2014/main" id="{6B0DBA78-39F4-CE52-232C-443478A9BF3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latin typeface="Helvetica" pitchFamily="2" charset="0"/>
              </a:defRPr>
            </a:lvl1pPr>
          </a:lstStyle>
          <a:p>
            <a:endParaRPr lang="nl-NL"/>
          </a:p>
        </p:txBody>
      </p:sp>
      <p:sp>
        <p:nvSpPr>
          <p:cNvPr id="6" name="Slide Number Placeholder 5">
            <a:extLst>
              <a:ext uri="{FF2B5EF4-FFF2-40B4-BE49-F238E27FC236}">
                <a16:creationId xmlns:a16="http://schemas.microsoft.com/office/drawing/2014/main" id="{8DBAD279-A198-FAEB-9E9A-8BA8DDA633A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latin typeface="Helvetica" pitchFamily="2" charset="0"/>
              </a:defRPr>
            </a:lvl1pPr>
          </a:lstStyle>
          <a:p>
            <a:fld id="{ADDAA34C-5483-1348-9317-F743A49B0AFE}" type="slidenum">
              <a:rPr lang="nl-NL" smtClean="0"/>
              <a:pPr/>
              <a:t>‹N°›</a:t>
            </a:fld>
            <a:endParaRPr lang="nl-NL"/>
          </a:p>
        </p:txBody>
      </p:sp>
    </p:spTree>
    <p:extLst>
      <p:ext uri="{BB962C8B-B14F-4D97-AF65-F5344CB8AC3E}">
        <p14:creationId xmlns:p14="http://schemas.microsoft.com/office/powerpoint/2010/main" val="3470791570"/>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657" r:id="rId6"/>
    <p:sldLayoutId id="2147483658" r:id="rId7"/>
    <p:sldLayoutId id="2147483662" r:id="rId8"/>
    <p:sldLayoutId id="2147483727" r:id="rId9"/>
    <p:sldLayoutId id="2147483725" r:id="rId10"/>
    <p:sldLayoutId id="2147483660" r:id="rId11"/>
    <p:sldLayoutId id="2147483726" r:id="rId12"/>
    <p:sldLayoutId id="2147483730" r:id="rId13"/>
    <p:sldLayoutId id="2147483731" r:id="rId14"/>
    <p:sldLayoutId id="2147483655" r:id="rId15"/>
    <p:sldLayoutId id="2147483664" r:id="rId16"/>
    <p:sldLayoutId id="2147483728" r:id="rId17"/>
    <p:sldLayoutId id="2147483729" r:id="rId18"/>
    <p:sldLayoutId id="2147483732" r:id="rId19"/>
    <p:sldLayoutId id="2147483733" r:id="rId20"/>
    <p:sldLayoutId id="2147483734" r:id="rId21"/>
    <p:sldLayoutId id="2147483735" r:id="rId22"/>
    <p:sldLayoutId id="2147483736" r:id="rId23"/>
    <p:sldLayoutId id="2147483737" r:id="rId24"/>
    <p:sldLayoutId id="2147483738" r:id="rId25"/>
    <p:sldLayoutId id="2147483739" r:id="rId26"/>
    <p:sldLayoutId id="2147483740" r:id="rId27"/>
    <p:sldLayoutId id="2147483741" r:id="rId28"/>
    <p:sldLayoutId id="2147483742" r:id="rId29"/>
    <p:sldLayoutId id="2147483743" r:id="rId30"/>
    <p:sldLayoutId id="2147483744" r:id="rId31"/>
    <p:sldLayoutId id="2147483745" r:id="rId32"/>
  </p:sldLayoutIdLst>
  <p:txStyles>
    <p:titleStyle>
      <a:lvl1pPr algn="l" defTabSz="914400" rtl="0" eaLnBrk="1" latinLnBrk="0" hangingPunct="1">
        <a:lnSpc>
          <a:spcPct val="90000"/>
        </a:lnSpc>
        <a:spcBef>
          <a:spcPct val="0"/>
        </a:spcBef>
        <a:buNone/>
        <a:defRPr sz="4400" kern="1200">
          <a:solidFill>
            <a:schemeClr val="tx1"/>
          </a:solidFill>
          <a:latin typeface="Helvetica"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 name="AKQA_LOGO_WHITE_VECTOR.png" descr="AKQA_LOGO_WHITE_VECTOR.png"/>
          <p:cNvPicPr>
            <a:picLocks noChangeAspect="1"/>
          </p:cNvPicPr>
          <p:nvPr/>
        </p:nvPicPr>
        <p:blipFill>
          <a:blip r:embed="rId67"/>
          <a:srcRect t="116" b="116"/>
          <a:stretch>
            <a:fillRect/>
          </a:stretch>
        </p:blipFill>
        <p:spPr>
          <a:xfrm>
            <a:off x="5715000" y="3246895"/>
            <a:ext cx="762000" cy="364211"/>
          </a:xfrm>
          <a:prstGeom prst="rect">
            <a:avLst/>
          </a:prstGeom>
          <a:ln w="12700">
            <a:miter lim="400000"/>
          </a:ln>
        </p:spPr>
      </p:pic>
      <p:sp>
        <p:nvSpPr>
          <p:cNvPr id="3" name="Slide Number"/>
          <p:cNvSpPr txBox="1">
            <a:spLocks noGrp="1"/>
          </p:cNvSpPr>
          <p:nvPr>
            <p:ph type="sldNum" sz="quarter" idx="2"/>
          </p:nvPr>
        </p:nvSpPr>
        <p:spPr>
          <a:xfrm>
            <a:off x="5984088" y="6540500"/>
            <a:ext cx="217475" cy="767390"/>
          </a:xfrm>
          <a:prstGeom prst="rect">
            <a:avLst/>
          </a:prstGeom>
          <a:ln w="12700">
            <a:miter lim="400000"/>
          </a:ln>
        </p:spPr>
        <p:txBody>
          <a:bodyPr wrap="square" lIns="50800" tIns="50800" rIns="50800" bIns="50800">
            <a:spAutoFit/>
          </a:bodyPr>
          <a:lstStyle>
            <a:lvl1pPr algn="ctr" defTabSz="412750">
              <a:defRPr sz="1200" spc="-36">
                <a:solidFill>
                  <a:srgbClr val="121212"/>
                </a:solidFill>
                <a:latin typeface="Helvetica Light"/>
                <a:ea typeface="Helvetica Light"/>
                <a:cs typeface="Helvetica Light"/>
                <a:sym typeface="Helvetica Light"/>
              </a:defRPr>
            </a:lvl1pPr>
          </a:lstStyle>
          <a:p>
            <a:fld id="{86CB4B4D-7CA3-9044-876B-883B54F8677D}" type="slidenum">
              <a:t>‹N°›</a:t>
            </a:fld>
            <a:endParaRPr/>
          </a:p>
        </p:txBody>
      </p:sp>
      <p:sp>
        <p:nvSpPr>
          <p:cNvPr id="4" name="Title Text"/>
          <p:cNvSpPr txBox="1">
            <a:spLocks noGrp="1"/>
          </p:cNvSpPr>
          <p:nvPr>
            <p:ph type="title"/>
          </p:nvPr>
        </p:nvSpPr>
        <p:spPr>
          <a:xfrm>
            <a:off x="889000" y="1149350"/>
            <a:ext cx="10414000" cy="23241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normAutofit/>
          </a:bodyPr>
          <a:lstStyle/>
          <a:p>
            <a:r>
              <a:t>Title Text</a:t>
            </a:r>
          </a:p>
        </p:txBody>
      </p:sp>
      <p:sp>
        <p:nvSpPr>
          <p:cNvPr id="5" name="Body Level One…"/>
          <p:cNvSpPr txBox="1">
            <a:spLocks noGrp="1"/>
          </p:cNvSpPr>
          <p:nvPr>
            <p:ph type="body" idx="1"/>
          </p:nvPr>
        </p:nvSpPr>
        <p:spPr>
          <a:xfrm>
            <a:off x="889000" y="3536950"/>
            <a:ext cx="10414000" cy="7937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Body Level One</a:t>
            </a:r>
          </a:p>
          <a:p>
            <a:pPr lvl="1"/>
            <a:r>
              <a:t>Body Level Two</a:t>
            </a:r>
          </a:p>
          <a:p>
            <a:pPr lvl="2"/>
            <a:r>
              <a:t>Body Level Three</a:t>
            </a:r>
          </a:p>
          <a:p>
            <a:pPr lvl="3"/>
            <a:r>
              <a:t>Body Level Four</a:t>
            </a:r>
          </a:p>
          <a:p>
            <a:pPr lvl="4"/>
            <a:r>
              <a:t>Body Level Five</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6" r:id="rId7"/>
    <p:sldLayoutId id="2147483659" r:id="rId8"/>
    <p:sldLayoutId id="2147483661" r:id="rId9"/>
    <p:sldLayoutId id="2147483663" r:id="rId10"/>
    <p:sldLayoutId id="2147483665" r:id="rId11"/>
    <p:sldLayoutId id="2147483666" r:id="rId12"/>
    <p:sldLayoutId id="2147483667" r:id="rId13"/>
    <p:sldLayoutId id="2147483668" r:id="rId14"/>
    <p:sldLayoutId id="2147483669" r:id="rId15"/>
    <p:sldLayoutId id="2147483670" r:id="rId16"/>
    <p:sldLayoutId id="2147483671" r:id="rId17"/>
    <p:sldLayoutId id="2147483673" r:id="rId18"/>
    <p:sldLayoutId id="2147483674" r:id="rId19"/>
    <p:sldLayoutId id="2147483676" r:id="rId20"/>
    <p:sldLayoutId id="2147483677" r:id="rId21"/>
    <p:sldLayoutId id="2147483678" r:id="rId22"/>
    <p:sldLayoutId id="2147483679" r:id="rId23"/>
    <p:sldLayoutId id="2147483680" r:id="rId24"/>
    <p:sldLayoutId id="2147483681" r:id="rId25"/>
    <p:sldLayoutId id="2147483682" r:id="rId26"/>
    <p:sldLayoutId id="2147483683" r:id="rId27"/>
    <p:sldLayoutId id="2147483684" r:id="rId28"/>
    <p:sldLayoutId id="2147483685" r:id="rId29"/>
    <p:sldLayoutId id="2147483686" r:id="rId30"/>
    <p:sldLayoutId id="2147483687" r:id="rId31"/>
    <p:sldLayoutId id="2147483688" r:id="rId32"/>
    <p:sldLayoutId id="2147483689" r:id="rId33"/>
    <p:sldLayoutId id="2147483690" r:id="rId34"/>
    <p:sldLayoutId id="2147483691" r:id="rId35"/>
    <p:sldLayoutId id="2147483692" r:id="rId36"/>
    <p:sldLayoutId id="2147483693" r:id="rId37"/>
    <p:sldLayoutId id="2147483694" r:id="rId38"/>
    <p:sldLayoutId id="2147483696" r:id="rId39"/>
    <p:sldLayoutId id="2147483697" r:id="rId40"/>
    <p:sldLayoutId id="2147483698" r:id="rId41"/>
    <p:sldLayoutId id="2147483699" r:id="rId42"/>
    <p:sldLayoutId id="2147483700" r:id="rId43"/>
    <p:sldLayoutId id="2147483701" r:id="rId44"/>
    <p:sldLayoutId id="2147483702" r:id="rId45"/>
    <p:sldLayoutId id="2147483703" r:id="rId46"/>
    <p:sldLayoutId id="2147483704" r:id="rId47"/>
    <p:sldLayoutId id="2147483705" r:id="rId48"/>
    <p:sldLayoutId id="2147483706" r:id="rId49"/>
    <p:sldLayoutId id="2147483707" r:id="rId50"/>
    <p:sldLayoutId id="2147483708" r:id="rId51"/>
    <p:sldLayoutId id="2147483709" r:id="rId52"/>
    <p:sldLayoutId id="2147483710" r:id="rId53"/>
    <p:sldLayoutId id="2147483711" r:id="rId54"/>
    <p:sldLayoutId id="2147483713" r:id="rId55"/>
    <p:sldLayoutId id="2147483714" r:id="rId56"/>
    <p:sldLayoutId id="2147483718" r:id="rId57"/>
    <p:sldLayoutId id="2147484989" r:id="rId58"/>
    <p:sldLayoutId id="2147484990" r:id="rId59"/>
    <p:sldLayoutId id="2147484991" r:id="rId60"/>
    <p:sldLayoutId id="2147484992" r:id="rId61"/>
    <p:sldLayoutId id="2147484993" r:id="rId62"/>
    <p:sldLayoutId id="2147484994" r:id="rId63"/>
    <p:sldLayoutId id="2147484995" r:id="rId64"/>
    <p:sldLayoutId id="2147484996" r:id="rId65"/>
  </p:sldLayoutIdLst>
  <p:transition spd="med"/>
  <p:txStyles>
    <p:titleStyle>
      <a:lvl1pPr marL="0" marR="0" indent="0" algn="l" defTabSz="825500" latinLnBrk="0">
        <a:lnSpc>
          <a:spcPct val="13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a:defRPr>
      </a:lvl1pPr>
      <a:lvl2pPr marL="0" marR="0" indent="228600" algn="l" defTabSz="825500" latinLnBrk="0">
        <a:lnSpc>
          <a:spcPct val="13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a:defRPr>
      </a:lvl2pPr>
      <a:lvl3pPr marL="0" marR="0" indent="457200" algn="l" defTabSz="825500" latinLnBrk="0">
        <a:lnSpc>
          <a:spcPct val="13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a:defRPr>
      </a:lvl3pPr>
      <a:lvl4pPr marL="0" marR="0" indent="685800" algn="l" defTabSz="825500" latinLnBrk="0">
        <a:lnSpc>
          <a:spcPct val="13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a:defRPr>
      </a:lvl4pPr>
      <a:lvl5pPr marL="0" marR="0" indent="914400" algn="l" defTabSz="825500" latinLnBrk="0">
        <a:lnSpc>
          <a:spcPct val="13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a:defRPr>
      </a:lvl5pPr>
      <a:lvl6pPr marL="0" marR="0" indent="1143000" algn="l" defTabSz="825500" latinLnBrk="0">
        <a:lnSpc>
          <a:spcPct val="13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a:defRPr>
      </a:lvl6pPr>
      <a:lvl7pPr marL="0" marR="0" indent="1371600" algn="l" defTabSz="825500" latinLnBrk="0">
        <a:lnSpc>
          <a:spcPct val="13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a:defRPr>
      </a:lvl7pPr>
      <a:lvl8pPr marL="0" marR="0" indent="1600200" algn="l" defTabSz="825500" latinLnBrk="0">
        <a:lnSpc>
          <a:spcPct val="13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a:defRPr>
      </a:lvl8pPr>
      <a:lvl9pPr marL="0" marR="0" indent="1828800" algn="l" defTabSz="825500" latinLnBrk="0">
        <a:lnSpc>
          <a:spcPct val="13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a:defRPr>
      </a:lvl9pPr>
    </p:titleStyle>
    <p:bodyStyle>
      <a:lvl1pPr marL="0" marR="0" indent="0" algn="l" defTabSz="825500" latinLnBrk="0">
        <a:lnSpc>
          <a:spcPct val="13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Helvetica"/>
        </a:defRPr>
      </a:lvl1pPr>
      <a:lvl2pPr marL="0" marR="0" indent="228600" algn="l" defTabSz="825500" latinLnBrk="0">
        <a:lnSpc>
          <a:spcPct val="13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Helvetica"/>
        </a:defRPr>
      </a:lvl2pPr>
      <a:lvl3pPr marL="0" marR="0" indent="457200" algn="l" defTabSz="825500" latinLnBrk="0">
        <a:lnSpc>
          <a:spcPct val="13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Helvetica"/>
        </a:defRPr>
      </a:lvl3pPr>
      <a:lvl4pPr marL="0" marR="0" indent="685800" algn="l" defTabSz="825500" latinLnBrk="0">
        <a:lnSpc>
          <a:spcPct val="13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Helvetica"/>
        </a:defRPr>
      </a:lvl4pPr>
      <a:lvl5pPr marL="0" marR="0" indent="914400" algn="l" defTabSz="825500" latinLnBrk="0">
        <a:lnSpc>
          <a:spcPct val="13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Helvetica"/>
        </a:defRPr>
      </a:lvl5pPr>
      <a:lvl6pPr marL="0" marR="0" indent="1143000" algn="l" defTabSz="825500" latinLnBrk="0">
        <a:lnSpc>
          <a:spcPct val="13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Helvetica"/>
        </a:defRPr>
      </a:lvl6pPr>
      <a:lvl7pPr marL="0" marR="0" indent="1371600" algn="l" defTabSz="825500" latinLnBrk="0">
        <a:lnSpc>
          <a:spcPct val="13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Helvetica"/>
        </a:defRPr>
      </a:lvl7pPr>
      <a:lvl8pPr marL="0" marR="0" indent="1600200" algn="l" defTabSz="825500" latinLnBrk="0">
        <a:lnSpc>
          <a:spcPct val="13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Helvetica"/>
        </a:defRPr>
      </a:lvl8pPr>
      <a:lvl9pPr marL="0" marR="0" indent="1828800" algn="l" defTabSz="825500" latinLnBrk="0">
        <a:lnSpc>
          <a:spcPct val="13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Helvetica"/>
        </a:defRPr>
      </a:lvl9pPr>
    </p:bodyStyle>
    <p:otherStyle>
      <a:lvl1pPr marL="0" marR="0" indent="0" algn="ctr" defTabSz="825500" latinLnBrk="0">
        <a:lnSpc>
          <a:spcPct val="90000"/>
        </a:lnSpc>
        <a:spcBef>
          <a:spcPts val="0"/>
        </a:spcBef>
        <a:spcAft>
          <a:spcPts val="0"/>
        </a:spcAft>
        <a:buClrTx/>
        <a:buSzTx/>
        <a:buFontTx/>
        <a:buNone/>
        <a:tabLst/>
        <a:defRPr sz="2400" b="0" i="0" u="none" strike="noStrike" cap="none" spc="-72" baseline="0">
          <a:solidFill>
            <a:schemeClr val="tx1"/>
          </a:solidFill>
          <a:uFillTx/>
          <a:latin typeface="+mn-lt"/>
          <a:ea typeface="+mn-ea"/>
          <a:cs typeface="+mn-cs"/>
          <a:sym typeface="Helvetica Light"/>
        </a:defRPr>
      </a:lvl1pPr>
      <a:lvl2pPr marL="0" marR="0" indent="228600" algn="ctr" defTabSz="825500" latinLnBrk="0">
        <a:lnSpc>
          <a:spcPct val="90000"/>
        </a:lnSpc>
        <a:spcBef>
          <a:spcPts val="0"/>
        </a:spcBef>
        <a:spcAft>
          <a:spcPts val="0"/>
        </a:spcAft>
        <a:buClrTx/>
        <a:buSzTx/>
        <a:buFontTx/>
        <a:buNone/>
        <a:tabLst/>
        <a:defRPr sz="2400" b="0" i="0" u="none" strike="noStrike" cap="none" spc="-72" baseline="0">
          <a:solidFill>
            <a:schemeClr val="tx1"/>
          </a:solidFill>
          <a:uFillTx/>
          <a:latin typeface="+mn-lt"/>
          <a:ea typeface="+mn-ea"/>
          <a:cs typeface="+mn-cs"/>
          <a:sym typeface="Helvetica Light"/>
        </a:defRPr>
      </a:lvl2pPr>
      <a:lvl3pPr marL="0" marR="0" indent="457200" algn="ctr" defTabSz="825500" latinLnBrk="0">
        <a:lnSpc>
          <a:spcPct val="90000"/>
        </a:lnSpc>
        <a:spcBef>
          <a:spcPts val="0"/>
        </a:spcBef>
        <a:spcAft>
          <a:spcPts val="0"/>
        </a:spcAft>
        <a:buClrTx/>
        <a:buSzTx/>
        <a:buFontTx/>
        <a:buNone/>
        <a:tabLst/>
        <a:defRPr sz="2400" b="0" i="0" u="none" strike="noStrike" cap="none" spc="-72" baseline="0">
          <a:solidFill>
            <a:schemeClr val="tx1"/>
          </a:solidFill>
          <a:uFillTx/>
          <a:latin typeface="+mn-lt"/>
          <a:ea typeface="+mn-ea"/>
          <a:cs typeface="+mn-cs"/>
          <a:sym typeface="Helvetica Light"/>
        </a:defRPr>
      </a:lvl3pPr>
      <a:lvl4pPr marL="0" marR="0" indent="685800" algn="ctr" defTabSz="825500" latinLnBrk="0">
        <a:lnSpc>
          <a:spcPct val="90000"/>
        </a:lnSpc>
        <a:spcBef>
          <a:spcPts val="0"/>
        </a:spcBef>
        <a:spcAft>
          <a:spcPts val="0"/>
        </a:spcAft>
        <a:buClrTx/>
        <a:buSzTx/>
        <a:buFontTx/>
        <a:buNone/>
        <a:tabLst/>
        <a:defRPr sz="2400" b="0" i="0" u="none" strike="noStrike" cap="none" spc="-72" baseline="0">
          <a:solidFill>
            <a:schemeClr val="tx1"/>
          </a:solidFill>
          <a:uFillTx/>
          <a:latin typeface="+mn-lt"/>
          <a:ea typeface="+mn-ea"/>
          <a:cs typeface="+mn-cs"/>
          <a:sym typeface="Helvetica Light"/>
        </a:defRPr>
      </a:lvl4pPr>
      <a:lvl5pPr marL="0" marR="0" indent="914400" algn="ctr" defTabSz="825500" latinLnBrk="0">
        <a:lnSpc>
          <a:spcPct val="90000"/>
        </a:lnSpc>
        <a:spcBef>
          <a:spcPts val="0"/>
        </a:spcBef>
        <a:spcAft>
          <a:spcPts val="0"/>
        </a:spcAft>
        <a:buClrTx/>
        <a:buSzTx/>
        <a:buFontTx/>
        <a:buNone/>
        <a:tabLst/>
        <a:defRPr sz="2400" b="0" i="0" u="none" strike="noStrike" cap="none" spc="-72" baseline="0">
          <a:solidFill>
            <a:schemeClr val="tx1"/>
          </a:solidFill>
          <a:uFillTx/>
          <a:latin typeface="+mn-lt"/>
          <a:ea typeface="+mn-ea"/>
          <a:cs typeface="+mn-cs"/>
          <a:sym typeface="Helvetica Light"/>
        </a:defRPr>
      </a:lvl5pPr>
      <a:lvl6pPr marL="0" marR="0" indent="1143000" algn="ctr" defTabSz="825500" latinLnBrk="0">
        <a:lnSpc>
          <a:spcPct val="90000"/>
        </a:lnSpc>
        <a:spcBef>
          <a:spcPts val="0"/>
        </a:spcBef>
        <a:spcAft>
          <a:spcPts val="0"/>
        </a:spcAft>
        <a:buClrTx/>
        <a:buSzTx/>
        <a:buFontTx/>
        <a:buNone/>
        <a:tabLst/>
        <a:defRPr sz="2400" b="0" i="0" u="none" strike="noStrike" cap="none" spc="-72" baseline="0">
          <a:solidFill>
            <a:schemeClr val="tx1"/>
          </a:solidFill>
          <a:uFillTx/>
          <a:latin typeface="+mn-lt"/>
          <a:ea typeface="+mn-ea"/>
          <a:cs typeface="+mn-cs"/>
          <a:sym typeface="Helvetica Light"/>
        </a:defRPr>
      </a:lvl6pPr>
      <a:lvl7pPr marL="0" marR="0" indent="1371600" algn="ctr" defTabSz="825500" latinLnBrk="0">
        <a:lnSpc>
          <a:spcPct val="90000"/>
        </a:lnSpc>
        <a:spcBef>
          <a:spcPts val="0"/>
        </a:spcBef>
        <a:spcAft>
          <a:spcPts val="0"/>
        </a:spcAft>
        <a:buClrTx/>
        <a:buSzTx/>
        <a:buFontTx/>
        <a:buNone/>
        <a:tabLst/>
        <a:defRPr sz="2400" b="0" i="0" u="none" strike="noStrike" cap="none" spc="-72" baseline="0">
          <a:solidFill>
            <a:schemeClr val="tx1"/>
          </a:solidFill>
          <a:uFillTx/>
          <a:latin typeface="+mn-lt"/>
          <a:ea typeface="+mn-ea"/>
          <a:cs typeface="+mn-cs"/>
          <a:sym typeface="Helvetica Light"/>
        </a:defRPr>
      </a:lvl7pPr>
      <a:lvl8pPr marL="0" marR="0" indent="1600200" algn="ctr" defTabSz="825500" latinLnBrk="0">
        <a:lnSpc>
          <a:spcPct val="90000"/>
        </a:lnSpc>
        <a:spcBef>
          <a:spcPts val="0"/>
        </a:spcBef>
        <a:spcAft>
          <a:spcPts val="0"/>
        </a:spcAft>
        <a:buClrTx/>
        <a:buSzTx/>
        <a:buFontTx/>
        <a:buNone/>
        <a:tabLst/>
        <a:defRPr sz="2400" b="0" i="0" u="none" strike="noStrike" cap="none" spc="-72" baseline="0">
          <a:solidFill>
            <a:schemeClr val="tx1"/>
          </a:solidFill>
          <a:uFillTx/>
          <a:latin typeface="+mn-lt"/>
          <a:ea typeface="+mn-ea"/>
          <a:cs typeface="+mn-cs"/>
          <a:sym typeface="Helvetica Light"/>
        </a:defRPr>
      </a:lvl8pPr>
      <a:lvl9pPr marL="0" marR="0" indent="1828800" algn="ctr" defTabSz="825500" latinLnBrk="0">
        <a:lnSpc>
          <a:spcPct val="90000"/>
        </a:lnSpc>
        <a:spcBef>
          <a:spcPts val="0"/>
        </a:spcBef>
        <a:spcAft>
          <a:spcPts val="0"/>
        </a:spcAft>
        <a:buClrTx/>
        <a:buSzTx/>
        <a:buFontTx/>
        <a:buNone/>
        <a:tabLst/>
        <a:defRPr sz="2400" b="0" i="0" u="none" strike="noStrike" cap="none" spc="-72" baseline="0">
          <a:solidFill>
            <a:schemeClr val="tx1"/>
          </a:solidFill>
          <a:uFillTx/>
          <a:latin typeface="+mn-lt"/>
          <a:ea typeface="+mn-ea"/>
          <a:cs typeface="+mn-cs"/>
          <a:sym typeface="Helvetica Light"/>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6" descr="Picture 6"/>
          <p:cNvPicPr>
            <a:picLocks noChangeAspect="1"/>
          </p:cNvPicPr>
          <p:nvPr/>
        </p:nvPicPr>
        <p:blipFill>
          <a:blip r:embed="rId87"/>
          <a:stretch>
            <a:fillRect/>
          </a:stretch>
        </p:blipFill>
        <p:spPr>
          <a:xfrm>
            <a:off x="489698" y="6569213"/>
            <a:ext cx="348503" cy="170440"/>
          </a:xfrm>
          <a:prstGeom prst="rect">
            <a:avLst/>
          </a:prstGeom>
          <a:ln w="12700">
            <a:miter lim="400000"/>
          </a:ln>
        </p:spPr>
      </p:pic>
      <p:sp>
        <p:nvSpPr>
          <p:cNvPr id="3" name="Straight Connector 7"/>
          <p:cNvSpPr/>
          <p:nvPr/>
        </p:nvSpPr>
        <p:spPr>
          <a:xfrm>
            <a:off x="489698" y="6503670"/>
            <a:ext cx="11226052" cy="1"/>
          </a:xfrm>
          <a:prstGeom prst="line">
            <a:avLst/>
          </a:prstGeom>
          <a:ln w="12700">
            <a:solidFill>
              <a:srgbClr val="000000"/>
            </a:solidFill>
            <a:miter/>
          </a:ln>
        </p:spPr>
        <p:txBody>
          <a:bodyPr tIns="45720" bIns="45720"/>
          <a:lstStyle/>
          <a:p>
            <a:pPr defTabSz="914400">
              <a:lnSpc>
                <a:spcPct val="100000"/>
              </a:lnSpc>
              <a:defRPr sz="3600">
                <a:latin typeface="Optima"/>
                <a:ea typeface="Optima"/>
                <a:cs typeface="Optima"/>
                <a:sym typeface="Optima"/>
              </a:defRPr>
            </a:pPr>
            <a:endParaRPr sz="1800"/>
          </a:p>
        </p:txBody>
      </p:sp>
      <p:sp>
        <p:nvSpPr>
          <p:cNvPr id="4" name="Title Text"/>
          <p:cNvSpPr txBox="1">
            <a:spLocks noGrp="1"/>
          </p:cNvSpPr>
          <p:nvPr>
            <p:ph type="title"/>
          </p:nvPr>
        </p:nvSpPr>
        <p:spPr>
          <a:xfrm>
            <a:off x="838200" y="784860"/>
            <a:ext cx="10617200" cy="6048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normAutofit/>
          </a:bodyPr>
          <a:lstStyle/>
          <a:p>
            <a:r>
              <a:t>Title Text</a:t>
            </a:r>
          </a:p>
        </p:txBody>
      </p:sp>
      <p:sp>
        <p:nvSpPr>
          <p:cNvPr id="5" name="Body Level One…"/>
          <p:cNvSpPr txBox="1">
            <a:spLocks noGrp="1"/>
          </p:cNvSpPr>
          <p:nvPr>
            <p:ph type="body" idx="1"/>
          </p:nvPr>
        </p:nvSpPr>
        <p:spPr>
          <a:xfrm>
            <a:off x="838200" y="1721802"/>
            <a:ext cx="10617200" cy="43513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ormAutofit/>
          </a:bodyPr>
          <a:lstStyle/>
          <a:p>
            <a:r>
              <a:t>Body Level One</a:t>
            </a:r>
          </a:p>
          <a:p>
            <a:pPr lvl="1"/>
            <a:r>
              <a:t>Body Level Two</a:t>
            </a:r>
          </a:p>
          <a:p>
            <a:pPr lvl="2"/>
            <a:r>
              <a:t>Body Level Three</a:t>
            </a:r>
          </a:p>
          <a:p>
            <a:pPr lvl="3"/>
            <a:r>
              <a:t>Body Level Four</a:t>
            </a:r>
          </a:p>
          <a:p>
            <a:pPr lvl="4"/>
            <a:r>
              <a:t>Body Level Five</a:t>
            </a:r>
          </a:p>
        </p:txBody>
      </p:sp>
      <p:pic>
        <p:nvPicPr>
          <p:cNvPr id="6" name="Picture 6" descr="Picture 6"/>
          <p:cNvPicPr>
            <a:picLocks noChangeAspect="1"/>
          </p:cNvPicPr>
          <p:nvPr/>
        </p:nvPicPr>
        <p:blipFill>
          <a:blip r:embed="rId87"/>
          <a:stretch>
            <a:fillRect/>
          </a:stretch>
        </p:blipFill>
        <p:spPr>
          <a:xfrm>
            <a:off x="489698" y="6569213"/>
            <a:ext cx="348503" cy="170440"/>
          </a:xfrm>
          <a:prstGeom prst="rect">
            <a:avLst/>
          </a:prstGeom>
          <a:ln w="12700">
            <a:miter lim="400000"/>
          </a:ln>
        </p:spPr>
      </p:pic>
      <p:sp>
        <p:nvSpPr>
          <p:cNvPr id="7" name="Straight Connector 9"/>
          <p:cNvSpPr/>
          <p:nvPr/>
        </p:nvSpPr>
        <p:spPr>
          <a:xfrm>
            <a:off x="489698" y="6503670"/>
            <a:ext cx="11226052" cy="1"/>
          </a:xfrm>
          <a:prstGeom prst="line">
            <a:avLst/>
          </a:prstGeom>
          <a:ln w="12700">
            <a:solidFill>
              <a:srgbClr val="000000"/>
            </a:solidFill>
            <a:miter/>
          </a:ln>
        </p:spPr>
        <p:txBody>
          <a:bodyPr tIns="45720" bIns="45720"/>
          <a:lstStyle/>
          <a:p>
            <a:pPr defTabSz="914400">
              <a:lnSpc>
                <a:spcPct val="100000"/>
              </a:lnSpc>
              <a:defRPr sz="3600">
                <a:latin typeface="Optima"/>
                <a:ea typeface="Optima"/>
                <a:cs typeface="Optima"/>
                <a:sym typeface="Optima"/>
              </a:defRPr>
            </a:pPr>
            <a:endParaRPr sz="1800"/>
          </a:p>
        </p:txBody>
      </p:sp>
      <p:sp>
        <p:nvSpPr>
          <p:cNvPr id="8" name="Dianummer"/>
          <p:cNvSpPr txBox="1">
            <a:spLocks noGrp="1"/>
          </p:cNvSpPr>
          <p:nvPr>
            <p:ph type="sldNum" sz="quarter" idx="2"/>
          </p:nvPr>
        </p:nvSpPr>
        <p:spPr>
          <a:xfrm>
            <a:off x="5892800" y="6172200"/>
            <a:ext cx="2844800" cy="368301"/>
          </a:xfrm>
          <a:prstGeom prst="rect">
            <a:avLst/>
          </a:prstGeom>
          <a:ln w="12700">
            <a:miter lim="400000"/>
          </a:ln>
        </p:spPr>
        <p:txBody>
          <a:bodyPr wrap="square" tIns="91439" bIns="91439" anchor="ctr">
            <a:spAutoFit/>
          </a:bodyPr>
          <a:lstStyle>
            <a:lvl1pPr algn="r" defTabSz="914400">
              <a:lnSpc>
                <a:spcPct val="100000"/>
              </a:lnSpc>
              <a:defRPr sz="1200">
                <a:latin typeface="Optima"/>
                <a:ea typeface="Optima"/>
                <a:cs typeface="Optima"/>
                <a:sym typeface="Optima"/>
              </a:defRPr>
            </a:lvl1pPr>
          </a:lstStyle>
          <a:p>
            <a:fld id="{86CB4B4D-7CA3-9044-876B-883B54F8677D}" type="slidenum">
              <a:t>‹N°›</a:t>
            </a:fld>
            <a:endParaRPr/>
          </a:p>
        </p:txBody>
      </p:sp>
    </p:spTree>
    <p:extLst>
      <p:ext uri="{BB962C8B-B14F-4D97-AF65-F5344CB8AC3E}">
        <p14:creationId xmlns:p14="http://schemas.microsoft.com/office/powerpoint/2010/main" val="4129086336"/>
      </p:ext>
    </p:extLst>
  </p:cSld>
  <p:clrMap bg1="lt1" tx1="dk1" bg2="lt2" tx2="dk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 id="2147483818" r:id="rId10"/>
    <p:sldLayoutId id="2147483819" r:id="rId11"/>
    <p:sldLayoutId id="2147483820" r:id="rId12"/>
    <p:sldLayoutId id="2147483821" r:id="rId13"/>
    <p:sldLayoutId id="2147483822" r:id="rId14"/>
    <p:sldLayoutId id="2147483823" r:id="rId15"/>
    <p:sldLayoutId id="2147483824" r:id="rId16"/>
    <p:sldLayoutId id="2147483825" r:id="rId17"/>
    <p:sldLayoutId id="2147483826" r:id="rId18"/>
    <p:sldLayoutId id="2147483827" r:id="rId19"/>
    <p:sldLayoutId id="2147483828" r:id="rId20"/>
    <p:sldLayoutId id="2147483829" r:id="rId21"/>
    <p:sldLayoutId id="2147483830" r:id="rId22"/>
    <p:sldLayoutId id="2147483831" r:id="rId23"/>
    <p:sldLayoutId id="2147483832" r:id="rId24"/>
    <p:sldLayoutId id="2147483833" r:id="rId25"/>
    <p:sldLayoutId id="2147483834" r:id="rId26"/>
    <p:sldLayoutId id="2147483835" r:id="rId27"/>
    <p:sldLayoutId id="2147483836" r:id="rId28"/>
    <p:sldLayoutId id="2147483837" r:id="rId29"/>
    <p:sldLayoutId id="2147483838" r:id="rId30"/>
    <p:sldLayoutId id="2147483839" r:id="rId31"/>
    <p:sldLayoutId id="2147483840" r:id="rId32"/>
    <p:sldLayoutId id="2147483841" r:id="rId33"/>
    <p:sldLayoutId id="2147483842" r:id="rId34"/>
    <p:sldLayoutId id="2147483843" r:id="rId35"/>
    <p:sldLayoutId id="2147483844" r:id="rId36"/>
    <p:sldLayoutId id="2147483845" r:id="rId37"/>
    <p:sldLayoutId id="2147483846" r:id="rId38"/>
    <p:sldLayoutId id="2147483847" r:id="rId39"/>
    <p:sldLayoutId id="2147483848" r:id="rId40"/>
    <p:sldLayoutId id="2147483849" r:id="rId41"/>
    <p:sldLayoutId id="2147483850" r:id="rId42"/>
    <p:sldLayoutId id="2147483851" r:id="rId43"/>
    <p:sldLayoutId id="2147483852" r:id="rId44"/>
    <p:sldLayoutId id="2147483853" r:id="rId45"/>
    <p:sldLayoutId id="2147483854" r:id="rId46"/>
    <p:sldLayoutId id="2147483855" r:id="rId47"/>
    <p:sldLayoutId id="2147483856" r:id="rId48"/>
    <p:sldLayoutId id="2147483857" r:id="rId49"/>
    <p:sldLayoutId id="2147483858" r:id="rId50"/>
    <p:sldLayoutId id="2147483859" r:id="rId51"/>
    <p:sldLayoutId id="2147483860" r:id="rId52"/>
    <p:sldLayoutId id="2147483861" r:id="rId53"/>
    <p:sldLayoutId id="2147483862" r:id="rId54"/>
    <p:sldLayoutId id="2147483863" r:id="rId55"/>
    <p:sldLayoutId id="2147483864" r:id="rId56"/>
    <p:sldLayoutId id="2147483865" r:id="rId57"/>
    <p:sldLayoutId id="2147483780" r:id="rId58"/>
    <p:sldLayoutId id="2147483867" r:id="rId59"/>
    <p:sldLayoutId id="2147483868" r:id="rId60"/>
    <p:sldLayoutId id="2147483869" r:id="rId61"/>
    <p:sldLayoutId id="2147483870" r:id="rId62"/>
    <p:sldLayoutId id="2147483871" r:id="rId63"/>
    <p:sldLayoutId id="2147483872" r:id="rId64"/>
    <p:sldLayoutId id="2147483873" r:id="rId65"/>
    <p:sldLayoutId id="2147483874" r:id="rId66"/>
    <p:sldLayoutId id="2147483875" r:id="rId67"/>
    <p:sldLayoutId id="2147483876" r:id="rId68"/>
    <p:sldLayoutId id="2147483877" r:id="rId69"/>
    <p:sldLayoutId id="2147483878" r:id="rId70"/>
    <p:sldLayoutId id="2147483879" r:id="rId71"/>
    <p:sldLayoutId id="2147483880" r:id="rId72"/>
    <p:sldLayoutId id="2147483881" r:id="rId73"/>
    <p:sldLayoutId id="2147483882" r:id="rId74"/>
    <p:sldLayoutId id="2147483883" r:id="rId75"/>
    <p:sldLayoutId id="2147483884" r:id="rId76"/>
    <p:sldLayoutId id="2147483885" r:id="rId77"/>
    <p:sldLayoutId id="2147483886" r:id="rId78"/>
    <p:sldLayoutId id="2147483887" r:id="rId79"/>
    <p:sldLayoutId id="2147483888" r:id="rId80"/>
    <p:sldLayoutId id="2147483889" r:id="rId81"/>
    <p:sldLayoutId id="2147483890" r:id="rId82"/>
    <p:sldLayoutId id="2147483891" r:id="rId83"/>
    <p:sldLayoutId id="2147483892" r:id="rId84"/>
    <p:sldLayoutId id="2147483893" r:id="rId85"/>
  </p:sldLayoutIdLst>
  <p:transition spd="med"/>
  <p:txStyles>
    <p:titleStyle>
      <a:lvl1pPr marL="0" marR="0" indent="0" algn="l" defTabSz="1828800" latinLnBrk="0">
        <a:lnSpc>
          <a:spcPct val="90000"/>
        </a:lnSpc>
        <a:spcBef>
          <a:spcPts val="0"/>
        </a:spcBef>
        <a:spcAft>
          <a:spcPts val="0"/>
        </a:spcAft>
        <a:buClrTx/>
        <a:buSzTx/>
        <a:buFontTx/>
        <a:buNone/>
        <a:tabLst/>
        <a:defRPr sz="7200" b="0" i="0" u="none" strike="noStrike" cap="none" spc="0" baseline="0">
          <a:solidFill>
            <a:srgbClr val="000000"/>
          </a:solidFill>
          <a:uFillTx/>
          <a:latin typeface="Optima"/>
          <a:ea typeface="Optima"/>
          <a:cs typeface="Optima"/>
          <a:sym typeface="Optima"/>
        </a:defRPr>
      </a:lvl1pPr>
      <a:lvl2pPr marL="0" marR="0" indent="0" algn="l" defTabSz="1828800" latinLnBrk="0">
        <a:lnSpc>
          <a:spcPct val="90000"/>
        </a:lnSpc>
        <a:spcBef>
          <a:spcPts val="0"/>
        </a:spcBef>
        <a:spcAft>
          <a:spcPts val="0"/>
        </a:spcAft>
        <a:buClrTx/>
        <a:buSzTx/>
        <a:buFontTx/>
        <a:buNone/>
        <a:tabLst/>
        <a:defRPr sz="7200" b="0" i="0" u="none" strike="noStrike" cap="none" spc="0" baseline="0">
          <a:solidFill>
            <a:srgbClr val="000000"/>
          </a:solidFill>
          <a:uFillTx/>
          <a:latin typeface="Optima"/>
          <a:ea typeface="Optima"/>
          <a:cs typeface="Optima"/>
          <a:sym typeface="Optima"/>
        </a:defRPr>
      </a:lvl2pPr>
      <a:lvl3pPr marL="0" marR="0" indent="0" algn="l" defTabSz="1828800" latinLnBrk="0">
        <a:lnSpc>
          <a:spcPct val="90000"/>
        </a:lnSpc>
        <a:spcBef>
          <a:spcPts val="0"/>
        </a:spcBef>
        <a:spcAft>
          <a:spcPts val="0"/>
        </a:spcAft>
        <a:buClrTx/>
        <a:buSzTx/>
        <a:buFontTx/>
        <a:buNone/>
        <a:tabLst/>
        <a:defRPr sz="7200" b="0" i="0" u="none" strike="noStrike" cap="none" spc="0" baseline="0">
          <a:solidFill>
            <a:srgbClr val="000000"/>
          </a:solidFill>
          <a:uFillTx/>
          <a:latin typeface="Optima"/>
          <a:ea typeface="Optima"/>
          <a:cs typeface="Optima"/>
          <a:sym typeface="Optima"/>
        </a:defRPr>
      </a:lvl3pPr>
      <a:lvl4pPr marL="0" marR="0" indent="0" algn="l" defTabSz="1828800" latinLnBrk="0">
        <a:lnSpc>
          <a:spcPct val="90000"/>
        </a:lnSpc>
        <a:spcBef>
          <a:spcPts val="0"/>
        </a:spcBef>
        <a:spcAft>
          <a:spcPts val="0"/>
        </a:spcAft>
        <a:buClrTx/>
        <a:buSzTx/>
        <a:buFontTx/>
        <a:buNone/>
        <a:tabLst/>
        <a:defRPr sz="7200" b="0" i="0" u="none" strike="noStrike" cap="none" spc="0" baseline="0">
          <a:solidFill>
            <a:srgbClr val="000000"/>
          </a:solidFill>
          <a:uFillTx/>
          <a:latin typeface="Optima"/>
          <a:ea typeface="Optima"/>
          <a:cs typeface="Optima"/>
          <a:sym typeface="Optima"/>
        </a:defRPr>
      </a:lvl4pPr>
      <a:lvl5pPr marL="0" marR="0" indent="0" algn="l" defTabSz="1828800" latinLnBrk="0">
        <a:lnSpc>
          <a:spcPct val="90000"/>
        </a:lnSpc>
        <a:spcBef>
          <a:spcPts val="0"/>
        </a:spcBef>
        <a:spcAft>
          <a:spcPts val="0"/>
        </a:spcAft>
        <a:buClrTx/>
        <a:buSzTx/>
        <a:buFontTx/>
        <a:buNone/>
        <a:tabLst/>
        <a:defRPr sz="7200" b="0" i="0" u="none" strike="noStrike" cap="none" spc="0" baseline="0">
          <a:solidFill>
            <a:srgbClr val="000000"/>
          </a:solidFill>
          <a:uFillTx/>
          <a:latin typeface="Optima"/>
          <a:ea typeface="Optima"/>
          <a:cs typeface="Optima"/>
          <a:sym typeface="Optima"/>
        </a:defRPr>
      </a:lvl5pPr>
      <a:lvl6pPr marL="0" marR="0" indent="0" algn="l" defTabSz="1828800" latinLnBrk="0">
        <a:lnSpc>
          <a:spcPct val="90000"/>
        </a:lnSpc>
        <a:spcBef>
          <a:spcPts val="0"/>
        </a:spcBef>
        <a:spcAft>
          <a:spcPts val="0"/>
        </a:spcAft>
        <a:buClrTx/>
        <a:buSzTx/>
        <a:buFontTx/>
        <a:buNone/>
        <a:tabLst/>
        <a:defRPr sz="7200" b="0" i="0" u="none" strike="noStrike" cap="none" spc="0" baseline="0">
          <a:solidFill>
            <a:srgbClr val="000000"/>
          </a:solidFill>
          <a:uFillTx/>
          <a:latin typeface="Optima"/>
          <a:ea typeface="Optima"/>
          <a:cs typeface="Optima"/>
          <a:sym typeface="Optima"/>
        </a:defRPr>
      </a:lvl6pPr>
      <a:lvl7pPr marL="0" marR="0" indent="0" algn="l" defTabSz="1828800" latinLnBrk="0">
        <a:lnSpc>
          <a:spcPct val="90000"/>
        </a:lnSpc>
        <a:spcBef>
          <a:spcPts val="0"/>
        </a:spcBef>
        <a:spcAft>
          <a:spcPts val="0"/>
        </a:spcAft>
        <a:buClrTx/>
        <a:buSzTx/>
        <a:buFontTx/>
        <a:buNone/>
        <a:tabLst/>
        <a:defRPr sz="7200" b="0" i="0" u="none" strike="noStrike" cap="none" spc="0" baseline="0">
          <a:solidFill>
            <a:srgbClr val="000000"/>
          </a:solidFill>
          <a:uFillTx/>
          <a:latin typeface="Optima"/>
          <a:ea typeface="Optima"/>
          <a:cs typeface="Optima"/>
          <a:sym typeface="Optima"/>
        </a:defRPr>
      </a:lvl7pPr>
      <a:lvl8pPr marL="0" marR="0" indent="0" algn="l" defTabSz="1828800" latinLnBrk="0">
        <a:lnSpc>
          <a:spcPct val="90000"/>
        </a:lnSpc>
        <a:spcBef>
          <a:spcPts val="0"/>
        </a:spcBef>
        <a:spcAft>
          <a:spcPts val="0"/>
        </a:spcAft>
        <a:buClrTx/>
        <a:buSzTx/>
        <a:buFontTx/>
        <a:buNone/>
        <a:tabLst/>
        <a:defRPr sz="7200" b="0" i="0" u="none" strike="noStrike" cap="none" spc="0" baseline="0">
          <a:solidFill>
            <a:srgbClr val="000000"/>
          </a:solidFill>
          <a:uFillTx/>
          <a:latin typeface="Optima"/>
          <a:ea typeface="Optima"/>
          <a:cs typeface="Optima"/>
          <a:sym typeface="Optima"/>
        </a:defRPr>
      </a:lvl8pPr>
      <a:lvl9pPr marL="0" marR="0" indent="0" algn="l" defTabSz="1828800" latinLnBrk="0">
        <a:lnSpc>
          <a:spcPct val="90000"/>
        </a:lnSpc>
        <a:spcBef>
          <a:spcPts val="0"/>
        </a:spcBef>
        <a:spcAft>
          <a:spcPts val="0"/>
        </a:spcAft>
        <a:buClrTx/>
        <a:buSzTx/>
        <a:buFontTx/>
        <a:buNone/>
        <a:tabLst/>
        <a:defRPr sz="7200" b="0" i="0" u="none" strike="noStrike" cap="none" spc="0" baseline="0">
          <a:solidFill>
            <a:srgbClr val="000000"/>
          </a:solidFill>
          <a:uFillTx/>
          <a:latin typeface="Optima"/>
          <a:ea typeface="Optima"/>
          <a:cs typeface="Optima"/>
          <a:sym typeface="Optima"/>
        </a:defRPr>
      </a:lvl9pPr>
    </p:titleStyle>
    <p:bodyStyle>
      <a:lvl1pPr marL="457200" marR="0" indent="-457200" algn="l" defTabSz="1828800" latinLnBrk="0">
        <a:lnSpc>
          <a:spcPct val="90000"/>
        </a:lnSpc>
        <a:spcBef>
          <a:spcPts val="2000"/>
        </a:spcBef>
        <a:spcAft>
          <a:spcPts val="0"/>
        </a:spcAft>
        <a:buClrTx/>
        <a:buSzPct val="100000"/>
        <a:buFont typeface="Arial"/>
        <a:buChar char="•"/>
        <a:tabLst/>
        <a:defRPr sz="3600" b="0" i="0" u="none" strike="noStrike" cap="none" spc="0" baseline="0">
          <a:solidFill>
            <a:srgbClr val="000000"/>
          </a:solidFill>
          <a:uFillTx/>
          <a:latin typeface="Optima"/>
          <a:ea typeface="Optima"/>
          <a:cs typeface="Optima"/>
          <a:sym typeface="Optima"/>
        </a:defRPr>
      </a:lvl1pPr>
      <a:lvl2pPr marL="971550" marR="0" indent="-514350" algn="l" defTabSz="1828800" latinLnBrk="0">
        <a:lnSpc>
          <a:spcPct val="90000"/>
        </a:lnSpc>
        <a:spcBef>
          <a:spcPts val="2000"/>
        </a:spcBef>
        <a:spcAft>
          <a:spcPts val="0"/>
        </a:spcAft>
        <a:buClrTx/>
        <a:buSzPct val="100000"/>
        <a:buFont typeface="Arial"/>
        <a:buChar char="•"/>
        <a:tabLst/>
        <a:defRPr sz="3600" b="0" i="0" u="none" strike="noStrike" cap="none" spc="0" baseline="0">
          <a:solidFill>
            <a:srgbClr val="000000"/>
          </a:solidFill>
          <a:uFillTx/>
          <a:latin typeface="Optima"/>
          <a:ea typeface="Optima"/>
          <a:cs typeface="Optima"/>
          <a:sym typeface="Optima"/>
        </a:defRPr>
      </a:lvl2pPr>
      <a:lvl3pPr marL="1502228" marR="0" indent="-587828" algn="l" defTabSz="1828800" latinLnBrk="0">
        <a:lnSpc>
          <a:spcPct val="90000"/>
        </a:lnSpc>
        <a:spcBef>
          <a:spcPts val="2000"/>
        </a:spcBef>
        <a:spcAft>
          <a:spcPts val="0"/>
        </a:spcAft>
        <a:buClrTx/>
        <a:buSzPct val="100000"/>
        <a:buFont typeface="Arial"/>
        <a:buChar char="•"/>
        <a:tabLst/>
        <a:defRPr sz="3600" b="0" i="0" u="none" strike="noStrike" cap="none" spc="0" baseline="0">
          <a:solidFill>
            <a:srgbClr val="000000"/>
          </a:solidFill>
          <a:uFillTx/>
          <a:latin typeface="Optima"/>
          <a:ea typeface="Optima"/>
          <a:cs typeface="Optima"/>
          <a:sym typeface="Optima"/>
        </a:defRPr>
      </a:lvl3pPr>
      <a:lvl4pPr marL="2057400" marR="0" indent="-685800" algn="l" defTabSz="1828800" latinLnBrk="0">
        <a:lnSpc>
          <a:spcPct val="90000"/>
        </a:lnSpc>
        <a:spcBef>
          <a:spcPts val="2000"/>
        </a:spcBef>
        <a:spcAft>
          <a:spcPts val="0"/>
        </a:spcAft>
        <a:buClrTx/>
        <a:buSzPct val="100000"/>
        <a:buFont typeface="Arial"/>
        <a:buChar char="•"/>
        <a:tabLst/>
        <a:defRPr sz="3600" b="0" i="0" u="none" strike="noStrike" cap="none" spc="0" baseline="0">
          <a:solidFill>
            <a:srgbClr val="000000"/>
          </a:solidFill>
          <a:uFillTx/>
          <a:latin typeface="Optima"/>
          <a:ea typeface="Optima"/>
          <a:cs typeface="Optima"/>
          <a:sym typeface="Optima"/>
        </a:defRPr>
      </a:lvl4pPr>
      <a:lvl5pPr marL="2514600" marR="0" indent="-685800" algn="l" defTabSz="1828800" latinLnBrk="0">
        <a:lnSpc>
          <a:spcPct val="90000"/>
        </a:lnSpc>
        <a:spcBef>
          <a:spcPts val="2000"/>
        </a:spcBef>
        <a:spcAft>
          <a:spcPts val="0"/>
        </a:spcAft>
        <a:buClrTx/>
        <a:buSzPct val="100000"/>
        <a:buFont typeface="Arial"/>
        <a:buChar char="•"/>
        <a:tabLst/>
        <a:defRPr sz="3600" b="0" i="0" u="none" strike="noStrike" cap="none" spc="0" baseline="0">
          <a:solidFill>
            <a:srgbClr val="000000"/>
          </a:solidFill>
          <a:uFillTx/>
          <a:latin typeface="Optima"/>
          <a:ea typeface="Optima"/>
          <a:cs typeface="Optima"/>
          <a:sym typeface="Optima"/>
        </a:defRPr>
      </a:lvl5pPr>
      <a:lvl6pPr marL="2743200" marR="0" indent="-457200" algn="l" defTabSz="1828800" latinLnBrk="0">
        <a:lnSpc>
          <a:spcPct val="90000"/>
        </a:lnSpc>
        <a:spcBef>
          <a:spcPts val="2000"/>
        </a:spcBef>
        <a:spcAft>
          <a:spcPts val="0"/>
        </a:spcAft>
        <a:buClrTx/>
        <a:buSzPct val="100000"/>
        <a:buFont typeface="Arial"/>
        <a:buChar char="•"/>
        <a:tabLst/>
        <a:defRPr sz="3600" b="0" i="0" u="none" strike="noStrike" cap="none" spc="0" baseline="0">
          <a:solidFill>
            <a:srgbClr val="000000"/>
          </a:solidFill>
          <a:uFillTx/>
          <a:latin typeface="Optima"/>
          <a:ea typeface="Optima"/>
          <a:cs typeface="Optima"/>
          <a:sym typeface="Optima"/>
        </a:defRPr>
      </a:lvl6pPr>
      <a:lvl7pPr marL="3200400" marR="0" indent="-457200" algn="l" defTabSz="1828800" latinLnBrk="0">
        <a:lnSpc>
          <a:spcPct val="90000"/>
        </a:lnSpc>
        <a:spcBef>
          <a:spcPts val="2000"/>
        </a:spcBef>
        <a:spcAft>
          <a:spcPts val="0"/>
        </a:spcAft>
        <a:buClrTx/>
        <a:buSzPct val="100000"/>
        <a:buFont typeface="Arial"/>
        <a:buChar char="•"/>
        <a:tabLst/>
        <a:defRPr sz="3600" b="0" i="0" u="none" strike="noStrike" cap="none" spc="0" baseline="0">
          <a:solidFill>
            <a:srgbClr val="000000"/>
          </a:solidFill>
          <a:uFillTx/>
          <a:latin typeface="Optima"/>
          <a:ea typeface="Optima"/>
          <a:cs typeface="Optima"/>
          <a:sym typeface="Optima"/>
        </a:defRPr>
      </a:lvl7pPr>
      <a:lvl8pPr marL="3657600" marR="0" indent="-457200" algn="l" defTabSz="1828800" latinLnBrk="0">
        <a:lnSpc>
          <a:spcPct val="90000"/>
        </a:lnSpc>
        <a:spcBef>
          <a:spcPts val="2000"/>
        </a:spcBef>
        <a:spcAft>
          <a:spcPts val="0"/>
        </a:spcAft>
        <a:buClrTx/>
        <a:buSzPct val="100000"/>
        <a:buFont typeface="Arial"/>
        <a:buChar char="•"/>
        <a:tabLst/>
        <a:defRPr sz="3600" b="0" i="0" u="none" strike="noStrike" cap="none" spc="0" baseline="0">
          <a:solidFill>
            <a:srgbClr val="000000"/>
          </a:solidFill>
          <a:uFillTx/>
          <a:latin typeface="Optima"/>
          <a:ea typeface="Optima"/>
          <a:cs typeface="Optima"/>
          <a:sym typeface="Optima"/>
        </a:defRPr>
      </a:lvl8pPr>
      <a:lvl9pPr marL="4114800" marR="0" indent="-457200" algn="l" defTabSz="1828800" latinLnBrk="0">
        <a:lnSpc>
          <a:spcPct val="90000"/>
        </a:lnSpc>
        <a:spcBef>
          <a:spcPts val="2000"/>
        </a:spcBef>
        <a:spcAft>
          <a:spcPts val="0"/>
        </a:spcAft>
        <a:buClrTx/>
        <a:buSzPct val="100000"/>
        <a:buFont typeface="Arial"/>
        <a:buChar char="•"/>
        <a:tabLst/>
        <a:defRPr sz="3600" b="0" i="0" u="none" strike="noStrike" cap="none" spc="0" baseline="0">
          <a:solidFill>
            <a:srgbClr val="000000"/>
          </a:solidFill>
          <a:uFillTx/>
          <a:latin typeface="Optima"/>
          <a:ea typeface="Optima"/>
          <a:cs typeface="Optima"/>
          <a:sym typeface="Optima"/>
        </a:defRPr>
      </a:lvl9pPr>
    </p:bodyStyle>
    <p:otherStyle>
      <a:lvl1pPr marL="0" marR="0" indent="0" algn="r" defTabSz="18288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Optima"/>
        </a:defRPr>
      </a:lvl1pPr>
      <a:lvl2pPr marL="0" marR="0" indent="457200" algn="r" defTabSz="18288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Optima"/>
        </a:defRPr>
      </a:lvl2pPr>
      <a:lvl3pPr marL="0" marR="0" indent="914400" algn="r" defTabSz="18288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Optima"/>
        </a:defRPr>
      </a:lvl3pPr>
      <a:lvl4pPr marL="0" marR="0" indent="1371600" algn="r" defTabSz="18288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Optima"/>
        </a:defRPr>
      </a:lvl4pPr>
      <a:lvl5pPr marL="0" marR="0" indent="1828800" algn="r" defTabSz="18288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Optima"/>
        </a:defRPr>
      </a:lvl5pPr>
      <a:lvl6pPr marL="0" marR="0" indent="2286000" algn="r" defTabSz="18288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Optima"/>
        </a:defRPr>
      </a:lvl6pPr>
      <a:lvl7pPr marL="0" marR="0" indent="2743200" algn="r" defTabSz="18288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Optima"/>
        </a:defRPr>
      </a:lvl7pPr>
      <a:lvl8pPr marL="0" marR="0" indent="3200400" algn="r" defTabSz="18288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Optima"/>
        </a:defRPr>
      </a:lvl8pPr>
      <a:lvl9pPr marL="0" marR="0" indent="3657600" algn="r" defTabSz="18288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Optima"/>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13837" y="503768"/>
            <a:ext cx="10962217" cy="880123"/>
          </a:xfrm>
          <a:prstGeom prst="rect">
            <a:avLst/>
          </a:prstGeom>
        </p:spPr>
        <p:txBody>
          <a:bodyPr vert="horz" lIns="0" tIns="0" rIns="0" bIns="0" rtlCol="0" anchor="t" anchorCtr="0">
            <a:noAutofit/>
          </a:bodyPr>
          <a:lstStyle/>
          <a:p>
            <a:r>
              <a:rPr lang="fr-FR"/>
              <a:t>Modifiez le style du titre</a:t>
            </a:r>
            <a:endParaRPr lang="nl-BE"/>
          </a:p>
        </p:txBody>
      </p:sp>
      <p:sp>
        <p:nvSpPr>
          <p:cNvPr id="3" name="Text Placeholder 2"/>
          <p:cNvSpPr>
            <a:spLocks noGrp="1"/>
          </p:cNvSpPr>
          <p:nvPr>
            <p:ph type="body" idx="1"/>
          </p:nvPr>
        </p:nvSpPr>
        <p:spPr>
          <a:xfrm>
            <a:off x="613835" y="1384303"/>
            <a:ext cx="10962216" cy="4684184"/>
          </a:xfrm>
          <a:prstGeom prst="rect">
            <a:avLst/>
          </a:prstGeom>
        </p:spPr>
        <p:txBody>
          <a:bodyPr vert="horz" lIns="0" tIns="0" rIns="0" bIns="0" numCol="1" spcCol="0" rtlCol="0" anchor="t" anchorCtr="0">
            <a:no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nl-BE"/>
          </a:p>
        </p:txBody>
      </p:sp>
    </p:spTree>
    <p:extLst>
      <p:ext uri="{BB962C8B-B14F-4D97-AF65-F5344CB8AC3E}">
        <p14:creationId xmlns:p14="http://schemas.microsoft.com/office/powerpoint/2010/main" val="3654186370"/>
      </p:ext>
    </p:extLst>
  </p:cSld>
  <p:clrMap bg1="dk1" tx1="lt1" bg2="dk2" tx2="lt2" accent1="accent1" accent2="accent2" accent3="accent3" accent4="accent4" accent5="accent5" accent6="accent6" hlink="hlink" folHlink="folHlink"/>
  <p:sldLayoutIdLst>
    <p:sldLayoutId id="2147484975" r:id="rId1"/>
    <p:sldLayoutId id="2147484392" r:id="rId2"/>
    <p:sldLayoutId id="2147484976" r:id="rId3"/>
    <p:sldLayoutId id="2147484977" r:id="rId4"/>
    <p:sldLayoutId id="2147484978" r:id="rId5"/>
    <p:sldLayoutId id="2147484979" r:id="rId6"/>
    <p:sldLayoutId id="2147484980" r:id="rId7"/>
    <p:sldLayoutId id="2147484981" r:id="rId8"/>
    <p:sldLayoutId id="2147484982" r:id="rId9"/>
    <p:sldLayoutId id="2147484983" r:id="rId10"/>
    <p:sldLayoutId id="2147484984" r:id="rId11"/>
    <p:sldLayoutId id="2147484985" r:id="rId12"/>
    <p:sldLayoutId id="2147484986" r:id="rId13"/>
    <p:sldLayoutId id="2147484987" r:id="rId14"/>
    <p:sldLayoutId id="2147484184" r:id="rId15"/>
    <p:sldLayoutId id="2147484381" r:id="rId16"/>
    <p:sldLayoutId id="2147484382" r:id="rId17"/>
    <p:sldLayoutId id="2147484383" r:id="rId18"/>
    <p:sldLayoutId id="2147484186" r:id="rId19"/>
    <p:sldLayoutId id="2147484394" r:id="rId20"/>
    <p:sldLayoutId id="2147484402" r:id="rId21"/>
    <p:sldLayoutId id="2147484403" r:id="rId22"/>
    <p:sldLayoutId id="2147484393" r:id="rId23"/>
    <p:sldLayoutId id="2147484384" r:id="rId24"/>
    <p:sldLayoutId id="2147484385" r:id="rId25"/>
    <p:sldLayoutId id="2147484386" r:id="rId26"/>
    <p:sldLayoutId id="2147484387" r:id="rId27"/>
    <p:sldLayoutId id="2147484388" r:id="rId28"/>
    <p:sldLayoutId id="2147484389" r:id="rId29"/>
    <p:sldLayoutId id="2147484195" r:id="rId30"/>
    <p:sldLayoutId id="2147484391" r:id="rId31"/>
    <p:sldLayoutId id="2147484199" r:id="rId32"/>
    <p:sldLayoutId id="2147484988" r:id="rId33"/>
    <p:sldLayoutId id="2147484390" r:id="rId34"/>
    <p:sldLayoutId id="2147484404" r:id="rId35"/>
    <p:sldLayoutId id="2147484441" r:id="rId36"/>
    <p:sldLayoutId id="2147484442" r:id="rId37"/>
  </p:sldLayoutIdLst>
  <p:hf sldNum="0" hdr="0" ftr="0" dt="0"/>
  <p:txStyles>
    <p:titleStyle>
      <a:lvl1pPr algn="l" defTabSz="914287" rtl="0" eaLnBrk="1" latinLnBrk="0" hangingPunct="1">
        <a:spcBef>
          <a:spcPct val="0"/>
        </a:spcBef>
        <a:buNone/>
        <a:defRPr sz="2599" b="1" i="0" kern="1200">
          <a:solidFill>
            <a:schemeClr val="bg1"/>
          </a:solidFill>
          <a:latin typeface="Proximus" panose="020B0604020202020204" charset="0"/>
          <a:ea typeface="+mj-ea"/>
          <a:cs typeface="Proximus" panose="020B060402020202020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176400" indent="-176400" algn="l" defTabSz="914287" rtl="0" eaLnBrk="1" latinLnBrk="0" hangingPunct="1">
        <a:lnSpc>
          <a:spcPct val="100000"/>
        </a:lnSpc>
        <a:spcBef>
          <a:spcPts val="600"/>
        </a:spcBef>
        <a:spcAft>
          <a:spcPts val="0"/>
        </a:spcAft>
        <a:buClr>
          <a:schemeClr val="bg1"/>
        </a:buClr>
        <a:buSzPct val="100000"/>
        <a:buFont typeface="Arial" panose="020B0604020202020204" pitchFamily="34" charset="0"/>
        <a:buChar char="•"/>
        <a:tabLst/>
        <a:defRPr sz="1400" kern="1200">
          <a:solidFill>
            <a:srgbClr val="000000"/>
          </a:solidFill>
          <a:latin typeface="Proximus" panose="00000500000000000000" pitchFamily="2" charset="0"/>
          <a:ea typeface="+mn-ea"/>
          <a:cs typeface="+mn-cs"/>
        </a:defRPr>
      </a:lvl1pPr>
      <a:lvl2pPr marL="360000" indent="-176192" algn="l" defTabSz="914287" rtl="0" eaLnBrk="1" latinLnBrk="0" hangingPunct="1">
        <a:spcBef>
          <a:spcPts val="600"/>
        </a:spcBef>
        <a:spcAft>
          <a:spcPts val="0"/>
        </a:spcAft>
        <a:buClr>
          <a:schemeClr val="bg1"/>
        </a:buClr>
        <a:buSzPct val="100000"/>
        <a:buFont typeface="Arial" panose="020B0604020202020204" pitchFamily="34" charset="0"/>
        <a:buChar char="•"/>
        <a:tabLst/>
        <a:defRPr sz="1200" kern="1200">
          <a:solidFill>
            <a:srgbClr val="000000"/>
          </a:solidFill>
          <a:latin typeface="Proximus" panose="00000500000000000000" pitchFamily="2" charset="0"/>
          <a:ea typeface="+mn-ea"/>
          <a:cs typeface="+mn-cs"/>
        </a:defRPr>
      </a:lvl2pPr>
      <a:lvl3pPr marL="536400" indent="-177779" algn="l" defTabSz="914287" rtl="0" eaLnBrk="1" latinLnBrk="0" hangingPunct="1">
        <a:spcBef>
          <a:spcPts val="600"/>
        </a:spcBef>
        <a:spcAft>
          <a:spcPts val="0"/>
        </a:spcAft>
        <a:buClr>
          <a:schemeClr val="bg1"/>
        </a:buClr>
        <a:buSzPct val="100000"/>
        <a:buFont typeface="Arial" panose="020B0604020202020204" pitchFamily="34" charset="0"/>
        <a:buChar char="•"/>
        <a:tabLst/>
        <a:defRPr sz="1200" kern="1200">
          <a:solidFill>
            <a:srgbClr val="000000"/>
          </a:solidFill>
          <a:latin typeface="Proximus Light" panose="00000400000000000000" pitchFamily="50" charset="0"/>
          <a:ea typeface="+mn-ea"/>
          <a:cs typeface="+mn-cs"/>
        </a:defRPr>
      </a:lvl3pPr>
      <a:lvl4pPr marL="0" indent="0" algn="l" defTabSz="914287" rtl="0" eaLnBrk="1" latinLnBrk="0" hangingPunct="1">
        <a:spcBef>
          <a:spcPts val="1200"/>
        </a:spcBef>
        <a:spcAft>
          <a:spcPts val="0"/>
        </a:spcAft>
        <a:buClr>
          <a:schemeClr val="bg1"/>
        </a:buClr>
        <a:buSzPct val="100000"/>
        <a:buFont typeface="Arial" panose="020B0604020202020204" pitchFamily="34" charset="0"/>
        <a:buNone/>
        <a:tabLst/>
        <a:defRPr sz="1400" kern="1200">
          <a:solidFill>
            <a:srgbClr val="000000"/>
          </a:solidFill>
          <a:latin typeface="+mn-lt"/>
          <a:ea typeface="+mn-ea"/>
          <a:cs typeface="+mn-cs"/>
        </a:defRPr>
      </a:lvl4pPr>
      <a:lvl5pPr marL="0" indent="0" algn="l" defTabSz="914287" rtl="0" eaLnBrk="1" latinLnBrk="0" hangingPunct="1">
        <a:spcBef>
          <a:spcPts val="1800"/>
        </a:spcBef>
        <a:spcAft>
          <a:spcPts val="0"/>
        </a:spcAft>
        <a:buClr>
          <a:schemeClr val="bg1"/>
        </a:buClr>
        <a:buSzPct val="100000"/>
        <a:buFont typeface="Arial" panose="020B0604020202020204" pitchFamily="34" charset="0"/>
        <a:buNone/>
        <a:tabLst/>
        <a:defRPr sz="1600" kern="1200">
          <a:solidFill>
            <a:schemeClr val="bg1"/>
          </a:solidFill>
          <a:latin typeface="Proximus Light" panose="020B0604020202020204" charset="0"/>
          <a:ea typeface="+mn-ea"/>
          <a:cs typeface="+mn-cs"/>
        </a:defRPr>
      </a:lvl5pPr>
      <a:lvl6pPr marL="2514286" indent="-228572" algn="l" defTabSz="91428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429" indent="-228572" algn="l" defTabSz="91428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572" indent="-228572" algn="l" defTabSz="91428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715" indent="-228572" algn="l" defTabSz="91428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l-BE"/>
      </a:defPPr>
      <a:lvl1pPr marL="0" algn="l" defTabSz="914287" rtl="0" eaLnBrk="1" latinLnBrk="0" hangingPunct="1">
        <a:defRPr sz="1800" kern="1200">
          <a:solidFill>
            <a:schemeClr val="tx1"/>
          </a:solidFill>
          <a:latin typeface="+mn-lt"/>
          <a:ea typeface="+mn-ea"/>
          <a:cs typeface="+mn-cs"/>
        </a:defRPr>
      </a:lvl1pPr>
      <a:lvl2pPr marL="457143" algn="l" defTabSz="914287" rtl="0" eaLnBrk="1" latinLnBrk="0" hangingPunct="1">
        <a:defRPr sz="1800" kern="1200">
          <a:solidFill>
            <a:schemeClr val="tx1"/>
          </a:solidFill>
          <a:latin typeface="+mn-lt"/>
          <a:ea typeface="+mn-ea"/>
          <a:cs typeface="+mn-cs"/>
        </a:defRPr>
      </a:lvl2pPr>
      <a:lvl3pPr marL="914287" algn="l" defTabSz="914287" rtl="0" eaLnBrk="1" latinLnBrk="0" hangingPunct="1">
        <a:defRPr sz="1800" kern="1200">
          <a:solidFill>
            <a:schemeClr val="tx1"/>
          </a:solidFill>
          <a:latin typeface="+mn-lt"/>
          <a:ea typeface="+mn-ea"/>
          <a:cs typeface="+mn-cs"/>
        </a:defRPr>
      </a:lvl3pPr>
      <a:lvl4pPr marL="1371429" algn="l" defTabSz="914287" rtl="0" eaLnBrk="1" latinLnBrk="0" hangingPunct="1">
        <a:defRPr sz="1800" kern="1200">
          <a:solidFill>
            <a:schemeClr val="tx1"/>
          </a:solidFill>
          <a:latin typeface="+mn-lt"/>
          <a:ea typeface="+mn-ea"/>
          <a:cs typeface="+mn-cs"/>
        </a:defRPr>
      </a:lvl4pPr>
      <a:lvl5pPr marL="1828571" algn="l" defTabSz="914287" rtl="0" eaLnBrk="1" latinLnBrk="0" hangingPunct="1">
        <a:defRPr sz="1800" kern="1200">
          <a:solidFill>
            <a:schemeClr val="tx1"/>
          </a:solidFill>
          <a:latin typeface="+mn-lt"/>
          <a:ea typeface="+mn-ea"/>
          <a:cs typeface="+mn-cs"/>
        </a:defRPr>
      </a:lvl5pPr>
      <a:lvl6pPr marL="2285714" algn="l" defTabSz="914287" rtl="0" eaLnBrk="1" latinLnBrk="0" hangingPunct="1">
        <a:defRPr sz="1800" kern="1200">
          <a:solidFill>
            <a:schemeClr val="tx1"/>
          </a:solidFill>
          <a:latin typeface="+mn-lt"/>
          <a:ea typeface="+mn-ea"/>
          <a:cs typeface="+mn-cs"/>
        </a:defRPr>
      </a:lvl6pPr>
      <a:lvl7pPr marL="2742857" algn="l" defTabSz="914287" rtl="0" eaLnBrk="1" latinLnBrk="0" hangingPunct="1">
        <a:defRPr sz="1800" kern="1200">
          <a:solidFill>
            <a:schemeClr val="tx1"/>
          </a:solidFill>
          <a:latin typeface="+mn-lt"/>
          <a:ea typeface="+mn-ea"/>
          <a:cs typeface="+mn-cs"/>
        </a:defRPr>
      </a:lvl7pPr>
      <a:lvl8pPr marL="3200000" algn="l" defTabSz="914287" rtl="0" eaLnBrk="1" latinLnBrk="0" hangingPunct="1">
        <a:defRPr sz="1800" kern="1200">
          <a:solidFill>
            <a:schemeClr val="tx1"/>
          </a:solidFill>
          <a:latin typeface="+mn-lt"/>
          <a:ea typeface="+mn-ea"/>
          <a:cs typeface="+mn-cs"/>
        </a:defRPr>
      </a:lvl8pPr>
      <a:lvl9pPr marL="3657143" algn="l" defTabSz="91428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291" userDrawn="1">
          <p15:clr>
            <a:srgbClr val="F26B43"/>
          </p15:clr>
        </p15:guide>
        <p15:guide id="3" pos="3840" userDrawn="1">
          <p15:clr>
            <a:srgbClr val="F26B43"/>
          </p15:clr>
        </p15:guide>
        <p15:guide id="4" pos="387" userDrawn="1">
          <p15:clr>
            <a:srgbClr val="F26B43"/>
          </p15:clr>
        </p15:guide>
        <p15:guide id="5" orient="horz" pos="3944" userDrawn="1">
          <p15:clr>
            <a:srgbClr val="F26B43"/>
          </p15:clr>
        </p15:guide>
        <p15:guide id="6" orient="horz" pos="3825" userDrawn="1">
          <p15:clr>
            <a:srgbClr val="F26B43"/>
          </p15:clr>
        </p15:guide>
        <p15:guide id="7" orient="horz" pos="2160" userDrawn="1">
          <p15:clr>
            <a:srgbClr val="F26B43"/>
          </p15:clr>
        </p15:guide>
        <p15:guide id="8" orient="horz" pos="379" userDrawn="1">
          <p15:clr>
            <a:srgbClr val="F26B43"/>
          </p15:clr>
        </p15:guide>
        <p15:guide id="9" orient="horz" pos="319" userDrawn="1">
          <p15:clr>
            <a:srgbClr val="F26B43"/>
          </p15:clr>
        </p15:guide>
        <p15:guide id="10" orient="horz" pos="872"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89.xml"/></Relationships>
</file>

<file path=ppt/slides/_rels/slide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2.xml"/></Relationships>
</file>

<file path=ppt/slides/_rels/slide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9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9.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9.png"/><Relationship Id="rId4" Type="http://schemas.openxmlformats.org/officeDocument/2006/relationships/image" Target="../media/image4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8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8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7.xml"/></Relationships>
</file>

<file path=ppt/slides/_rels/slide8.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5" Type="http://schemas.microsoft.com/office/2007/relationships/media" Target="../media/media4.mp3"/><Relationship Id="rId10" Type="http://schemas.openxmlformats.org/officeDocument/2006/relationships/image" Target="../media/image50.png"/><Relationship Id="rId4" Type="http://schemas.openxmlformats.org/officeDocument/2006/relationships/audio" Target="../media/media3.mp3"/><Relationship Id="rId9" Type="http://schemas.openxmlformats.org/officeDocument/2006/relationships/slideLayout" Target="../slideLayouts/slideLayout18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9C8EFF-8CE2-2F75-C641-A6557613343B}"/>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B1654686-694E-5C16-8A50-BEADBF2598BE}"/>
              </a:ext>
            </a:extLst>
          </p:cNvPr>
          <p:cNvSpPr>
            <a:spLocks noGrp="1"/>
          </p:cNvSpPr>
          <p:nvPr>
            <p:ph type="title"/>
          </p:nvPr>
        </p:nvSpPr>
        <p:spPr/>
        <p:txBody>
          <a:bodyPr/>
          <a:lstStyle/>
          <a:p>
            <a:r>
              <a:rPr lang="nl-NL" err="1">
                <a:latin typeface="Helvetica"/>
                <a:cs typeface="Helvetica"/>
              </a:rPr>
              <a:t>Rights</a:t>
            </a:r>
            <a:r>
              <a:rPr lang="nl-NL">
                <a:latin typeface="Helvetica"/>
                <a:cs typeface="Helvetica"/>
              </a:rPr>
              <a:t> &amp; </a:t>
            </a:r>
            <a:r>
              <a:rPr lang="nl-NL" err="1">
                <a:latin typeface="Helvetica"/>
                <a:cs typeface="Helvetica"/>
              </a:rPr>
              <a:t>Transparency</a:t>
            </a:r>
            <a:r>
              <a:rPr lang="nl-NL">
                <a:latin typeface="Helvetica"/>
                <a:cs typeface="Helvetica"/>
              </a:rPr>
              <a:t> in AI voice-over case</a:t>
            </a:r>
            <a:endParaRPr lang="en-US"/>
          </a:p>
        </p:txBody>
      </p:sp>
      <p:sp>
        <p:nvSpPr>
          <p:cNvPr id="3" name="Espace réservé du texte 2">
            <a:extLst>
              <a:ext uri="{FF2B5EF4-FFF2-40B4-BE49-F238E27FC236}">
                <a16:creationId xmlns:a16="http://schemas.microsoft.com/office/drawing/2014/main" id="{9E562D0C-718A-8EF7-BFA3-84E09286DA03}"/>
              </a:ext>
            </a:extLst>
          </p:cNvPr>
          <p:cNvSpPr>
            <a:spLocks noGrp="1"/>
          </p:cNvSpPr>
          <p:nvPr>
            <p:ph type="body" idx="1"/>
          </p:nvPr>
        </p:nvSpPr>
        <p:spPr/>
        <p:txBody>
          <a:bodyPr/>
          <a:lstStyle/>
          <a:p>
            <a:r>
              <a:rPr lang="nl-NL"/>
              <a:t>Joachim </a:t>
            </a:r>
            <a:r>
              <a:rPr lang="nl-NL" err="1"/>
              <a:t>Francois</a:t>
            </a:r>
            <a:r>
              <a:rPr lang="nl-NL"/>
              <a:t>, AKQA</a:t>
            </a:r>
            <a:endParaRPr lang="fr-BE"/>
          </a:p>
        </p:txBody>
      </p:sp>
    </p:spTree>
    <p:extLst>
      <p:ext uri="{BB962C8B-B14F-4D97-AF65-F5344CB8AC3E}">
        <p14:creationId xmlns:p14="http://schemas.microsoft.com/office/powerpoint/2010/main" val="11234010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86" name="We want to find personal stories that move people into changing their beliefs about technology. For that, we need two kinds of profiles.…"/>
          <p:cNvSpPr txBox="1">
            <a:spLocks noGrp="1"/>
          </p:cNvSpPr>
          <p:nvPr>
            <p:ph type="body" idx="22"/>
          </p:nvPr>
        </p:nvSpPr>
        <p:spPr>
          <a:xfrm>
            <a:off x="4381856" y="2123721"/>
            <a:ext cx="7124066" cy="2991588"/>
          </a:xfrm>
          <a:prstGeom prst="rect">
            <a:avLst/>
          </a:prstGeom>
        </p:spPr>
        <p:txBody>
          <a:bodyP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1pPr>
            <a:lvl2pPr marL="0" marR="0" indent="2286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2pPr>
            <a:lvl3pPr marL="0" marR="0" indent="4572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3pPr>
            <a:lvl4pPr marL="0" marR="0" indent="6858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4pPr>
            <a:lvl5pPr marL="0" marR="0" indent="9144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5pPr>
            <a:lvl6pPr marL="0" marR="0" indent="11430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6pPr>
            <a:lvl7pPr marL="0" marR="0" indent="13716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7pPr>
            <a:lvl8pPr marL="0" marR="0" indent="16002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8pPr>
            <a:lvl9pPr marL="0" marR="0" indent="18288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9pPr>
          </a:lstStyle>
          <a:p>
            <a:pPr marL="342900" indent="-342900">
              <a:buFont typeface="Arial" panose="020B0604020202020204" pitchFamily="34" charset="0"/>
              <a:buChar char="•"/>
              <a:defRPr sz="4800">
                <a:latin typeface="Proximus"/>
                <a:ea typeface="Proximus"/>
                <a:cs typeface="Proximus"/>
                <a:sym typeface="Proximus"/>
              </a:defRPr>
            </a:pPr>
            <a:r>
              <a:rPr lang="nl-BE" sz="2800">
                <a:latin typeface="+mj-lt"/>
              </a:rPr>
              <a:t>Research </a:t>
            </a:r>
            <a:r>
              <a:rPr lang="nl-BE" sz="2800" err="1">
                <a:latin typeface="+mj-lt"/>
              </a:rPr>
              <a:t>your</a:t>
            </a:r>
            <a:r>
              <a:rPr lang="nl-BE" sz="2800">
                <a:latin typeface="+mj-lt"/>
              </a:rPr>
              <a:t> tools </a:t>
            </a:r>
            <a:r>
              <a:rPr lang="nl-BE" sz="2800" err="1">
                <a:latin typeface="+mj-lt"/>
              </a:rPr>
              <a:t>ifo</a:t>
            </a:r>
            <a:r>
              <a:rPr lang="nl-BE" sz="2800">
                <a:latin typeface="+mj-lt"/>
              </a:rPr>
              <a:t> </a:t>
            </a:r>
            <a:r>
              <a:rPr lang="nl-BE" sz="2800" err="1">
                <a:latin typeface="+mj-lt"/>
              </a:rPr>
              <a:t>compliancy</a:t>
            </a:r>
            <a:br>
              <a:rPr lang="nl-BE" sz="2800">
                <a:latin typeface="+mj-lt"/>
              </a:rPr>
            </a:br>
            <a:endParaRPr lang="nl-BE" sz="2800">
              <a:latin typeface="+mj-lt"/>
            </a:endParaRPr>
          </a:p>
          <a:p>
            <a:pPr marL="342900" indent="-342900">
              <a:buFont typeface="Arial" panose="020B0604020202020204" pitchFamily="34" charset="0"/>
              <a:buChar char="•"/>
              <a:defRPr sz="4800">
                <a:latin typeface="Proximus"/>
                <a:ea typeface="Proximus"/>
                <a:cs typeface="Proximus"/>
                <a:sym typeface="Proximus"/>
              </a:defRPr>
            </a:pPr>
            <a:r>
              <a:rPr lang="nl-BE" sz="2800" err="1">
                <a:latin typeface="+mj-lt"/>
              </a:rPr>
              <a:t>Integrate</a:t>
            </a:r>
            <a:r>
              <a:rPr lang="nl-BE" sz="2800">
                <a:latin typeface="+mj-lt"/>
              </a:rPr>
              <a:t> </a:t>
            </a:r>
            <a:r>
              <a:rPr lang="nl-BE" sz="2800" err="1">
                <a:latin typeface="+mj-lt"/>
              </a:rPr>
              <a:t>talents</a:t>
            </a:r>
            <a:r>
              <a:rPr lang="nl-BE" sz="2800">
                <a:latin typeface="+mj-lt"/>
              </a:rPr>
              <a:t> in </a:t>
            </a:r>
            <a:r>
              <a:rPr lang="nl-BE" sz="2800" err="1">
                <a:latin typeface="+mj-lt"/>
              </a:rPr>
              <a:t>your</a:t>
            </a:r>
            <a:r>
              <a:rPr lang="nl-BE" sz="2800">
                <a:latin typeface="+mj-lt"/>
              </a:rPr>
              <a:t> pilots, budget scope </a:t>
            </a:r>
            <a:r>
              <a:rPr lang="nl-BE" sz="2800" err="1">
                <a:latin typeface="+mj-lt"/>
              </a:rPr>
              <a:t>and</a:t>
            </a:r>
            <a:r>
              <a:rPr lang="nl-BE" sz="2800">
                <a:latin typeface="+mj-lt"/>
              </a:rPr>
              <a:t> </a:t>
            </a:r>
            <a:r>
              <a:rPr lang="nl-BE" sz="2800" err="1">
                <a:latin typeface="+mj-lt"/>
              </a:rPr>
              <a:t>use</a:t>
            </a:r>
            <a:r>
              <a:rPr lang="nl-BE" sz="2800">
                <a:latin typeface="+mj-lt"/>
              </a:rPr>
              <a:t>-cases</a:t>
            </a:r>
          </a:p>
          <a:p>
            <a:pPr marL="342900" indent="-342900">
              <a:buFont typeface="Arial" panose="020B0604020202020204" pitchFamily="34" charset="0"/>
              <a:buChar char="•"/>
              <a:defRPr sz="4800">
                <a:latin typeface="Proximus"/>
                <a:ea typeface="Proximus"/>
                <a:cs typeface="Proximus"/>
                <a:sym typeface="Proximus"/>
              </a:defRPr>
            </a:pPr>
            <a:endParaRPr lang="nl-BE" sz="2800">
              <a:latin typeface="+mj-lt"/>
            </a:endParaRPr>
          </a:p>
          <a:p>
            <a:pPr marL="342900" indent="-342900">
              <a:buFont typeface="Arial" panose="020B0604020202020204" pitchFamily="34" charset="0"/>
              <a:buChar char="•"/>
              <a:defRPr sz="4800">
                <a:latin typeface="Proximus"/>
                <a:ea typeface="Proximus"/>
                <a:cs typeface="Proximus"/>
                <a:sym typeface="Proximus"/>
              </a:defRPr>
            </a:pPr>
            <a:r>
              <a:rPr lang="nl-BE" sz="2800">
                <a:latin typeface="+mj-lt"/>
              </a:rPr>
              <a:t>Be 100% transparant in </a:t>
            </a:r>
            <a:r>
              <a:rPr lang="nl-BE" sz="2800" err="1">
                <a:latin typeface="+mj-lt"/>
              </a:rPr>
              <a:t>the</a:t>
            </a:r>
            <a:r>
              <a:rPr lang="nl-BE" sz="2800">
                <a:latin typeface="+mj-lt"/>
              </a:rPr>
              <a:t> </a:t>
            </a:r>
            <a:r>
              <a:rPr lang="nl-BE" sz="2800" err="1">
                <a:latin typeface="+mj-lt"/>
              </a:rPr>
              <a:t>usage</a:t>
            </a:r>
            <a:r>
              <a:rPr lang="nl-BE" sz="2800">
                <a:latin typeface="+mj-lt"/>
              </a:rPr>
              <a:t> </a:t>
            </a:r>
          </a:p>
          <a:p>
            <a:pPr marL="342900" indent="-342900" defTabSz="1219169">
              <a:lnSpc>
                <a:spcPct val="90000"/>
              </a:lnSpc>
              <a:buFontTx/>
              <a:buChar char="-"/>
              <a:defRPr sz="4800">
                <a:latin typeface="Proximus"/>
                <a:ea typeface="Proximus"/>
                <a:cs typeface="Proximus"/>
                <a:sym typeface="Proximus"/>
              </a:defRPr>
            </a:pPr>
            <a:endParaRPr/>
          </a:p>
        </p:txBody>
      </p:sp>
      <p:sp>
        <p:nvSpPr>
          <p:cNvPr id="1587"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defPPr marL="0" marR="0" indent="0" algn="l" defTabSz="228600" rtl="0" fontAlgn="auto" latinLnBrk="1" hangingPunct="0">
              <a:lnSpc>
                <a:spcPct val="100000"/>
              </a:lnSpc>
              <a:spcBef>
                <a:spcPts val="0"/>
              </a:spcBef>
              <a:spcAft>
                <a:spcPts val="0"/>
              </a:spcAft>
              <a:buClrTx/>
              <a:buSzTx/>
              <a:buFontTx/>
              <a:buNone/>
              <a:tabLst/>
              <a:defRPr kumimoji="0" sz="450" b="0" i="0" u="none" strike="noStrike" cap="none" spc="0" normalizeH="0" baseline="0">
                <a:ln>
                  <a:noFill/>
                </a:ln>
                <a:solidFill>
                  <a:srgbClr val="000000"/>
                </a:solidFill>
                <a:effectLst/>
                <a:uFillTx/>
              </a:defRPr>
            </a:defPPr>
            <a:lvl1pPr marL="0" marR="0" indent="0" algn="l" defTabSz="609585" rtl="0" fontAlgn="auto" latinLnBrk="0" hangingPunct="0">
              <a:lnSpc>
                <a:spcPct val="9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mn-lt"/>
                <a:ea typeface="+mn-ea"/>
                <a:cs typeface="+mn-cs"/>
                <a:sym typeface="Helvetica"/>
              </a:defRPr>
            </a:lvl1pPr>
            <a:lvl2pPr marL="0" marR="0" indent="114300" algn="l" defTabSz="609585" rtl="0" fontAlgn="auto" latinLnBrk="0" hangingPunct="0">
              <a:lnSpc>
                <a:spcPct val="9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mn-lt"/>
                <a:ea typeface="+mn-ea"/>
                <a:cs typeface="+mn-cs"/>
                <a:sym typeface="Helvetica"/>
              </a:defRPr>
            </a:lvl2pPr>
            <a:lvl3pPr marL="0" marR="0" indent="228600" algn="l" defTabSz="609585" rtl="0" fontAlgn="auto" latinLnBrk="0" hangingPunct="0">
              <a:lnSpc>
                <a:spcPct val="9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mn-lt"/>
                <a:ea typeface="+mn-ea"/>
                <a:cs typeface="+mn-cs"/>
                <a:sym typeface="Helvetica"/>
              </a:defRPr>
            </a:lvl3pPr>
            <a:lvl4pPr marL="0" marR="0" indent="342900" algn="l" defTabSz="609585" rtl="0" fontAlgn="auto" latinLnBrk="0" hangingPunct="0">
              <a:lnSpc>
                <a:spcPct val="9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mn-lt"/>
                <a:ea typeface="+mn-ea"/>
                <a:cs typeface="+mn-cs"/>
                <a:sym typeface="Helvetica"/>
              </a:defRPr>
            </a:lvl4pPr>
            <a:lvl5pPr marL="0" marR="0" indent="457200" algn="l" defTabSz="609585" rtl="0" fontAlgn="auto" latinLnBrk="0" hangingPunct="0">
              <a:lnSpc>
                <a:spcPct val="9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mn-lt"/>
                <a:ea typeface="+mn-ea"/>
                <a:cs typeface="+mn-cs"/>
                <a:sym typeface="Helvetica"/>
              </a:defRPr>
            </a:lvl5pPr>
            <a:lvl6pPr marL="0" marR="0" indent="571500" algn="l" defTabSz="609585" rtl="0" fontAlgn="auto" latinLnBrk="0" hangingPunct="0">
              <a:lnSpc>
                <a:spcPct val="9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mn-lt"/>
                <a:ea typeface="+mn-ea"/>
                <a:cs typeface="+mn-cs"/>
                <a:sym typeface="Helvetica"/>
              </a:defRPr>
            </a:lvl6pPr>
            <a:lvl7pPr marL="0" marR="0" indent="685800" algn="l" defTabSz="609585" rtl="0" fontAlgn="auto" latinLnBrk="0" hangingPunct="0">
              <a:lnSpc>
                <a:spcPct val="9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mn-lt"/>
                <a:ea typeface="+mn-ea"/>
                <a:cs typeface="+mn-cs"/>
                <a:sym typeface="Helvetica"/>
              </a:defRPr>
            </a:lvl7pPr>
            <a:lvl8pPr marL="0" marR="0" indent="800100" algn="l" defTabSz="609585" rtl="0" fontAlgn="auto" latinLnBrk="0" hangingPunct="0">
              <a:lnSpc>
                <a:spcPct val="9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mn-lt"/>
                <a:ea typeface="+mn-ea"/>
                <a:cs typeface="+mn-cs"/>
                <a:sym typeface="Helvetica"/>
              </a:defRPr>
            </a:lvl8pPr>
            <a:lvl9pPr marL="0" marR="0" indent="914400" algn="l" defTabSz="609585" rtl="0" fontAlgn="auto" latinLnBrk="0" hangingPunct="0">
              <a:lnSpc>
                <a:spcPct val="9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mn-lt"/>
                <a:ea typeface="+mn-ea"/>
                <a:cs typeface="+mn-cs"/>
                <a:sym typeface="Helvetica"/>
              </a:defRPr>
            </a:lvl9pPr>
          </a:lstStyle>
          <a:p>
            <a:fld id="{86CB4B4D-7CA3-9044-876B-883B54F8677D}" type="slidenum">
              <a:rPr/>
              <a:t>10</a:t>
            </a:fld>
            <a:endParaRPr/>
          </a:p>
        </p:txBody>
      </p:sp>
      <p:sp>
        <p:nvSpPr>
          <p:cNvPr id="2" name="Rectangle 1">
            <a:extLst>
              <a:ext uri="{FF2B5EF4-FFF2-40B4-BE49-F238E27FC236}">
                <a16:creationId xmlns:a16="http://schemas.microsoft.com/office/drawing/2014/main" id="{CB87DFF5-6B23-D9C5-CBBB-F4351DDC5C4F}"/>
              </a:ext>
            </a:extLst>
          </p:cNvPr>
          <p:cNvSpPr/>
          <p:nvPr/>
        </p:nvSpPr>
        <p:spPr>
          <a:xfrm>
            <a:off x="6096000" y="6591300"/>
            <a:ext cx="678873" cy="193964"/>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1pPr>
            <a:lvl2pPr marL="0" marR="0" indent="2286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2pPr>
            <a:lvl3pPr marL="0" marR="0" indent="4572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3pPr>
            <a:lvl4pPr marL="0" marR="0" indent="6858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4pPr>
            <a:lvl5pPr marL="0" marR="0" indent="9144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5pPr>
            <a:lvl6pPr marL="0" marR="0" indent="11430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6pPr>
            <a:lvl7pPr marL="0" marR="0" indent="13716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7pPr>
            <a:lvl8pPr marL="0" marR="0" indent="16002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8pPr>
            <a:lvl9pPr marL="0" marR="0" indent="18288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9pPr>
          </a:lstStyle>
          <a:p>
            <a:pPr marL="0" marR="0" indent="0" algn="ctr" defTabSz="412750" rtl="0" fontAlgn="auto" latinLnBrk="0" hangingPunct="0">
              <a:lnSpc>
                <a:spcPct val="100000"/>
              </a:lnSpc>
              <a:spcBef>
                <a:spcPts val="0"/>
              </a:spcBef>
              <a:spcAft>
                <a:spcPts val="0"/>
              </a:spcAft>
              <a:buClrTx/>
              <a:buSzTx/>
              <a:buFontTx/>
              <a:buNone/>
              <a:tabLst/>
            </a:pPr>
            <a:endParaRPr kumimoji="0" lang="en-BE" sz="16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pic>
        <p:nvPicPr>
          <p:cNvPr id="8" name="Image 7" descr="Une image contenant Graphique, Police, logo, texte&#10;&#10;Le contenu généré par l’IA peut être incorrect.">
            <a:extLst>
              <a:ext uri="{FF2B5EF4-FFF2-40B4-BE49-F238E27FC236}">
                <a16:creationId xmlns:a16="http://schemas.microsoft.com/office/drawing/2014/main" id="{97ADE257-B86C-B9ED-347C-4FC967C76864}"/>
              </a:ext>
            </a:extLst>
          </p:cNvPr>
          <p:cNvPicPr>
            <a:picLocks noChangeAspect="1"/>
          </p:cNvPicPr>
          <p:nvPr/>
        </p:nvPicPr>
        <p:blipFill>
          <a:blip r:embed="rId2"/>
          <a:stretch>
            <a:fillRect/>
          </a:stretch>
        </p:blipFill>
        <p:spPr>
          <a:xfrm>
            <a:off x="268702" y="1411941"/>
            <a:ext cx="4034118" cy="4034118"/>
          </a:xfrm>
          <a:prstGeom prst="rect">
            <a:avLst/>
          </a:prstGeom>
        </p:spPr>
      </p:pic>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029C85-7CC9-BFC5-4C75-F1BF633ED6D3}"/>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C0E0C5C0-8BB3-8BE8-5A5C-D5890467FEB3}"/>
              </a:ext>
            </a:extLst>
          </p:cNvPr>
          <p:cNvSpPr txBox="1">
            <a:spLocks/>
          </p:cNvSpPr>
          <p:nvPr/>
        </p:nvSpPr>
        <p:spPr>
          <a:xfrm>
            <a:off x="2423022" y="2180771"/>
            <a:ext cx="805540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Helvetica" pitchFamily="2" charset="0"/>
                <a:ea typeface="+mj-ea"/>
                <a:cs typeface="+mj-cs"/>
              </a:defRPr>
            </a:lvl1pPr>
          </a:lstStyle>
          <a:p>
            <a:endParaRPr lang="nl-NL" sz="3600">
              <a:latin typeface="Helvetica"/>
              <a:cs typeface="Helvetica"/>
            </a:endParaRPr>
          </a:p>
        </p:txBody>
      </p:sp>
      <p:sp>
        <p:nvSpPr>
          <p:cNvPr id="5" name="Content Placeholder 2">
            <a:extLst>
              <a:ext uri="{FF2B5EF4-FFF2-40B4-BE49-F238E27FC236}">
                <a16:creationId xmlns:a16="http://schemas.microsoft.com/office/drawing/2014/main" id="{C51C1776-EEAA-3296-0FA1-91CAA9A0B75E}"/>
              </a:ext>
            </a:extLst>
          </p:cNvPr>
          <p:cNvSpPr txBox="1">
            <a:spLocks/>
          </p:cNvSpPr>
          <p:nvPr/>
        </p:nvSpPr>
        <p:spPr>
          <a:xfrm>
            <a:off x="1094184" y="2180771"/>
            <a:ext cx="4634263" cy="288428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t>Proximus and AKQA launched a next-gen voice-over engine, powered by custom AI and built for performance at scale.</a:t>
            </a:r>
          </a:p>
        </p:txBody>
      </p:sp>
      <p:pic>
        <p:nvPicPr>
          <p:cNvPr id="3" name="pasted-movie.png" descr="pasted-movie.png">
            <a:extLst>
              <a:ext uri="{FF2B5EF4-FFF2-40B4-BE49-F238E27FC236}">
                <a16:creationId xmlns:a16="http://schemas.microsoft.com/office/drawing/2014/main" id="{C574EC8B-90E5-C767-5ED4-4E602D0B3E64}"/>
              </a:ext>
            </a:extLst>
          </p:cNvPr>
          <p:cNvPicPr>
            <a:picLocks noChangeAspect="1"/>
          </p:cNvPicPr>
          <p:nvPr/>
        </p:nvPicPr>
        <p:blipFill>
          <a:blip r:embed="rId2"/>
          <a:stretch>
            <a:fillRect/>
          </a:stretch>
        </p:blipFill>
        <p:spPr>
          <a:xfrm>
            <a:off x="6970815" y="443752"/>
            <a:ext cx="3646650" cy="5970495"/>
          </a:xfrm>
          <a:prstGeom prst="rect">
            <a:avLst/>
          </a:prstGeom>
          <a:ln w="12700">
            <a:miter lim="400000"/>
          </a:ln>
        </p:spPr>
      </p:pic>
    </p:spTree>
    <p:extLst>
      <p:ext uri="{BB962C8B-B14F-4D97-AF65-F5344CB8AC3E}">
        <p14:creationId xmlns:p14="http://schemas.microsoft.com/office/powerpoint/2010/main" val="26465461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B2AB8C1B-C596-F2E6-7514-A3659F4F8730}"/>
            </a:ext>
          </a:extLst>
        </p:cNvPr>
        <p:cNvGrpSpPr/>
        <p:nvPr/>
      </p:nvGrpSpPr>
      <p:grpSpPr>
        <a:xfrm>
          <a:off x="0" y="0"/>
          <a:ext cx="0" cy="0"/>
          <a:chOff x="0" y="0"/>
          <a:chExt cx="0" cy="0"/>
        </a:xfrm>
      </p:grpSpPr>
      <p:sp>
        <p:nvSpPr>
          <p:cNvPr id="4" name="Format refresh">
            <a:extLst>
              <a:ext uri="{FF2B5EF4-FFF2-40B4-BE49-F238E27FC236}">
                <a16:creationId xmlns:a16="http://schemas.microsoft.com/office/drawing/2014/main" id="{CC918725-4C03-71AF-0194-BFB57880FBA3}"/>
              </a:ext>
            </a:extLst>
          </p:cNvPr>
          <p:cNvSpPr txBox="1">
            <a:spLocks noGrp="1"/>
          </p:cNvSpPr>
          <p:nvPr>
            <p:ph type="body" idx="4294967295"/>
          </p:nvPr>
        </p:nvSpPr>
        <p:spPr>
          <a:xfrm>
            <a:off x="1580123" y="2286000"/>
            <a:ext cx="9993312" cy="2286000"/>
          </a:xfrm>
          <a:prstGeom prst="rect">
            <a:avLst/>
          </a:prstGeom>
        </p:spPr>
        <p:txBody>
          <a:bodyP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1pPr>
            <a:lvl2pPr marL="0" marR="0" indent="2286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2pPr>
            <a:lvl3pPr marL="0" marR="0" indent="4572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3pPr>
            <a:lvl4pPr marL="0" marR="0" indent="6858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4pPr>
            <a:lvl5pPr marL="0" marR="0" indent="9144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5pPr>
            <a:lvl6pPr marL="0" marR="0" indent="11430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6pPr>
            <a:lvl7pPr marL="0" marR="0" indent="13716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7pPr>
            <a:lvl8pPr marL="0" marR="0" indent="16002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8pPr>
            <a:lvl9pPr marL="0" marR="0" indent="18288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9pPr>
          </a:lstStyle>
          <a:p>
            <a:r>
              <a:rPr lang="nl-BE" sz="3300">
                <a:latin typeface="Proximus" pitchFamily="2" charset="77"/>
              </a:rPr>
              <a:t>The tool combines </a:t>
            </a:r>
            <a:r>
              <a:rPr lang="nl-BE" sz="3300" b="1">
                <a:latin typeface="Proximus" pitchFamily="2" charset="77"/>
              </a:rPr>
              <a:t>professional </a:t>
            </a:r>
            <a:r>
              <a:rPr lang="nl-BE" sz="3300" b="1" err="1">
                <a:latin typeface="Proximus" pitchFamily="2" charset="77"/>
              </a:rPr>
              <a:t>voice</a:t>
            </a:r>
            <a:r>
              <a:rPr lang="nl-BE" sz="3300" b="1">
                <a:latin typeface="Proximus" pitchFamily="2" charset="77"/>
              </a:rPr>
              <a:t> </a:t>
            </a:r>
            <a:r>
              <a:rPr lang="nl-BE" sz="3300" b="1" err="1">
                <a:latin typeface="Proximus" pitchFamily="2" charset="77"/>
              </a:rPr>
              <a:t>cloning</a:t>
            </a:r>
            <a:r>
              <a:rPr lang="nl-BE" sz="3300" b="1">
                <a:latin typeface="Proximus" pitchFamily="2" charset="77"/>
              </a:rPr>
              <a:t>, smart </a:t>
            </a:r>
            <a:r>
              <a:rPr lang="nl-BE" sz="3300" b="1" err="1">
                <a:latin typeface="Proximus" pitchFamily="2" charset="77"/>
              </a:rPr>
              <a:t>scripting</a:t>
            </a:r>
            <a:r>
              <a:rPr lang="nl-BE" sz="3300" b="1">
                <a:latin typeface="Proximus" pitchFamily="2" charset="77"/>
              </a:rPr>
              <a:t> via GPT, </a:t>
            </a:r>
            <a:r>
              <a:rPr lang="nl-BE" sz="3300" b="1" err="1">
                <a:latin typeface="Proximus" pitchFamily="2" charset="77"/>
              </a:rPr>
              <a:t>and</a:t>
            </a:r>
            <a:r>
              <a:rPr lang="nl-BE" sz="3300" b="1">
                <a:latin typeface="Proximus" pitchFamily="2" charset="77"/>
              </a:rPr>
              <a:t> full </a:t>
            </a:r>
            <a:r>
              <a:rPr lang="nl-BE" sz="3300" b="1" err="1">
                <a:latin typeface="Proximus" pitchFamily="2" charset="77"/>
              </a:rPr>
              <a:t>legal</a:t>
            </a:r>
            <a:r>
              <a:rPr lang="nl-BE" sz="3300" b="1">
                <a:latin typeface="Proximus" pitchFamily="2" charset="77"/>
              </a:rPr>
              <a:t> </a:t>
            </a:r>
            <a:r>
              <a:rPr lang="nl-BE" sz="3300" b="1" err="1">
                <a:latin typeface="Proximus" pitchFamily="2" charset="77"/>
              </a:rPr>
              <a:t>transparency</a:t>
            </a:r>
            <a:r>
              <a:rPr lang="nl-BE" sz="3300" b="1">
                <a:latin typeface="Proximus" pitchFamily="2" charset="77"/>
              </a:rPr>
              <a:t> </a:t>
            </a:r>
            <a:r>
              <a:rPr lang="nl-BE" sz="3300">
                <a:latin typeface="Proximus" pitchFamily="2" charset="77"/>
              </a:rPr>
              <a:t>- </a:t>
            </a:r>
            <a:r>
              <a:rPr lang="nl-BE" sz="3300" err="1">
                <a:latin typeface="Proximus" pitchFamily="2" charset="77"/>
              </a:rPr>
              <a:t>transforming</a:t>
            </a:r>
            <a:r>
              <a:rPr lang="nl-BE" sz="3300">
                <a:latin typeface="Proximus" pitchFamily="2" charset="77"/>
              </a:rPr>
              <a:t> </a:t>
            </a:r>
            <a:r>
              <a:rPr lang="nl-BE" sz="3300" err="1">
                <a:latin typeface="Proximus" pitchFamily="2" charset="77"/>
              </a:rPr>
              <a:t>how</a:t>
            </a:r>
            <a:r>
              <a:rPr lang="nl-BE" sz="3300">
                <a:latin typeface="Proximus" pitchFamily="2" charset="77"/>
              </a:rPr>
              <a:t> </a:t>
            </a:r>
            <a:r>
              <a:rPr lang="nl-BE" sz="3300" err="1">
                <a:latin typeface="Proximus" pitchFamily="2" charset="77"/>
              </a:rPr>
              <a:t>multilingual</a:t>
            </a:r>
            <a:r>
              <a:rPr lang="nl-BE" sz="3300">
                <a:latin typeface="Proximus" pitchFamily="2" charset="77"/>
              </a:rPr>
              <a:t> VO content is </a:t>
            </a:r>
            <a:r>
              <a:rPr lang="nl-BE" sz="3300" err="1">
                <a:latin typeface="Proximus" pitchFamily="2" charset="77"/>
              </a:rPr>
              <a:t>created</a:t>
            </a:r>
            <a:r>
              <a:rPr lang="nl-BE" sz="3300">
                <a:latin typeface="Proximus" pitchFamily="2" charset="77"/>
              </a:rPr>
              <a:t>, </a:t>
            </a:r>
            <a:r>
              <a:rPr lang="nl-BE" sz="3300" err="1">
                <a:latin typeface="Proximus" pitchFamily="2" charset="77"/>
              </a:rPr>
              <a:t>used</a:t>
            </a:r>
            <a:r>
              <a:rPr lang="nl-BE" sz="3300">
                <a:latin typeface="Proximus" pitchFamily="2" charset="77"/>
              </a:rPr>
              <a:t>, </a:t>
            </a:r>
            <a:r>
              <a:rPr lang="nl-BE" sz="3300" err="1">
                <a:latin typeface="Proximus" pitchFamily="2" charset="77"/>
              </a:rPr>
              <a:t>and</a:t>
            </a:r>
            <a:r>
              <a:rPr lang="nl-BE" sz="3300">
                <a:latin typeface="Proximus" pitchFamily="2" charset="77"/>
              </a:rPr>
              <a:t> </a:t>
            </a:r>
            <a:r>
              <a:rPr lang="nl-BE" sz="3300" err="1">
                <a:latin typeface="Proximus" pitchFamily="2" charset="77"/>
              </a:rPr>
              <a:t>monetized</a:t>
            </a:r>
            <a:r>
              <a:rPr lang="nl-BE" sz="3300">
                <a:latin typeface="Proximus" pitchFamily="2" charset="77"/>
              </a:rPr>
              <a:t>.</a:t>
            </a:r>
          </a:p>
          <a:p>
            <a:endParaRPr lang="nl-BE" sz="3300" b="1">
              <a:latin typeface="Proximus" pitchFamily="2" charset="77"/>
            </a:endParaRPr>
          </a:p>
        </p:txBody>
      </p:sp>
    </p:spTree>
    <p:extLst>
      <p:ext uri="{BB962C8B-B14F-4D97-AF65-F5344CB8AC3E}">
        <p14:creationId xmlns:p14="http://schemas.microsoft.com/office/powerpoint/2010/main" val="1241862481"/>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a:stretch>
        </a:blipFill>
        <a:effectLst/>
      </p:bgPr>
    </p:bg>
    <p:spTree>
      <p:nvGrpSpPr>
        <p:cNvPr id="1" name="">
          <a:extLst>
            <a:ext uri="{FF2B5EF4-FFF2-40B4-BE49-F238E27FC236}">
              <a16:creationId xmlns:a16="http://schemas.microsoft.com/office/drawing/2014/main" id="{A43174D6-1C64-D54D-EEE1-9392FD443859}"/>
            </a:ext>
          </a:extLst>
        </p:cNvPr>
        <p:cNvGrpSpPr/>
        <p:nvPr/>
      </p:nvGrpSpPr>
      <p:grpSpPr>
        <a:xfrm>
          <a:off x="0" y="0"/>
          <a:ext cx="0" cy="0"/>
          <a:chOff x="0" y="0"/>
          <a:chExt cx="0" cy="0"/>
        </a:xfrm>
      </p:grpSpPr>
      <p:sp>
        <p:nvSpPr>
          <p:cNvPr id="4" name="Format refresh">
            <a:extLst>
              <a:ext uri="{FF2B5EF4-FFF2-40B4-BE49-F238E27FC236}">
                <a16:creationId xmlns:a16="http://schemas.microsoft.com/office/drawing/2014/main" id="{F12D8EE4-F2F0-B28E-7AEE-E7B9B4B76F2C}"/>
              </a:ext>
            </a:extLst>
          </p:cNvPr>
          <p:cNvSpPr txBox="1">
            <a:spLocks noGrp="1"/>
          </p:cNvSpPr>
          <p:nvPr>
            <p:ph type="body" idx="21"/>
          </p:nvPr>
        </p:nvSpPr>
        <p:spPr>
          <a:xfrm>
            <a:off x="1586110" y="2056379"/>
            <a:ext cx="4060537" cy="1371145"/>
          </a:xfrm>
          <a:prstGeom prst="rect">
            <a:avLst/>
          </a:prstGeom>
        </p:spPr>
        <p:txBody>
          <a:bodyP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1pPr>
            <a:lvl2pPr marL="0" marR="0" indent="2286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2pPr>
            <a:lvl3pPr marL="0" marR="0" indent="4572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3pPr>
            <a:lvl4pPr marL="0" marR="0" indent="6858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4pPr>
            <a:lvl5pPr marL="0" marR="0" indent="9144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5pPr>
            <a:lvl6pPr marL="0" marR="0" indent="11430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6pPr>
            <a:lvl7pPr marL="0" marR="0" indent="13716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7pPr>
            <a:lvl8pPr marL="0" marR="0" indent="16002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8pPr>
            <a:lvl9pPr marL="0" marR="0" indent="18288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9pPr>
          </a:lstStyle>
          <a:p>
            <a:pPr algn="ctr"/>
            <a:r>
              <a:rPr lang="nl-BE" sz="3300" b="1">
                <a:latin typeface="Proximus" pitchFamily="2" charset="77"/>
              </a:rPr>
              <a:t>Use-case goal</a:t>
            </a:r>
          </a:p>
          <a:p>
            <a:pPr algn="ctr"/>
            <a:r>
              <a:rPr lang="nl-BE" sz="3300">
                <a:latin typeface="Proximus" pitchFamily="2" charset="77"/>
              </a:rPr>
              <a:t>Augment our paid performance layer with voice-over to create more impact at scale.</a:t>
            </a:r>
          </a:p>
        </p:txBody>
      </p:sp>
      <p:pic>
        <p:nvPicPr>
          <p:cNvPr id="3" name="mobjo_2505_apple-iphone-16_1080x1920_nl_vo-ai.mp4" descr="mobjo_2505_apple-iphone-16_1080x1920_nl_vo-ai.mp4">
            <a:extLst>
              <a:ext uri="{FF2B5EF4-FFF2-40B4-BE49-F238E27FC236}">
                <a16:creationId xmlns:a16="http://schemas.microsoft.com/office/drawing/2014/main" id="{3BA40A51-A3D3-8785-7BBB-D2D78304E764}"/>
              </a:ext>
            </a:extLst>
          </p:cNvPr>
          <p:cNvPicPr>
            <a:picLocks/>
          </p:cNvPicPr>
          <p:nvPr>
            <a:videoFile r:link="rId2"/>
            <p:extLst>
              <p:ext uri="{DAA4B4D4-6D71-4841-9C94-3DE7FCFB9230}">
                <p14:media xmlns:p14="http://schemas.microsoft.com/office/powerpoint/2010/main" r:embed="rId1"/>
              </p:ext>
            </p:extLst>
          </p:nvPr>
        </p:nvPicPr>
        <p:blipFill>
          <a:blip r:embed="rId5"/>
          <a:stretch>
            <a:fillRect/>
          </a:stretch>
        </p:blipFill>
        <p:spPr>
          <a:xfrm>
            <a:off x="6765081" y="874814"/>
            <a:ext cx="2758504" cy="4906088"/>
          </a:xfrm>
          <a:prstGeom prst="rect">
            <a:avLst/>
          </a:prstGeom>
          <a:ln w="12700">
            <a:miter lim="400000"/>
          </a:ln>
        </p:spPr>
      </p:pic>
    </p:spTree>
    <p:extLst>
      <p:ext uri="{BB962C8B-B14F-4D97-AF65-F5344CB8AC3E}">
        <p14:creationId xmlns:p14="http://schemas.microsoft.com/office/powerpoint/2010/main" val="128503279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100000">
                <p:cTn id="12" fill="hold" display="0">
                  <p:stCondLst>
                    <p:cond delay="indefinite"/>
                  </p:stCondLst>
                </p:cTn>
                <p:tgtEl>
                  <p:spTgt spid="3"/>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40331E-0C8C-2011-EAC5-18C6D472206A}"/>
            </a:ext>
          </a:extLst>
        </p:cNvPr>
        <p:cNvGrpSpPr/>
        <p:nvPr/>
      </p:nvGrpSpPr>
      <p:grpSpPr>
        <a:xfrm>
          <a:off x="0" y="0"/>
          <a:ext cx="0" cy="0"/>
          <a:chOff x="0" y="0"/>
          <a:chExt cx="0" cy="0"/>
        </a:xfrm>
      </p:grpSpPr>
      <p:sp>
        <p:nvSpPr>
          <p:cNvPr id="2" name="The past  One shoot delivers one month of content  3 topics, 3 fixed segments, 3 shorts.">
            <a:extLst>
              <a:ext uri="{FF2B5EF4-FFF2-40B4-BE49-F238E27FC236}">
                <a16:creationId xmlns:a16="http://schemas.microsoft.com/office/drawing/2014/main" id="{32D6305E-3809-CAEB-DD65-12B2E31B3C79}"/>
              </a:ext>
            </a:extLst>
          </p:cNvPr>
          <p:cNvSpPr/>
          <p:nvPr/>
        </p:nvSpPr>
        <p:spPr>
          <a:xfrm>
            <a:off x="603249" y="1944679"/>
            <a:ext cx="3211051" cy="3440591"/>
          </a:xfrm>
          <a:prstGeom prst="rect">
            <a:avLst/>
          </a:prstGeom>
          <a:solidFill>
            <a:srgbClr val="D5D5D5"/>
          </a:solidFill>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25400" tIns="25400" rIns="25400" bIns="25400" anchor="ct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1pPr>
            <a:lvl2pPr marL="0" marR="0" indent="2286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2pPr>
            <a:lvl3pPr marL="0" marR="0" indent="4572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3pPr>
            <a:lvl4pPr marL="0" marR="0" indent="6858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4pPr>
            <a:lvl5pPr marL="0" marR="0" indent="9144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5pPr>
            <a:lvl6pPr marL="0" marR="0" indent="11430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6pPr>
            <a:lvl7pPr marL="0" marR="0" indent="13716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7pPr>
            <a:lvl8pPr marL="0" marR="0" indent="16002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8pPr>
            <a:lvl9pPr marL="0" marR="0" indent="18288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9pPr>
          </a:lstStyle>
          <a:p>
            <a:pPr algn="ctr" defTabSz="412750">
              <a:lnSpc>
                <a:spcPct val="100000"/>
              </a:lnSpc>
              <a:defRPr sz="3200"/>
            </a:pPr>
            <a:r>
              <a:rPr lang="nl-BE" sz="1600" b="1">
                <a:latin typeface="Proximus" pitchFamily="2" charset="77"/>
              </a:rPr>
              <a:t>POC</a:t>
            </a:r>
            <a:br>
              <a:rPr sz="1600">
                <a:latin typeface="Proximus" pitchFamily="2" charset="77"/>
              </a:rPr>
            </a:br>
            <a:br>
              <a:rPr sz="1600">
                <a:latin typeface="Proximus" pitchFamily="2" charset="77"/>
              </a:rPr>
            </a:br>
            <a:r>
              <a:rPr lang="nl-BE" sz="1600">
                <a:latin typeface="Proximus" pitchFamily="2" charset="77"/>
              </a:rPr>
              <a:t>Test prototype within the </a:t>
            </a:r>
            <a:br>
              <a:rPr lang="nl-BE" sz="1600">
                <a:latin typeface="Proximus" pitchFamily="2" charset="77"/>
              </a:rPr>
            </a:br>
            <a:r>
              <a:rPr lang="nl-BE" sz="1600">
                <a:latin typeface="Proximus" pitchFamily="2" charset="77"/>
              </a:rPr>
              <a:t>agency and key Proximus </a:t>
            </a:r>
            <a:br>
              <a:rPr lang="nl-BE" sz="1600">
                <a:latin typeface="Proximus" pitchFamily="2" charset="77"/>
              </a:rPr>
            </a:br>
            <a:r>
              <a:rPr lang="nl-BE" sz="1600">
                <a:latin typeface="Proximus" pitchFamily="2" charset="77"/>
              </a:rPr>
              <a:t>innovation contact.</a:t>
            </a:r>
            <a:endParaRPr sz="1600">
              <a:latin typeface="Proximus" pitchFamily="2" charset="77"/>
            </a:endParaRPr>
          </a:p>
        </p:txBody>
      </p:sp>
      <p:sp>
        <p:nvSpPr>
          <p:cNvPr id="3" name="The past  One shoot delivers one month of content  3 topics, 3 fixed segments, 3 shorts.">
            <a:extLst>
              <a:ext uri="{FF2B5EF4-FFF2-40B4-BE49-F238E27FC236}">
                <a16:creationId xmlns:a16="http://schemas.microsoft.com/office/drawing/2014/main" id="{188E4CE0-E76E-8E87-7E87-EDB806CC300B}"/>
              </a:ext>
            </a:extLst>
          </p:cNvPr>
          <p:cNvSpPr/>
          <p:nvPr/>
        </p:nvSpPr>
        <p:spPr>
          <a:xfrm>
            <a:off x="4490475" y="1944679"/>
            <a:ext cx="3211051" cy="3440591"/>
          </a:xfrm>
          <a:prstGeom prst="rect">
            <a:avLst/>
          </a:prstGeom>
          <a:solidFill>
            <a:srgbClr val="D5D5D5"/>
          </a:solidFill>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25400" tIns="25400" rIns="25400" bIns="25400" anchor="ct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1pPr>
            <a:lvl2pPr marL="0" marR="0" indent="2286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2pPr>
            <a:lvl3pPr marL="0" marR="0" indent="4572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3pPr>
            <a:lvl4pPr marL="0" marR="0" indent="6858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4pPr>
            <a:lvl5pPr marL="0" marR="0" indent="9144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5pPr>
            <a:lvl6pPr marL="0" marR="0" indent="11430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6pPr>
            <a:lvl7pPr marL="0" marR="0" indent="13716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7pPr>
            <a:lvl8pPr marL="0" marR="0" indent="16002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8pPr>
            <a:lvl9pPr marL="0" marR="0" indent="18288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9pPr>
          </a:lstStyle>
          <a:p>
            <a:pPr algn="ctr" defTabSz="412750">
              <a:lnSpc>
                <a:spcPct val="100000"/>
              </a:lnSpc>
              <a:defRPr sz="3200"/>
            </a:pPr>
            <a:r>
              <a:rPr lang="nl-BE" sz="1600" b="1">
                <a:latin typeface="Proximus" pitchFamily="2" charset="77"/>
              </a:rPr>
              <a:t>MVP</a:t>
            </a:r>
            <a:br>
              <a:rPr sz="1600">
                <a:latin typeface="Proximus" pitchFamily="2" charset="77"/>
              </a:rPr>
            </a:br>
            <a:br>
              <a:rPr sz="1600">
                <a:latin typeface="Proximus" pitchFamily="2" charset="77"/>
              </a:rPr>
            </a:br>
            <a:r>
              <a:rPr lang="nl-BE" sz="1600">
                <a:latin typeface="Proximus" pitchFamily="2" charset="77"/>
              </a:rPr>
              <a:t>Use the POC with </a:t>
            </a:r>
            <a:br>
              <a:rPr lang="nl-BE" sz="1600">
                <a:latin typeface="Proximus" pitchFamily="2" charset="77"/>
              </a:rPr>
            </a:br>
            <a:r>
              <a:rPr lang="nl-BE" sz="1600">
                <a:latin typeface="Proximus" pitchFamily="2" charset="77"/>
              </a:rPr>
              <a:t>key Proximus team of 6 people testing 10 assets.</a:t>
            </a:r>
            <a:endParaRPr sz="1600">
              <a:latin typeface="Proximus" pitchFamily="2" charset="77"/>
            </a:endParaRPr>
          </a:p>
        </p:txBody>
      </p:sp>
      <p:sp>
        <p:nvSpPr>
          <p:cNvPr id="4" name="The past  One shoot delivers one month of content  3 topics, 3 fixed segments, 3 shorts.">
            <a:extLst>
              <a:ext uri="{FF2B5EF4-FFF2-40B4-BE49-F238E27FC236}">
                <a16:creationId xmlns:a16="http://schemas.microsoft.com/office/drawing/2014/main" id="{134D7C85-145C-B87D-059D-6E2148E57BFB}"/>
              </a:ext>
            </a:extLst>
          </p:cNvPr>
          <p:cNvSpPr/>
          <p:nvPr/>
        </p:nvSpPr>
        <p:spPr>
          <a:xfrm>
            <a:off x="8377701" y="1944679"/>
            <a:ext cx="3211051" cy="3440591"/>
          </a:xfrm>
          <a:prstGeom prst="rect">
            <a:avLst/>
          </a:prstGeom>
          <a:solidFill>
            <a:srgbClr val="D5D5D5"/>
          </a:solidFill>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25400" tIns="25400" rIns="25400" bIns="25400" anchor="ct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1pPr>
            <a:lvl2pPr marL="0" marR="0" indent="2286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2pPr>
            <a:lvl3pPr marL="0" marR="0" indent="4572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3pPr>
            <a:lvl4pPr marL="0" marR="0" indent="6858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4pPr>
            <a:lvl5pPr marL="0" marR="0" indent="9144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5pPr>
            <a:lvl6pPr marL="0" marR="0" indent="11430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6pPr>
            <a:lvl7pPr marL="0" marR="0" indent="13716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7pPr>
            <a:lvl8pPr marL="0" marR="0" indent="16002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8pPr>
            <a:lvl9pPr marL="0" marR="0" indent="18288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9pPr>
          </a:lstStyle>
          <a:p>
            <a:pPr algn="ctr" defTabSz="412750">
              <a:lnSpc>
                <a:spcPct val="100000"/>
              </a:lnSpc>
              <a:defRPr sz="3200"/>
            </a:pPr>
            <a:r>
              <a:rPr lang="nl-BE" sz="1600" b="1">
                <a:latin typeface="Proximus" pitchFamily="2" charset="77"/>
              </a:rPr>
              <a:t>LIVE</a:t>
            </a:r>
            <a:br>
              <a:rPr sz="1600">
                <a:latin typeface="Proximus" pitchFamily="2" charset="77"/>
              </a:rPr>
            </a:br>
            <a:br>
              <a:rPr sz="1600">
                <a:latin typeface="Proximus" pitchFamily="2" charset="77"/>
              </a:rPr>
            </a:br>
            <a:r>
              <a:rPr lang="nl-BE" sz="1600">
                <a:latin typeface="Proximus" pitchFamily="2" charset="77"/>
              </a:rPr>
              <a:t>Insource and educate tool </a:t>
            </a:r>
          </a:p>
          <a:p>
            <a:pPr algn="ctr" defTabSz="412750">
              <a:lnSpc>
                <a:spcPct val="100000"/>
              </a:lnSpc>
              <a:defRPr sz="3200"/>
            </a:pPr>
            <a:r>
              <a:rPr lang="nl-BE" sz="1600">
                <a:latin typeface="Proximus" pitchFamily="2" charset="77"/>
              </a:rPr>
              <a:t>within the marketing and </a:t>
            </a:r>
          </a:p>
          <a:p>
            <a:pPr algn="ctr" defTabSz="412750">
              <a:lnSpc>
                <a:spcPct val="100000"/>
              </a:lnSpc>
              <a:defRPr sz="3200"/>
            </a:pPr>
            <a:r>
              <a:rPr lang="nl-BE" sz="1600">
                <a:latin typeface="Proximus" pitchFamily="2" charset="77"/>
              </a:rPr>
              <a:t>studio team.</a:t>
            </a:r>
            <a:endParaRPr sz="1600">
              <a:latin typeface="Proximus" pitchFamily="2" charset="77"/>
            </a:endParaRPr>
          </a:p>
        </p:txBody>
      </p:sp>
      <p:sp>
        <p:nvSpPr>
          <p:cNvPr id="5" name="Tool shortlist">
            <a:extLst>
              <a:ext uri="{FF2B5EF4-FFF2-40B4-BE49-F238E27FC236}">
                <a16:creationId xmlns:a16="http://schemas.microsoft.com/office/drawing/2014/main" id="{D9846FB9-0652-13D0-A15C-A1D0F621A3C3}"/>
              </a:ext>
            </a:extLst>
          </p:cNvPr>
          <p:cNvSpPr/>
          <p:nvPr/>
        </p:nvSpPr>
        <p:spPr>
          <a:xfrm>
            <a:off x="4015259" y="3470623"/>
            <a:ext cx="274257" cy="388704"/>
          </a:xfrm>
          <a:prstGeom prst="rightArrow">
            <a:avLst>
              <a:gd name="adj1" fmla="val 100000"/>
              <a:gd name="adj2" fmla="val 64000"/>
            </a:avLst>
          </a:prstGeom>
          <a:solidFill>
            <a:srgbClr val="5C2992"/>
          </a:solidFill>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25400" tIns="25400" rIns="25400" bIns="25400" anchor="ct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1pPr>
            <a:lvl2pPr marL="0" marR="0" indent="2286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2pPr>
            <a:lvl3pPr marL="0" marR="0" indent="4572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3pPr>
            <a:lvl4pPr marL="0" marR="0" indent="6858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4pPr>
            <a:lvl5pPr marL="0" marR="0" indent="9144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5pPr>
            <a:lvl6pPr marL="0" marR="0" indent="11430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6pPr>
            <a:lvl7pPr marL="0" marR="0" indent="13716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7pPr>
            <a:lvl8pPr marL="0" marR="0" indent="16002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8pPr>
            <a:lvl9pPr marL="0" marR="0" indent="18288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9pPr>
          </a:lstStyle>
          <a:p>
            <a:pPr marL="0" marR="0" lvl="0" indent="0" algn="ctr" defTabSz="412750" rtl="0" eaLnBrk="1" fontAlgn="auto" latinLnBrk="0" hangingPunct="0">
              <a:lnSpc>
                <a:spcPct val="100000"/>
              </a:lnSpc>
              <a:spcBef>
                <a:spcPts val="0"/>
              </a:spcBef>
              <a:spcAft>
                <a:spcPts val="0"/>
              </a:spcAft>
              <a:buClrTx/>
              <a:buSzTx/>
              <a:buFontTx/>
              <a:buNone/>
              <a:tabLst/>
              <a:defRPr/>
            </a:pPr>
            <a:endParaRPr kumimoji="0" sz="1000" b="0" i="0" u="none" strike="noStrike" kern="0" cap="none" spc="0" normalizeH="0" baseline="0" noProof="0">
              <a:ln>
                <a:noFill/>
              </a:ln>
              <a:solidFill>
                <a:srgbClr val="FFFFFF"/>
              </a:solidFill>
              <a:effectLst/>
              <a:uLnTx/>
              <a:uFillTx/>
              <a:latin typeface="Proximus"/>
              <a:sym typeface="Proximus"/>
            </a:endParaRPr>
          </a:p>
        </p:txBody>
      </p:sp>
      <p:sp>
        <p:nvSpPr>
          <p:cNvPr id="6" name="Tool shortlist">
            <a:extLst>
              <a:ext uri="{FF2B5EF4-FFF2-40B4-BE49-F238E27FC236}">
                <a16:creationId xmlns:a16="http://schemas.microsoft.com/office/drawing/2014/main" id="{EEC021C3-E864-485D-42EB-5F2F4F49C115}"/>
              </a:ext>
            </a:extLst>
          </p:cNvPr>
          <p:cNvSpPr/>
          <p:nvPr/>
        </p:nvSpPr>
        <p:spPr>
          <a:xfrm>
            <a:off x="7902485" y="3524865"/>
            <a:ext cx="274257" cy="388704"/>
          </a:xfrm>
          <a:prstGeom prst="rightArrow">
            <a:avLst>
              <a:gd name="adj1" fmla="val 100000"/>
              <a:gd name="adj2" fmla="val 64000"/>
            </a:avLst>
          </a:prstGeom>
          <a:solidFill>
            <a:srgbClr val="5C2992"/>
          </a:solidFill>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25400" tIns="25400" rIns="25400" bIns="25400" anchor="ct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1pPr>
            <a:lvl2pPr marL="0" marR="0" indent="2286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2pPr>
            <a:lvl3pPr marL="0" marR="0" indent="4572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3pPr>
            <a:lvl4pPr marL="0" marR="0" indent="6858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4pPr>
            <a:lvl5pPr marL="0" marR="0" indent="9144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5pPr>
            <a:lvl6pPr marL="0" marR="0" indent="11430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6pPr>
            <a:lvl7pPr marL="0" marR="0" indent="13716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7pPr>
            <a:lvl8pPr marL="0" marR="0" indent="16002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8pPr>
            <a:lvl9pPr marL="0" marR="0" indent="18288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9pPr>
          </a:lstStyle>
          <a:p>
            <a:pPr marL="0" marR="0" lvl="0" indent="0" algn="ctr" defTabSz="412750" rtl="0" eaLnBrk="1" fontAlgn="auto" latinLnBrk="0" hangingPunct="0">
              <a:lnSpc>
                <a:spcPct val="100000"/>
              </a:lnSpc>
              <a:spcBef>
                <a:spcPts val="0"/>
              </a:spcBef>
              <a:spcAft>
                <a:spcPts val="0"/>
              </a:spcAft>
              <a:buClrTx/>
              <a:buSzTx/>
              <a:buFontTx/>
              <a:buNone/>
              <a:tabLst/>
              <a:defRPr/>
            </a:pPr>
            <a:endParaRPr kumimoji="0" sz="1000" b="0" i="0" u="none" strike="noStrike" kern="0" cap="none" spc="0" normalizeH="0" baseline="0" noProof="0">
              <a:ln>
                <a:noFill/>
              </a:ln>
              <a:solidFill>
                <a:srgbClr val="FFFFFF"/>
              </a:solidFill>
              <a:effectLst/>
              <a:uLnTx/>
              <a:uFillTx/>
              <a:latin typeface="Proximus"/>
              <a:sym typeface="Proximus"/>
            </a:endParaRPr>
          </a:p>
        </p:txBody>
      </p:sp>
      <p:sp>
        <p:nvSpPr>
          <p:cNvPr id="7" name="Titre 1">
            <a:extLst>
              <a:ext uri="{FF2B5EF4-FFF2-40B4-BE49-F238E27FC236}">
                <a16:creationId xmlns:a16="http://schemas.microsoft.com/office/drawing/2014/main" id="{12989E10-C8B8-0BE3-FAC2-3CAEAA253BFE}"/>
              </a:ext>
            </a:extLst>
          </p:cNvPr>
          <p:cNvSpPr txBox="1">
            <a:spLocks/>
          </p:cNvSpPr>
          <p:nvPr/>
        </p:nvSpPr>
        <p:spPr>
          <a:xfrm>
            <a:off x="521544" y="849317"/>
            <a:ext cx="11398956" cy="13255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t">
            <a:normAutofit fontScale="97500"/>
          </a:bodyPr>
          <a:lstStyle>
            <a:lvl1pPr marL="0" marR="0" indent="0" algn="l" defTabSz="1219169" latinLnBrk="0">
              <a:lnSpc>
                <a:spcPct val="80000"/>
              </a:lnSpc>
              <a:spcBef>
                <a:spcPts val="0"/>
              </a:spcBef>
              <a:spcAft>
                <a:spcPts val="0"/>
              </a:spcAft>
              <a:buClrTx/>
              <a:buSzTx/>
              <a:buFontTx/>
              <a:buNone/>
              <a:tabLst/>
              <a:defRPr sz="5800" b="1" i="0" u="none" strike="noStrike" cap="none" spc="-116" baseline="0">
                <a:solidFill>
                  <a:srgbClr val="5B2896"/>
                </a:solidFill>
                <a:uFillTx/>
                <a:latin typeface="+mn-lt"/>
                <a:ea typeface="+mn-ea"/>
                <a:cs typeface="+mn-cs"/>
                <a:sym typeface="Proximus"/>
              </a:defRPr>
            </a:lvl1pPr>
            <a:lvl2pPr marL="0" marR="0" indent="0" algn="l" defTabSz="1828800" latinLnBrk="0">
              <a:lnSpc>
                <a:spcPct val="90000"/>
              </a:lnSpc>
              <a:spcBef>
                <a:spcPts val="0"/>
              </a:spcBef>
              <a:spcAft>
                <a:spcPts val="0"/>
              </a:spcAft>
              <a:buClrTx/>
              <a:buSzTx/>
              <a:buFontTx/>
              <a:buNone/>
              <a:tabLst/>
              <a:defRPr sz="7200" b="0" i="0" u="none" strike="noStrike" cap="none" spc="0" baseline="0">
                <a:solidFill>
                  <a:srgbClr val="000000"/>
                </a:solidFill>
                <a:uFillTx/>
                <a:latin typeface="Optima"/>
                <a:ea typeface="Optima"/>
                <a:cs typeface="Optima"/>
                <a:sym typeface="Optima"/>
              </a:defRPr>
            </a:lvl2pPr>
            <a:lvl3pPr marL="0" marR="0" indent="0" algn="l" defTabSz="1828800" latinLnBrk="0">
              <a:lnSpc>
                <a:spcPct val="90000"/>
              </a:lnSpc>
              <a:spcBef>
                <a:spcPts val="0"/>
              </a:spcBef>
              <a:spcAft>
                <a:spcPts val="0"/>
              </a:spcAft>
              <a:buClrTx/>
              <a:buSzTx/>
              <a:buFontTx/>
              <a:buNone/>
              <a:tabLst/>
              <a:defRPr sz="7200" b="0" i="0" u="none" strike="noStrike" cap="none" spc="0" baseline="0">
                <a:solidFill>
                  <a:srgbClr val="000000"/>
                </a:solidFill>
                <a:uFillTx/>
                <a:latin typeface="Optima"/>
                <a:ea typeface="Optima"/>
                <a:cs typeface="Optima"/>
                <a:sym typeface="Optima"/>
              </a:defRPr>
            </a:lvl3pPr>
            <a:lvl4pPr marL="0" marR="0" indent="0" algn="l" defTabSz="1828800" latinLnBrk="0">
              <a:lnSpc>
                <a:spcPct val="90000"/>
              </a:lnSpc>
              <a:spcBef>
                <a:spcPts val="0"/>
              </a:spcBef>
              <a:spcAft>
                <a:spcPts val="0"/>
              </a:spcAft>
              <a:buClrTx/>
              <a:buSzTx/>
              <a:buFontTx/>
              <a:buNone/>
              <a:tabLst/>
              <a:defRPr sz="7200" b="0" i="0" u="none" strike="noStrike" cap="none" spc="0" baseline="0">
                <a:solidFill>
                  <a:srgbClr val="000000"/>
                </a:solidFill>
                <a:uFillTx/>
                <a:latin typeface="Optima"/>
                <a:ea typeface="Optima"/>
                <a:cs typeface="Optima"/>
                <a:sym typeface="Optima"/>
              </a:defRPr>
            </a:lvl4pPr>
            <a:lvl5pPr marL="0" marR="0" indent="0" algn="l" defTabSz="1828800" latinLnBrk="0">
              <a:lnSpc>
                <a:spcPct val="90000"/>
              </a:lnSpc>
              <a:spcBef>
                <a:spcPts val="0"/>
              </a:spcBef>
              <a:spcAft>
                <a:spcPts val="0"/>
              </a:spcAft>
              <a:buClrTx/>
              <a:buSzTx/>
              <a:buFontTx/>
              <a:buNone/>
              <a:tabLst/>
              <a:defRPr sz="7200" b="0" i="0" u="none" strike="noStrike" cap="none" spc="0" baseline="0">
                <a:solidFill>
                  <a:srgbClr val="000000"/>
                </a:solidFill>
                <a:uFillTx/>
                <a:latin typeface="Optima"/>
                <a:ea typeface="Optima"/>
                <a:cs typeface="Optima"/>
                <a:sym typeface="Optima"/>
              </a:defRPr>
            </a:lvl5pPr>
            <a:lvl6pPr marL="0" marR="0" indent="0" algn="l" defTabSz="1828800" latinLnBrk="0">
              <a:lnSpc>
                <a:spcPct val="90000"/>
              </a:lnSpc>
              <a:spcBef>
                <a:spcPts val="0"/>
              </a:spcBef>
              <a:spcAft>
                <a:spcPts val="0"/>
              </a:spcAft>
              <a:buClrTx/>
              <a:buSzTx/>
              <a:buFontTx/>
              <a:buNone/>
              <a:tabLst/>
              <a:defRPr sz="7200" b="0" i="0" u="none" strike="noStrike" cap="none" spc="0" baseline="0">
                <a:solidFill>
                  <a:srgbClr val="000000"/>
                </a:solidFill>
                <a:uFillTx/>
                <a:latin typeface="Optima"/>
                <a:ea typeface="Optima"/>
                <a:cs typeface="Optima"/>
                <a:sym typeface="Optima"/>
              </a:defRPr>
            </a:lvl6pPr>
            <a:lvl7pPr marL="0" marR="0" indent="0" algn="l" defTabSz="1828800" latinLnBrk="0">
              <a:lnSpc>
                <a:spcPct val="90000"/>
              </a:lnSpc>
              <a:spcBef>
                <a:spcPts val="0"/>
              </a:spcBef>
              <a:spcAft>
                <a:spcPts val="0"/>
              </a:spcAft>
              <a:buClrTx/>
              <a:buSzTx/>
              <a:buFontTx/>
              <a:buNone/>
              <a:tabLst/>
              <a:defRPr sz="7200" b="0" i="0" u="none" strike="noStrike" cap="none" spc="0" baseline="0">
                <a:solidFill>
                  <a:srgbClr val="000000"/>
                </a:solidFill>
                <a:uFillTx/>
                <a:latin typeface="Optima"/>
                <a:ea typeface="Optima"/>
                <a:cs typeface="Optima"/>
                <a:sym typeface="Optima"/>
              </a:defRPr>
            </a:lvl7pPr>
            <a:lvl8pPr marL="0" marR="0" indent="0" algn="l" defTabSz="1828800" latinLnBrk="0">
              <a:lnSpc>
                <a:spcPct val="90000"/>
              </a:lnSpc>
              <a:spcBef>
                <a:spcPts val="0"/>
              </a:spcBef>
              <a:spcAft>
                <a:spcPts val="0"/>
              </a:spcAft>
              <a:buClrTx/>
              <a:buSzTx/>
              <a:buFontTx/>
              <a:buNone/>
              <a:tabLst/>
              <a:defRPr sz="7200" b="0" i="0" u="none" strike="noStrike" cap="none" spc="0" baseline="0">
                <a:solidFill>
                  <a:srgbClr val="000000"/>
                </a:solidFill>
                <a:uFillTx/>
                <a:latin typeface="Optima"/>
                <a:ea typeface="Optima"/>
                <a:cs typeface="Optima"/>
                <a:sym typeface="Optima"/>
              </a:defRPr>
            </a:lvl8pPr>
            <a:lvl9pPr marL="0" marR="0" indent="0" algn="l" defTabSz="1828800" latinLnBrk="0">
              <a:lnSpc>
                <a:spcPct val="90000"/>
              </a:lnSpc>
              <a:spcBef>
                <a:spcPts val="0"/>
              </a:spcBef>
              <a:spcAft>
                <a:spcPts val="0"/>
              </a:spcAft>
              <a:buClrTx/>
              <a:buSzTx/>
              <a:buFontTx/>
              <a:buNone/>
              <a:tabLst/>
              <a:defRPr sz="7200" b="0" i="0" u="none" strike="noStrike" cap="none" spc="0" baseline="0">
                <a:solidFill>
                  <a:srgbClr val="000000"/>
                </a:solidFill>
                <a:uFillTx/>
                <a:latin typeface="Optima"/>
                <a:ea typeface="Optima"/>
                <a:cs typeface="Optima"/>
                <a:sym typeface="Optima"/>
              </a:defRPr>
            </a:lvl9pPr>
          </a:lstStyle>
          <a:p>
            <a:r>
              <a:rPr lang="nl-BE" sz="3200">
                <a:solidFill>
                  <a:schemeClr val="tx1"/>
                </a:solidFill>
                <a:latin typeface="Helvetica" panose="020B0604020202020204" pitchFamily="34" charset="0"/>
                <a:cs typeface="Helvetica" panose="020B0604020202020204" pitchFamily="34" charset="0"/>
              </a:rPr>
              <a:t>The Agency/Client Workflow</a:t>
            </a:r>
            <a:endParaRPr lang="fr-BE" sz="3200" kern="0">
              <a:solidFill>
                <a:schemeClr val="tx1"/>
              </a:solidFill>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3613936900"/>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4FC3CE-8D0A-9DCA-7A46-23E93B575511}"/>
            </a:ext>
          </a:extLst>
        </p:cNvPr>
        <p:cNvGrpSpPr/>
        <p:nvPr/>
      </p:nvGrpSpPr>
      <p:grpSpPr>
        <a:xfrm>
          <a:off x="0" y="0"/>
          <a:ext cx="0" cy="0"/>
          <a:chOff x="0" y="0"/>
          <a:chExt cx="0" cy="0"/>
        </a:xfrm>
      </p:grpSpPr>
      <p:sp>
        <p:nvSpPr>
          <p:cNvPr id="1646" name="Test &amp; choose tool">
            <a:extLst>
              <a:ext uri="{FF2B5EF4-FFF2-40B4-BE49-F238E27FC236}">
                <a16:creationId xmlns:a16="http://schemas.microsoft.com/office/drawing/2014/main" id="{D42A8C01-6571-C10E-FD6F-512BA32BABA4}"/>
              </a:ext>
            </a:extLst>
          </p:cNvPr>
          <p:cNvSpPr/>
          <p:nvPr/>
        </p:nvSpPr>
        <p:spPr>
          <a:xfrm>
            <a:off x="2659503" y="2854480"/>
            <a:ext cx="1748638" cy="388704"/>
          </a:xfrm>
          <a:prstGeom prst="rightArrow">
            <a:avLst>
              <a:gd name="adj1" fmla="val 100000"/>
              <a:gd name="adj2" fmla="val 64000"/>
            </a:avLst>
          </a:prstGeom>
          <a:solidFill>
            <a:srgbClr val="5C2992"/>
          </a:solidFill>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25400" tIns="25400" rIns="25400" bIns="25400" anchor="ct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1pPr>
            <a:lvl2pPr marL="0" marR="0" indent="2286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2pPr>
            <a:lvl3pPr marL="0" marR="0" indent="4572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3pPr>
            <a:lvl4pPr marL="0" marR="0" indent="6858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4pPr>
            <a:lvl5pPr marL="0" marR="0" indent="9144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5pPr>
            <a:lvl6pPr marL="0" marR="0" indent="11430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6pPr>
            <a:lvl7pPr marL="0" marR="0" indent="13716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7pPr>
            <a:lvl8pPr marL="0" marR="0" indent="16002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8pPr>
            <a:lvl9pPr marL="0" marR="0" indent="18288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9pPr>
          </a:lstStyle>
          <a:p>
            <a:pPr marL="0" marR="0" lvl="0" indent="0" algn="ctr" defTabSz="412750" rtl="0" eaLnBrk="1" fontAlgn="auto" latinLnBrk="0" hangingPunct="0">
              <a:lnSpc>
                <a:spcPct val="100000"/>
              </a:lnSpc>
              <a:spcBef>
                <a:spcPts val="0"/>
              </a:spcBef>
              <a:spcAft>
                <a:spcPts val="0"/>
              </a:spcAft>
              <a:buClrTx/>
              <a:buSzTx/>
              <a:buFontTx/>
              <a:buNone/>
              <a:tabLst/>
              <a:defRPr/>
            </a:pPr>
            <a:r>
              <a:rPr kumimoji="0" sz="1000" b="0" i="0" u="none" strike="noStrike" kern="0" cap="none" spc="0" normalizeH="0" baseline="0" noProof="0">
                <a:ln>
                  <a:noFill/>
                </a:ln>
                <a:solidFill>
                  <a:srgbClr val="FFFFFF"/>
                </a:solidFill>
                <a:effectLst/>
                <a:uLnTx/>
                <a:uFillTx/>
                <a:latin typeface="Proximus"/>
                <a:sym typeface="Proximus"/>
              </a:rPr>
              <a:t>Test &amp; choose tool</a:t>
            </a:r>
          </a:p>
        </p:txBody>
      </p:sp>
      <p:sp>
        <p:nvSpPr>
          <p:cNvPr id="1647" name="Voice creation">
            <a:extLst>
              <a:ext uri="{FF2B5EF4-FFF2-40B4-BE49-F238E27FC236}">
                <a16:creationId xmlns:a16="http://schemas.microsoft.com/office/drawing/2014/main" id="{6E1C29AF-7F50-D1DE-EEF3-28794EB13839}"/>
              </a:ext>
            </a:extLst>
          </p:cNvPr>
          <p:cNvSpPr/>
          <p:nvPr/>
        </p:nvSpPr>
        <p:spPr>
          <a:xfrm>
            <a:off x="4472384" y="2854480"/>
            <a:ext cx="1748638" cy="388704"/>
          </a:xfrm>
          <a:prstGeom prst="rightArrow">
            <a:avLst>
              <a:gd name="adj1" fmla="val 100000"/>
              <a:gd name="adj2" fmla="val 64000"/>
            </a:avLst>
          </a:prstGeom>
          <a:solidFill>
            <a:srgbClr val="5C2992"/>
          </a:solidFill>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25400" tIns="25400" rIns="25400" bIns="25400" anchor="ct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1pPr>
            <a:lvl2pPr marL="0" marR="0" indent="2286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2pPr>
            <a:lvl3pPr marL="0" marR="0" indent="4572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3pPr>
            <a:lvl4pPr marL="0" marR="0" indent="6858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4pPr>
            <a:lvl5pPr marL="0" marR="0" indent="9144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5pPr>
            <a:lvl6pPr marL="0" marR="0" indent="11430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6pPr>
            <a:lvl7pPr marL="0" marR="0" indent="13716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7pPr>
            <a:lvl8pPr marL="0" marR="0" indent="16002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8pPr>
            <a:lvl9pPr marL="0" marR="0" indent="18288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9pPr>
          </a:lstStyle>
          <a:p>
            <a:pPr marL="0" marR="0" lvl="0" indent="0" algn="ctr" defTabSz="412750" rtl="0" eaLnBrk="1" fontAlgn="auto" latinLnBrk="0" hangingPunct="0">
              <a:lnSpc>
                <a:spcPct val="100000"/>
              </a:lnSpc>
              <a:spcBef>
                <a:spcPts val="0"/>
              </a:spcBef>
              <a:spcAft>
                <a:spcPts val="0"/>
              </a:spcAft>
              <a:buClrTx/>
              <a:buSzTx/>
              <a:buFontTx/>
              <a:buNone/>
              <a:tabLst/>
              <a:defRPr/>
            </a:pPr>
            <a:r>
              <a:rPr kumimoji="0" sz="1000" b="0" i="0" u="none" strike="noStrike" kern="0" cap="none" spc="0" normalizeH="0" baseline="0" noProof="0">
                <a:ln>
                  <a:noFill/>
                </a:ln>
                <a:solidFill>
                  <a:srgbClr val="FFFFFF"/>
                </a:solidFill>
                <a:effectLst/>
                <a:uLnTx/>
                <a:uFillTx/>
                <a:latin typeface="Proximus"/>
                <a:sym typeface="Proximus"/>
              </a:rPr>
              <a:t>Voice creation</a:t>
            </a:r>
          </a:p>
        </p:txBody>
      </p:sp>
      <p:sp>
        <p:nvSpPr>
          <p:cNvPr id="1648" name="Produce assets">
            <a:extLst>
              <a:ext uri="{FF2B5EF4-FFF2-40B4-BE49-F238E27FC236}">
                <a16:creationId xmlns:a16="http://schemas.microsoft.com/office/drawing/2014/main" id="{B86AF84F-14B7-7446-917B-B435E6061B76}"/>
              </a:ext>
            </a:extLst>
          </p:cNvPr>
          <p:cNvSpPr/>
          <p:nvPr/>
        </p:nvSpPr>
        <p:spPr>
          <a:xfrm>
            <a:off x="6285267" y="2854480"/>
            <a:ext cx="1748638" cy="388704"/>
          </a:xfrm>
          <a:prstGeom prst="rightArrow">
            <a:avLst>
              <a:gd name="adj1" fmla="val 100000"/>
              <a:gd name="adj2" fmla="val 64000"/>
            </a:avLst>
          </a:prstGeom>
          <a:solidFill>
            <a:srgbClr val="5C2992"/>
          </a:solidFill>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25400" tIns="25400" rIns="25400" bIns="25400" anchor="ct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1pPr>
            <a:lvl2pPr marL="0" marR="0" indent="2286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2pPr>
            <a:lvl3pPr marL="0" marR="0" indent="4572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3pPr>
            <a:lvl4pPr marL="0" marR="0" indent="6858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4pPr>
            <a:lvl5pPr marL="0" marR="0" indent="9144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5pPr>
            <a:lvl6pPr marL="0" marR="0" indent="11430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6pPr>
            <a:lvl7pPr marL="0" marR="0" indent="13716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7pPr>
            <a:lvl8pPr marL="0" marR="0" indent="16002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8pPr>
            <a:lvl9pPr marL="0" marR="0" indent="18288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9pPr>
          </a:lstStyle>
          <a:p>
            <a:pPr marL="0" marR="0" lvl="0" indent="0" algn="ctr" defTabSz="412750" rtl="0" eaLnBrk="1" fontAlgn="auto" latinLnBrk="0" hangingPunct="0">
              <a:lnSpc>
                <a:spcPct val="100000"/>
              </a:lnSpc>
              <a:spcBef>
                <a:spcPts val="0"/>
              </a:spcBef>
              <a:spcAft>
                <a:spcPts val="0"/>
              </a:spcAft>
              <a:buClrTx/>
              <a:buSzTx/>
              <a:buFontTx/>
              <a:buNone/>
              <a:tabLst/>
              <a:defRPr/>
            </a:pPr>
            <a:r>
              <a:rPr kumimoji="0" sz="1000" b="0" i="0" u="none" strike="noStrike" kern="0" cap="none" spc="0" normalizeH="0" baseline="0" noProof="0">
                <a:ln>
                  <a:noFill/>
                </a:ln>
                <a:solidFill>
                  <a:srgbClr val="FFFFFF"/>
                </a:solidFill>
                <a:effectLst/>
                <a:uLnTx/>
                <a:uFillTx/>
                <a:latin typeface="Proximus"/>
                <a:sym typeface="Proximus"/>
              </a:rPr>
              <a:t>Produce assets</a:t>
            </a:r>
          </a:p>
        </p:txBody>
      </p:sp>
      <p:sp>
        <p:nvSpPr>
          <p:cNvPr id="1649" name="A/B test">
            <a:extLst>
              <a:ext uri="{FF2B5EF4-FFF2-40B4-BE49-F238E27FC236}">
                <a16:creationId xmlns:a16="http://schemas.microsoft.com/office/drawing/2014/main" id="{F61E3FBE-DB46-744D-1AB6-3153AE3A06CA}"/>
              </a:ext>
            </a:extLst>
          </p:cNvPr>
          <p:cNvSpPr/>
          <p:nvPr/>
        </p:nvSpPr>
        <p:spPr>
          <a:xfrm>
            <a:off x="8045945" y="2854480"/>
            <a:ext cx="1748638" cy="388704"/>
          </a:xfrm>
          <a:prstGeom prst="rightArrow">
            <a:avLst>
              <a:gd name="adj1" fmla="val 100000"/>
              <a:gd name="adj2" fmla="val 64000"/>
            </a:avLst>
          </a:prstGeom>
          <a:solidFill>
            <a:srgbClr val="5C2992"/>
          </a:solidFill>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25400" tIns="25400" rIns="25400" bIns="25400" anchor="ct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1pPr>
            <a:lvl2pPr marL="0" marR="0" indent="2286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2pPr>
            <a:lvl3pPr marL="0" marR="0" indent="4572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3pPr>
            <a:lvl4pPr marL="0" marR="0" indent="6858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4pPr>
            <a:lvl5pPr marL="0" marR="0" indent="9144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5pPr>
            <a:lvl6pPr marL="0" marR="0" indent="11430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6pPr>
            <a:lvl7pPr marL="0" marR="0" indent="13716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7pPr>
            <a:lvl8pPr marL="0" marR="0" indent="16002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8pPr>
            <a:lvl9pPr marL="0" marR="0" indent="18288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9pPr>
          </a:lstStyle>
          <a:p>
            <a:pPr marL="0" marR="0" lvl="0" indent="0" algn="ctr" defTabSz="412750" rtl="0" eaLnBrk="1" fontAlgn="auto" latinLnBrk="0" hangingPunct="0">
              <a:lnSpc>
                <a:spcPct val="100000"/>
              </a:lnSpc>
              <a:spcBef>
                <a:spcPts val="0"/>
              </a:spcBef>
              <a:spcAft>
                <a:spcPts val="0"/>
              </a:spcAft>
              <a:buClrTx/>
              <a:buSzTx/>
              <a:buFontTx/>
              <a:buNone/>
              <a:tabLst/>
              <a:defRPr/>
            </a:pPr>
            <a:r>
              <a:rPr kumimoji="0" sz="1000" b="0" i="0" u="none" strike="noStrike" kern="0" cap="none" spc="0" normalizeH="0" baseline="0" noProof="0">
                <a:ln>
                  <a:noFill/>
                </a:ln>
                <a:solidFill>
                  <a:srgbClr val="FFFFFF"/>
                </a:solidFill>
                <a:effectLst/>
                <a:uLnTx/>
                <a:uFillTx/>
                <a:latin typeface="Proximus"/>
                <a:sym typeface="Proximus"/>
              </a:rPr>
              <a:t>A/B test</a:t>
            </a:r>
          </a:p>
        </p:txBody>
      </p:sp>
      <p:sp>
        <p:nvSpPr>
          <p:cNvPr id="1650" name="Learnings &amp; workflow">
            <a:extLst>
              <a:ext uri="{FF2B5EF4-FFF2-40B4-BE49-F238E27FC236}">
                <a16:creationId xmlns:a16="http://schemas.microsoft.com/office/drawing/2014/main" id="{BED00465-71D9-9381-48BA-96B58DFB6217}"/>
              </a:ext>
            </a:extLst>
          </p:cNvPr>
          <p:cNvSpPr/>
          <p:nvPr/>
        </p:nvSpPr>
        <p:spPr>
          <a:xfrm>
            <a:off x="9806624" y="2854480"/>
            <a:ext cx="1748638" cy="388704"/>
          </a:xfrm>
          <a:prstGeom prst="rightArrow">
            <a:avLst>
              <a:gd name="adj1" fmla="val 100000"/>
              <a:gd name="adj2" fmla="val 64000"/>
            </a:avLst>
          </a:prstGeom>
          <a:solidFill>
            <a:srgbClr val="5C2992"/>
          </a:solidFill>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25400" tIns="25400" rIns="25400" bIns="25400" anchor="ct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1pPr>
            <a:lvl2pPr marL="0" marR="0" indent="2286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2pPr>
            <a:lvl3pPr marL="0" marR="0" indent="4572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3pPr>
            <a:lvl4pPr marL="0" marR="0" indent="6858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4pPr>
            <a:lvl5pPr marL="0" marR="0" indent="9144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5pPr>
            <a:lvl6pPr marL="0" marR="0" indent="11430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6pPr>
            <a:lvl7pPr marL="0" marR="0" indent="13716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7pPr>
            <a:lvl8pPr marL="0" marR="0" indent="16002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8pPr>
            <a:lvl9pPr marL="0" marR="0" indent="18288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9pPr>
          </a:lstStyle>
          <a:p>
            <a:pPr marL="0" marR="0" lvl="0" indent="0" algn="ctr" defTabSz="412750" rtl="0" eaLnBrk="1" fontAlgn="auto" latinLnBrk="0" hangingPunct="0">
              <a:lnSpc>
                <a:spcPct val="100000"/>
              </a:lnSpc>
              <a:spcBef>
                <a:spcPts val="0"/>
              </a:spcBef>
              <a:spcAft>
                <a:spcPts val="0"/>
              </a:spcAft>
              <a:buClrTx/>
              <a:buSzTx/>
              <a:buFontTx/>
              <a:buNone/>
              <a:tabLst/>
              <a:defRPr/>
            </a:pPr>
            <a:r>
              <a:rPr kumimoji="0" sz="1000" b="0" i="0" u="none" strike="noStrike" kern="0" cap="none" spc="0" normalizeH="0" baseline="0" noProof="0">
                <a:ln>
                  <a:noFill/>
                </a:ln>
                <a:solidFill>
                  <a:srgbClr val="FFFFFF"/>
                </a:solidFill>
                <a:effectLst/>
                <a:uLnTx/>
                <a:uFillTx/>
                <a:latin typeface="Proximus"/>
                <a:sym typeface="Proximus"/>
              </a:rPr>
              <a:t>Learnings &amp; workflow</a:t>
            </a:r>
          </a:p>
        </p:txBody>
      </p:sp>
      <p:sp>
        <p:nvSpPr>
          <p:cNvPr id="1657" name="Tool shortlist">
            <a:extLst>
              <a:ext uri="{FF2B5EF4-FFF2-40B4-BE49-F238E27FC236}">
                <a16:creationId xmlns:a16="http://schemas.microsoft.com/office/drawing/2014/main" id="{CBA93666-4499-BF74-CCCB-CCF7E1974D8E}"/>
              </a:ext>
            </a:extLst>
          </p:cNvPr>
          <p:cNvSpPr/>
          <p:nvPr/>
        </p:nvSpPr>
        <p:spPr>
          <a:xfrm>
            <a:off x="846621" y="2854480"/>
            <a:ext cx="1748638" cy="388704"/>
          </a:xfrm>
          <a:prstGeom prst="rightArrow">
            <a:avLst>
              <a:gd name="adj1" fmla="val 100000"/>
              <a:gd name="adj2" fmla="val 64000"/>
            </a:avLst>
          </a:prstGeom>
          <a:solidFill>
            <a:srgbClr val="5C2992"/>
          </a:solidFill>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25400" tIns="25400" rIns="25400" bIns="25400" anchor="ct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1pPr>
            <a:lvl2pPr marL="0" marR="0" indent="2286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2pPr>
            <a:lvl3pPr marL="0" marR="0" indent="4572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3pPr>
            <a:lvl4pPr marL="0" marR="0" indent="6858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4pPr>
            <a:lvl5pPr marL="0" marR="0" indent="9144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5pPr>
            <a:lvl6pPr marL="0" marR="0" indent="11430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6pPr>
            <a:lvl7pPr marL="0" marR="0" indent="13716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7pPr>
            <a:lvl8pPr marL="0" marR="0" indent="16002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8pPr>
            <a:lvl9pPr marL="0" marR="0" indent="18288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9pPr>
          </a:lstStyle>
          <a:p>
            <a:pPr marL="0" marR="0" lvl="0" indent="0" algn="ctr" defTabSz="412750" rtl="0" eaLnBrk="1" fontAlgn="auto" latinLnBrk="0" hangingPunct="0">
              <a:lnSpc>
                <a:spcPct val="100000"/>
              </a:lnSpc>
              <a:spcBef>
                <a:spcPts val="0"/>
              </a:spcBef>
              <a:spcAft>
                <a:spcPts val="0"/>
              </a:spcAft>
              <a:buClrTx/>
              <a:buSzTx/>
              <a:buFontTx/>
              <a:buNone/>
              <a:tabLst/>
              <a:defRPr/>
            </a:pPr>
            <a:r>
              <a:rPr lang="nl-BE" sz="1000" kern="0">
                <a:solidFill>
                  <a:srgbClr val="FFFFFF"/>
                </a:solidFill>
                <a:latin typeface="Proximus"/>
                <a:sym typeface="Proximus"/>
              </a:rPr>
              <a:t>Shortlist</a:t>
            </a:r>
            <a:r>
              <a:rPr kumimoji="0" lang="nl-BE" sz="1000" b="0" i="0" u="none" strike="noStrike" kern="0" cap="none" spc="0" normalizeH="0" baseline="0" noProof="0">
                <a:ln>
                  <a:noFill/>
                </a:ln>
                <a:solidFill>
                  <a:srgbClr val="FFFFFF"/>
                </a:solidFill>
                <a:effectLst/>
                <a:uLnTx/>
                <a:uFillTx/>
                <a:latin typeface="Proximus"/>
                <a:sym typeface="Proximus"/>
              </a:rPr>
              <a:t> tool &amp; VO</a:t>
            </a:r>
            <a:endParaRPr kumimoji="0" sz="1000" b="0" i="0" u="none" strike="noStrike" kern="0" cap="none" spc="0" normalizeH="0" baseline="0" noProof="0">
              <a:ln>
                <a:noFill/>
              </a:ln>
              <a:solidFill>
                <a:srgbClr val="FFFFFF"/>
              </a:solidFill>
              <a:effectLst/>
              <a:uLnTx/>
              <a:uFillTx/>
              <a:latin typeface="Proximus"/>
              <a:sym typeface="Proximus"/>
            </a:endParaRPr>
          </a:p>
        </p:txBody>
      </p:sp>
      <p:sp>
        <p:nvSpPr>
          <p:cNvPr id="1658" name="Top 3 cloning/synthesizing tools.">
            <a:extLst>
              <a:ext uri="{FF2B5EF4-FFF2-40B4-BE49-F238E27FC236}">
                <a16:creationId xmlns:a16="http://schemas.microsoft.com/office/drawing/2014/main" id="{FD57912C-D863-F2C4-4993-4CED507603CA}"/>
              </a:ext>
            </a:extLst>
          </p:cNvPr>
          <p:cNvSpPr/>
          <p:nvPr/>
        </p:nvSpPr>
        <p:spPr>
          <a:xfrm>
            <a:off x="846621" y="3429000"/>
            <a:ext cx="1500281" cy="656878"/>
          </a:xfrm>
          <a:prstGeom prst="rect">
            <a:avLst/>
          </a:prstGeom>
          <a:solidFill>
            <a:schemeClr val="accent4">
              <a:hueOff val="-3819829"/>
              <a:satOff val="-15044"/>
              <a:lumOff val="-4104"/>
            </a:schemeClr>
          </a:solidFill>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25400" tIns="25400" rIns="25400" bIns="25400" anchor="ct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1pPr>
            <a:lvl2pPr marL="0" marR="0" indent="2286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2pPr>
            <a:lvl3pPr marL="0" marR="0" indent="4572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3pPr>
            <a:lvl4pPr marL="0" marR="0" indent="6858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4pPr>
            <a:lvl5pPr marL="0" marR="0" indent="9144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5pPr>
            <a:lvl6pPr marL="0" marR="0" indent="11430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6pPr>
            <a:lvl7pPr marL="0" marR="0" indent="13716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7pPr>
            <a:lvl8pPr marL="0" marR="0" indent="16002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8pPr>
            <a:lvl9pPr marL="0" marR="0" indent="18288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9pPr>
          </a:lstStyle>
          <a:p>
            <a:pPr marL="0" marR="0" lvl="0" indent="0" algn="ctr" defTabSz="412750" rtl="0" eaLnBrk="1" fontAlgn="auto" latinLnBrk="0" hangingPunct="0">
              <a:lnSpc>
                <a:spcPct val="100000"/>
              </a:lnSpc>
              <a:spcBef>
                <a:spcPts val="0"/>
              </a:spcBef>
              <a:spcAft>
                <a:spcPts val="0"/>
              </a:spcAft>
              <a:buClrTx/>
              <a:buSzTx/>
              <a:buFontTx/>
              <a:buNone/>
              <a:tabLst/>
              <a:defRPr/>
            </a:pPr>
            <a:r>
              <a:rPr kumimoji="0" sz="1050" b="0" i="0" u="none" strike="noStrike" kern="0" cap="none" spc="0" normalizeH="0" baseline="0" noProof="0">
                <a:ln>
                  <a:noFill/>
                </a:ln>
                <a:solidFill>
                  <a:srgbClr val="FFFFFF"/>
                </a:solidFill>
                <a:effectLst/>
                <a:uLnTx/>
                <a:uFillTx/>
                <a:latin typeface="Proximus"/>
                <a:sym typeface="Proximus"/>
              </a:rPr>
              <a:t>Top 3 cloning/synthesizing tools.</a:t>
            </a:r>
          </a:p>
        </p:txBody>
      </p:sp>
      <p:sp>
        <p:nvSpPr>
          <p:cNvPr id="1659" name="Our tool of choice">
            <a:extLst>
              <a:ext uri="{FF2B5EF4-FFF2-40B4-BE49-F238E27FC236}">
                <a16:creationId xmlns:a16="http://schemas.microsoft.com/office/drawing/2014/main" id="{C52F6E0A-F7F8-2B77-AA10-4C3C10A24BAE}"/>
              </a:ext>
            </a:extLst>
          </p:cNvPr>
          <p:cNvSpPr/>
          <p:nvPr/>
        </p:nvSpPr>
        <p:spPr>
          <a:xfrm>
            <a:off x="2667312" y="3429000"/>
            <a:ext cx="1500281" cy="656878"/>
          </a:xfrm>
          <a:prstGeom prst="rect">
            <a:avLst/>
          </a:prstGeom>
          <a:solidFill>
            <a:schemeClr val="accent4">
              <a:hueOff val="-3819829"/>
              <a:satOff val="-15044"/>
              <a:lumOff val="-4104"/>
            </a:schemeClr>
          </a:solidFill>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25400" tIns="25400" rIns="25400" bIns="25400" anchor="ct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1pPr>
            <a:lvl2pPr marL="0" marR="0" indent="2286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2pPr>
            <a:lvl3pPr marL="0" marR="0" indent="4572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3pPr>
            <a:lvl4pPr marL="0" marR="0" indent="6858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4pPr>
            <a:lvl5pPr marL="0" marR="0" indent="9144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5pPr>
            <a:lvl6pPr marL="0" marR="0" indent="11430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6pPr>
            <a:lvl7pPr marL="0" marR="0" indent="13716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7pPr>
            <a:lvl8pPr marL="0" marR="0" indent="16002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8pPr>
            <a:lvl9pPr marL="0" marR="0" indent="18288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9pPr>
          </a:lstStyle>
          <a:p>
            <a:pPr marL="0" marR="0" lvl="0" indent="0" algn="ctr" defTabSz="412750" rtl="0" eaLnBrk="1" fontAlgn="auto" latinLnBrk="0" hangingPunct="0">
              <a:lnSpc>
                <a:spcPct val="100000"/>
              </a:lnSpc>
              <a:spcBef>
                <a:spcPts val="0"/>
              </a:spcBef>
              <a:spcAft>
                <a:spcPts val="0"/>
              </a:spcAft>
              <a:buClrTx/>
              <a:buSzTx/>
              <a:buFontTx/>
              <a:buNone/>
              <a:tabLst/>
              <a:defRPr/>
            </a:pPr>
            <a:r>
              <a:rPr kumimoji="0" sz="1050" b="0" i="0" u="none" strike="noStrike" kern="0" cap="none" spc="0" normalizeH="0" baseline="0" noProof="0">
                <a:ln>
                  <a:noFill/>
                </a:ln>
                <a:solidFill>
                  <a:srgbClr val="FFFFFF"/>
                </a:solidFill>
                <a:effectLst/>
                <a:uLnTx/>
                <a:uFillTx/>
                <a:latin typeface="Proximus"/>
                <a:sym typeface="Proximus"/>
              </a:rPr>
              <a:t>Our tool of choice</a:t>
            </a:r>
          </a:p>
        </p:txBody>
      </p:sp>
      <p:sp>
        <p:nvSpPr>
          <p:cNvPr id="1660" name="A commercial licensed ownable PXS voice">
            <a:extLst>
              <a:ext uri="{FF2B5EF4-FFF2-40B4-BE49-F238E27FC236}">
                <a16:creationId xmlns:a16="http://schemas.microsoft.com/office/drawing/2014/main" id="{3015A689-CCB6-97FB-150B-CA4891889B41}"/>
              </a:ext>
            </a:extLst>
          </p:cNvPr>
          <p:cNvSpPr/>
          <p:nvPr/>
        </p:nvSpPr>
        <p:spPr>
          <a:xfrm>
            <a:off x="4476194" y="3429000"/>
            <a:ext cx="1500281" cy="656878"/>
          </a:xfrm>
          <a:prstGeom prst="rect">
            <a:avLst/>
          </a:prstGeom>
          <a:solidFill>
            <a:schemeClr val="accent4">
              <a:hueOff val="-3819829"/>
              <a:satOff val="-15044"/>
              <a:lumOff val="-4104"/>
            </a:schemeClr>
          </a:solidFill>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25400" tIns="25400" rIns="25400" bIns="25400" anchor="ct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1pPr>
            <a:lvl2pPr marL="0" marR="0" indent="2286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2pPr>
            <a:lvl3pPr marL="0" marR="0" indent="4572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3pPr>
            <a:lvl4pPr marL="0" marR="0" indent="6858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4pPr>
            <a:lvl5pPr marL="0" marR="0" indent="9144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5pPr>
            <a:lvl6pPr marL="0" marR="0" indent="11430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6pPr>
            <a:lvl7pPr marL="0" marR="0" indent="13716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7pPr>
            <a:lvl8pPr marL="0" marR="0" indent="16002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8pPr>
            <a:lvl9pPr marL="0" marR="0" indent="18288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9pPr>
          </a:lstStyle>
          <a:p>
            <a:pPr marL="0" marR="0" lvl="0" indent="0" algn="ctr" defTabSz="412750" rtl="0" eaLnBrk="1" fontAlgn="auto" latinLnBrk="0" hangingPunct="0">
              <a:lnSpc>
                <a:spcPct val="100000"/>
              </a:lnSpc>
              <a:spcBef>
                <a:spcPts val="0"/>
              </a:spcBef>
              <a:spcAft>
                <a:spcPts val="0"/>
              </a:spcAft>
              <a:buClrTx/>
              <a:buSzTx/>
              <a:buFontTx/>
              <a:buNone/>
              <a:tabLst/>
              <a:defRPr/>
            </a:pPr>
            <a:r>
              <a:rPr kumimoji="0" sz="1050" b="0" i="0" u="none" strike="noStrike" kern="0" cap="none" spc="0" normalizeH="0" baseline="0" noProof="0">
                <a:ln>
                  <a:noFill/>
                </a:ln>
                <a:solidFill>
                  <a:srgbClr val="FFFFFF"/>
                </a:solidFill>
                <a:effectLst/>
                <a:uLnTx/>
                <a:uFillTx/>
                <a:latin typeface="Proximus"/>
                <a:sym typeface="Proximus"/>
              </a:rPr>
              <a:t>A commercial licensed ownable PXS voice</a:t>
            </a:r>
          </a:p>
        </p:txBody>
      </p:sp>
      <p:sp>
        <p:nvSpPr>
          <p:cNvPr id="1661" name="An A.I. voice added to 10 existing social performance assets">
            <a:extLst>
              <a:ext uri="{FF2B5EF4-FFF2-40B4-BE49-F238E27FC236}">
                <a16:creationId xmlns:a16="http://schemas.microsoft.com/office/drawing/2014/main" id="{96BF5BA0-A146-43F1-6773-D074F3CAE04E}"/>
              </a:ext>
            </a:extLst>
          </p:cNvPr>
          <p:cNvSpPr/>
          <p:nvPr/>
        </p:nvSpPr>
        <p:spPr>
          <a:xfrm>
            <a:off x="6303423" y="3429000"/>
            <a:ext cx="1500281" cy="656878"/>
          </a:xfrm>
          <a:prstGeom prst="rect">
            <a:avLst/>
          </a:prstGeom>
          <a:solidFill>
            <a:schemeClr val="accent4">
              <a:hueOff val="-3819829"/>
              <a:satOff val="-15044"/>
              <a:lumOff val="-4104"/>
            </a:schemeClr>
          </a:solidFill>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25400" tIns="25400" rIns="25400" bIns="25400" anchor="ct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1pPr>
            <a:lvl2pPr marL="0" marR="0" indent="2286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2pPr>
            <a:lvl3pPr marL="0" marR="0" indent="4572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3pPr>
            <a:lvl4pPr marL="0" marR="0" indent="6858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4pPr>
            <a:lvl5pPr marL="0" marR="0" indent="9144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5pPr>
            <a:lvl6pPr marL="0" marR="0" indent="11430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6pPr>
            <a:lvl7pPr marL="0" marR="0" indent="13716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7pPr>
            <a:lvl8pPr marL="0" marR="0" indent="16002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8pPr>
            <a:lvl9pPr marL="0" marR="0" indent="18288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9pPr>
          </a:lstStyle>
          <a:p>
            <a:pPr marL="0" marR="0" lvl="0" indent="0" algn="ctr" defTabSz="412750" rtl="0" eaLnBrk="1" fontAlgn="auto" latinLnBrk="0" hangingPunct="0">
              <a:lnSpc>
                <a:spcPct val="100000"/>
              </a:lnSpc>
              <a:spcBef>
                <a:spcPts val="0"/>
              </a:spcBef>
              <a:spcAft>
                <a:spcPts val="0"/>
              </a:spcAft>
              <a:buClrTx/>
              <a:buSzTx/>
              <a:buFontTx/>
              <a:buNone/>
              <a:tabLst/>
              <a:defRPr/>
            </a:pPr>
            <a:r>
              <a:rPr kumimoji="0" sz="1050" b="0" i="0" u="none" strike="noStrike" kern="0" cap="none" spc="0" normalizeH="0" baseline="0" noProof="0">
                <a:ln>
                  <a:noFill/>
                </a:ln>
                <a:solidFill>
                  <a:srgbClr val="FFFFFF"/>
                </a:solidFill>
                <a:effectLst/>
                <a:uLnTx/>
                <a:uFillTx/>
                <a:latin typeface="Proximus"/>
                <a:sym typeface="Proximus"/>
              </a:rPr>
              <a:t>An A.I. voice added to 10 existing social performance assets</a:t>
            </a:r>
          </a:p>
        </p:txBody>
      </p:sp>
      <p:sp>
        <p:nvSpPr>
          <p:cNvPr id="1662" name="Comparing the ROI of both assets">
            <a:extLst>
              <a:ext uri="{FF2B5EF4-FFF2-40B4-BE49-F238E27FC236}">
                <a16:creationId xmlns:a16="http://schemas.microsoft.com/office/drawing/2014/main" id="{57F899EB-390C-11CD-35DC-14B6F7E28C11}"/>
              </a:ext>
            </a:extLst>
          </p:cNvPr>
          <p:cNvSpPr/>
          <p:nvPr/>
        </p:nvSpPr>
        <p:spPr>
          <a:xfrm>
            <a:off x="8060197" y="3429000"/>
            <a:ext cx="1500281" cy="656878"/>
          </a:xfrm>
          <a:prstGeom prst="rect">
            <a:avLst/>
          </a:prstGeom>
          <a:solidFill>
            <a:schemeClr val="accent4">
              <a:hueOff val="-3819829"/>
              <a:satOff val="-15044"/>
              <a:lumOff val="-4104"/>
            </a:schemeClr>
          </a:solidFill>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25400" tIns="25400" rIns="25400" bIns="25400" anchor="ct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1pPr>
            <a:lvl2pPr marL="0" marR="0" indent="2286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2pPr>
            <a:lvl3pPr marL="0" marR="0" indent="4572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3pPr>
            <a:lvl4pPr marL="0" marR="0" indent="6858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4pPr>
            <a:lvl5pPr marL="0" marR="0" indent="9144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5pPr>
            <a:lvl6pPr marL="0" marR="0" indent="11430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6pPr>
            <a:lvl7pPr marL="0" marR="0" indent="13716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7pPr>
            <a:lvl8pPr marL="0" marR="0" indent="16002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8pPr>
            <a:lvl9pPr marL="0" marR="0" indent="18288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9pPr>
          </a:lstStyle>
          <a:p>
            <a:pPr marL="0" marR="0" lvl="0" indent="0" algn="ctr" defTabSz="412750" rtl="0" eaLnBrk="1" fontAlgn="auto" latinLnBrk="0" hangingPunct="0">
              <a:lnSpc>
                <a:spcPct val="100000"/>
              </a:lnSpc>
              <a:spcBef>
                <a:spcPts val="0"/>
              </a:spcBef>
              <a:spcAft>
                <a:spcPts val="0"/>
              </a:spcAft>
              <a:buClrTx/>
              <a:buSzTx/>
              <a:buFontTx/>
              <a:buNone/>
              <a:tabLst/>
              <a:defRPr/>
            </a:pPr>
            <a:r>
              <a:rPr kumimoji="0" sz="1050" b="0" i="0" u="none" strike="noStrike" kern="0" cap="none" spc="0" normalizeH="0" baseline="0" noProof="0">
                <a:ln>
                  <a:noFill/>
                </a:ln>
                <a:solidFill>
                  <a:srgbClr val="FFFFFF"/>
                </a:solidFill>
                <a:effectLst/>
                <a:uLnTx/>
                <a:uFillTx/>
                <a:latin typeface="Proximus"/>
                <a:sym typeface="Proximus"/>
              </a:rPr>
              <a:t>Comparing the ROI of both assets</a:t>
            </a:r>
          </a:p>
        </p:txBody>
      </p:sp>
      <p:sp>
        <p:nvSpPr>
          <p:cNvPr id="1663" name="Create case &amp; make our voice scalable">
            <a:extLst>
              <a:ext uri="{FF2B5EF4-FFF2-40B4-BE49-F238E27FC236}">
                <a16:creationId xmlns:a16="http://schemas.microsoft.com/office/drawing/2014/main" id="{BA718AFB-8242-530E-B0DC-965093E5D1B2}"/>
              </a:ext>
            </a:extLst>
          </p:cNvPr>
          <p:cNvSpPr/>
          <p:nvPr/>
        </p:nvSpPr>
        <p:spPr>
          <a:xfrm>
            <a:off x="9819606" y="3429000"/>
            <a:ext cx="1500281" cy="656878"/>
          </a:xfrm>
          <a:prstGeom prst="rect">
            <a:avLst/>
          </a:prstGeom>
          <a:solidFill>
            <a:schemeClr val="accent4">
              <a:hueOff val="-3819829"/>
              <a:satOff val="-15044"/>
              <a:lumOff val="-4104"/>
            </a:schemeClr>
          </a:solidFill>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25400" tIns="25400" rIns="25400" bIns="25400" anchor="ct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1pPr>
            <a:lvl2pPr marL="0" marR="0" indent="2286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2pPr>
            <a:lvl3pPr marL="0" marR="0" indent="4572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3pPr>
            <a:lvl4pPr marL="0" marR="0" indent="6858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4pPr>
            <a:lvl5pPr marL="0" marR="0" indent="9144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5pPr>
            <a:lvl6pPr marL="0" marR="0" indent="11430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6pPr>
            <a:lvl7pPr marL="0" marR="0" indent="13716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7pPr>
            <a:lvl8pPr marL="0" marR="0" indent="16002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8pPr>
            <a:lvl9pPr marL="0" marR="0" indent="18288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9pPr>
          </a:lstStyle>
          <a:p>
            <a:pPr marL="0" marR="0" lvl="0" indent="0" algn="ctr" defTabSz="412750" rtl="0" eaLnBrk="1" fontAlgn="auto" latinLnBrk="0" hangingPunct="0">
              <a:lnSpc>
                <a:spcPct val="100000"/>
              </a:lnSpc>
              <a:spcBef>
                <a:spcPts val="0"/>
              </a:spcBef>
              <a:spcAft>
                <a:spcPts val="0"/>
              </a:spcAft>
              <a:buClrTx/>
              <a:buSzTx/>
              <a:buFontTx/>
              <a:buNone/>
              <a:tabLst/>
              <a:defRPr/>
            </a:pPr>
            <a:r>
              <a:rPr kumimoji="0" sz="1050" b="0" i="0" u="none" strike="noStrike" kern="0" cap="none" spc="0" normalizeH="0" baseline="0" noProof="0">
                <a:ln>
                  <a:noFill/>
                </a:ln>
                <a:solidFill>
                  <a:srgbClr val="FFFFFF"/>
                </a:solidFill>
                <a:effectLst/>
                <a:uLnTx/>
                <a:uFillTx/>
                <a:latin typeface="Proximus"/>
                <a:sym typeface="Proximus"/>
              </a:rPr>
              <a:t>Create case &amp; make our voice scalable</a:t>
            </a:r>
          </a:p>
        </p:txBody>
      </p:sp>
      <p:sp>
        <p:nvSpPr>
          <p:cNvPr id="1671" name="Vorm">
            <a:extLst>
              <a:ext uri="{FF2B5EF4-FFF2-40B4-BE49-F238E27FC236}">
                <a16:creationId xmlns:a16="http://schemas.microsoft.com/office/drawing/2014/main" id="{5AA6C16F-7381-C759-7833-868E2C8DE4D0}"/>
              </a:ext>
            </a:extLst>
          </p:cNvPr>
          <p:cNvSpPr/>
          <p:nvPr/>
        </p:nvSpPr>
        <p:spPr>
          <a:xfrm>
            <a:off x="2443529" y="2930569"/>
            <a:ext cx="236526" cy="236526"/>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21600"/>
                </a:lnTo>
                <a:lnTo>
                  <a:pt x="21600" y="10800"/>
                </a:lnTo>
                <a:lnTo>
                  <a:pt x="10800" y="0"/>
                </a:lnTo>
                <a:close/>
              </a:path>
            </a:pathLst>
          </a:custGeom>
          <a:solidFill>
            <a:srgbClr val="FFCA00"/>
          </a:solidFill>
          <a:ln w="12700">
            <a:miter lim="400000"/>
          </a:ln>
        </p:spPr>
        <p:txBody>
          <a:bodyPr lIns="25400" tIns="25400" rIns="25400" bIns="25400" anchor="ct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1pPr>
            <a:lvl2pPr marL="0" marR="0" indent="2286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2pPr>
            <a:lvl3pPr marL="0" marR="0" indent="4572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3pPr>
            <a:lvl4pPr marL="0" marR="0" indent="6858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4pPr>
            <a:lvl5pPr marL="0" marR="0" indent="9144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5pPr>
            <a:lvl6pPr marL="0" marR="0" indent="11430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6pPr>
            <a:lvl7pPr marL="0" marR="0" indent="13716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7pPr>
            <a:lvl8pPr marL="0" marR="0" indent="16002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8pPr>
            <a:lvl9pPr marL="0" marR="0" indent="18288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9pPr>
          </a:lstStyle>
          <a:p>
            <a:pPr marL="0" marR="0" lvl="0" indent="0" algn="ctr" defTabSz="412750" rtl="0" eaLnBrk="1" fontAlgn="auto" latinLnBrk="0" hangingPunct="0">
              <a:lnSpc>
                <a:spcPct val="100000"/>
              </a:lnSpc>
              <a:spcBef>
                <a:spcPts val="0"/>
              </a:spcBef>
              <a:spcAft>
                <a:spcPts val="0"/>
              </a:spcAft>
              <a:buClrTx/>
              <a:buSzTx/>
              <a:buFontTx/>
              <a:buNone/>
              <a:tabLst/>
              <a:defRPr sz="3200">
                <a:solidFill>
                  <a:srgbClr val="FFFFFF"/>
                </a:solidFill>
              </a:defRPr>
            </a:pPr>
            <a:endParaRPr kumimoji="0" sz="1600" b="0" i="0" u="none" strike="noStrike" kern="0" cap="none" spc="0" normalizeH="0" baseline="0" noProof="0">
              <a:ln>
                <a:noFill/>
              </a:ln>
              <a:solidFill>
                <a:srgbClr val="FFFFFF"/>
              </a:solidFill>
              <a:effectLst/>
              <a:uLnTx/>
              <a:uFillTx/>
              <a:latin typeface="Proximus"/>
              <a:sym typeface="Proximus"/>
            </a:endParaRPr>
          </a:p>
        </p:txBody>
      </p:sp>
      <p:sp>
        <p:nvSpPr>
          <p:cNvPr id="1672" name="Vorm">
            <a:extLst>
              <a:ext uri="{FF2B5EF4-FFF2-40B4-BE49-F238E27FC236}">
                <a16:creationId xmlns:a16="http://schemas.microsoft.com/office/drawing/2014/main" id="{16F79486-0533-2A2D-C54F-79C650306456}"/>
              </a:ext>
            </a:extLst>
          </p:cNvPr>
          <p:cNvSpPr/>
          <p:nvPr/>
        </p:nvSpPr>
        <p:spPr>
          <a:xfrm>
            <a:off x="4320087" y="2930569"/>
            <a:ext cx="236526" cy="236526"/>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21600"/>
                </a:lnTo>
                <a:lnTo>
                  <a:pt x="21600" y="10800"/>
                </a:lnTo>
                <a:lnTo>
                  <a:pt x="10800" y="0"/>
                </a:lnTo>
                <a:close/>
              </a:path>
            </a:pathLst>
          </a:custGeom>
          <a:solidFill>
            <a:srgbClr val="FFCA00"/>
          </a:solidFill>
          <a:ln w="12700">
            <a:miter lim="400000"/>
          </a:ln>
        </p:spPr>
        <p:txBody>
          <a:bodyPr lIns="25400" tIns="25400" rIns="25400" bIns="25400" anchor="ct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1pPr>
            <a:lvl2pPr marL="0" marR="0" indent="2286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2pPr>
            <a:lvl3pPr marL="0" marR="0" indent="4572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3pPr>
            <a:lvl4pPr marL="0" marR="0" indent="6858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4pPr>
            <a:lvl5pPr marL="0" marR="0" indent="9144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5pPr>
            <a:lvl6pPr marL="0" marR="0" indent="11430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6pPr>
            <a:lvl7pPr marL="0" marR="0" indent="13716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7pPr>
            <a:lvl8pPr marL="0" marR="0" indent="16002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8pPr>
            <a:lvl9pPr marL="0" marR="0" indent="18288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9pPr>
          </a:lstStyle>
          <a:p>
            <a:pPr marL="0" marR="0" lvl="0" indent="0" algn="ctr" defTabSz="412750" rtl="0" eaLnBrk="1" fontAlgn="auto" latinLnBrk="0" hangingPunct="0">
              <a:lnSpc>
                <a:spcPct val="100000"/>
              </a:lnSpc>
              <a:spcBef>
                <a:spcPts val="0"/>
              </a:spcBef>
              <a:spcAft>
                <a:spcPts val="0"/>
              </a:spcAft>
              <a:buClrTx/>
              <a:buSzTx/>
              <a:buFontTx/>
              <a:buNone/>
              <a:tabLst/>
              <a:defRPr sz="3200">
                <a:solidFill>
                  <a:srgbClr val="FFFFFF"/>
                </a:solidFill>
              </a:defRPr>
            </a:pPr>
            <a:endParaRPr kumimoji="0" sz="1600" b="0" i="0" u="none" strike="noStrike" kern="0" cap="none" spc="0" normalizeH="0" baseline="0" noProof="0">
              <a:ln>
                <a:noFill/>
              </a:ln>
              <a:solidFill>
                <a:srgbClr val="FFFFFF"/>
              </a:solidFill>
              <a:effectLst/>
              <a:uLnTx/>
              <a:uFillTx/>
              <a:latin typeface="Proximus"/>
              <a:sym typeface="Proximus"/>
            </a:endParaRPr>
          </a:p>
        </p:txBody>
      </p:sp>
      <p:sp>
        <p:nvSpPr>
          <p:cNvPr id="1673" name="Vorm">
            <a:extLst>
              <a:ext uri="{FF2B5EF4-FFF2-40B4-BE49-F238E27FC236}">
                <a16:creationId xmlns:a16="http://schemas.microsoft.com/office/drawing/2014/main" id="{3940DCE1-F4C0-F1E2-215C-F6421527F0D7}"/>
              </a:ext>
            </a:extLst>
          </p:cNvPr>
          <p:cNvSpPr/>
          <p:nvPr/>
        </p:nvSpPr>
        <p:spPr>
          <a:xfrm>
            <a:off x="6108780" y="2930569"/>
            <a:ext cx="236526" cy="236526"/>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21600"/>
                </a:lnTo>
                <a:lnTo>
                  <a:pt x="21600" y="10800"/>
                </a:lnTo>
                <a:lnTo>
                  <a:pt x="10800" y="0"/>
                </a:lnTo>
                <a:close/>
              </a:path>
            </a:pathLst>
          </a:custGeom>
          <a:solidFill>
            <a:srgbClr val="FFCA00"/>
          </a:solidFill>
          <a:ln w="12700">
            <a:miter lim="400000"/>
          </a:ln>
        </p:spPr>
        <p:txBody>
          <a:bodyPr lIns="25400" tIns="25400" rIns="25400" bIns="25400" anchor="ct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1pPr>
            <a:lvl2pPr marL="0" marR="0" indent="2286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2pPr>
            <a:lvl3pPr marL="0" marR="0" indent="4572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3pPr>
            <a:lvl4pPr marL="0" marR="0" indent="6858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4pPr>
            <a:lvl5pPr marL="0" marR="0" indent="9144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5pPr>
            <a:lvl6pPr marL="0" marR="0" indent="11430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6pPr>
            <a:lvl7pPr marL="0" marR="0" indent="13716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7pPr>
            <a:lvl8pPr marL="0" marR="0" indent="16002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8pPr>
            <a:lvl9pPr marL="0" marR="0" indent="18288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9pPr>
          </a:lstStyle>
          <a:p>
            <a:pPr marL="0" marR="0" lvl="0" indent="0" algn="ctr" defTabSz="412750" rtl="0" eaLnBrk="1" fontAlgn="auto" latinLnBrk="0" hangingPunct="0">
              <a:lnSpc>
                <a:spcPct val="100000"/>
              </a:lnSpc>
              <a:spcBef>
                <a:spcPts val="0"/>
              </a:spcBef>
              <a:spcAft>
                <a:spcPts val="0"/>
              </a:spcAft>
              <a:buClrTx/>
              <a:buSzTx/>
              <a:buFontTx/>
              <a:buNone/>
              <a:tabLst/>
              <a:defRPr sz="3200">
                <a:solidFill>
                  <a:srgbClr val="FFFFFF"/>
                </a:solidFill>
              </a:defRPr>
            </a:pPr>
            <a:endParaRPr kumimoji="0" sz="1600" b="0" i="0" u="none" strike="noStrike" kern="0" cap="none" spc="0" normalizeH="0" baseline="0" noProof="0">
              <a:ln>
                <a:noFill/>
              </a:ln>
              <a:solidFill>
                <a:srgbClr val="FFFFFF"/>
              </a:solidFill>
              <a:effectLst/>
              <a:uLnTx/>
              <a:uFillTx/>
              <a:latin typeface="Proximus"/>
              <a:sym typeface="Proximus"/>
            </a:endParaRPr>
          </a:p>
        </p:txBody>
      </p:sp>
      <p:sp>
        <p:nvSpPr>
          <p:cNvPr id="1674" name="Vorm">
            <a:extLst>
              <a:ext uri="{FF2B5EF4-FFF2-40B4-BE49-F238E27FC236}">
                <a16:creationId xmlns:a16="http://schemas.microsoft.com/office/drawing/2014/main" id="{EE0F0CC6-930B-AE45-4A8C-D692CE060721}"/>
              </a:ext>
            </a:extLst>
          </p:cNvPr>
          <p:cNvSpPr/>
          <p:nvPr/>
        </p:nvSpPr>
        <p:spPr>
          <a:xfrm>
            <a:off x="7885740" y="2930569"/>
            <a:ext cx="236526" cy="236526"/>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21600"/>
                </a:lnTo>
                <a:lnTo>
                  <a:pt x="21600" y="10800"/>
                </a:lnTo>
                <a:lnTo>
                  <a:pt x="10800" y="0"/>
                </a:lnTo>
                <a:close/>
              </a:path>
            </a:pathLst>
          </a:custGeom>
          <a:solidFill>
            <a:srgbClr val="FFCA00"/>
          </a:solidFill>
          <a:ln w="12700">
            <a:miter lim="400000"/>
          </a:ln>
        </p:spPr>
        <p:txBody>
          <a:bodyPr lIns="25400" tIns="25400" rIns="25400" bIns="25400" anchor="ct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1pPr>
            <a:lvl2pPr marL="0" marR="0" indent="2286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2pPr>
            <a:lvl3pPr marL="0" marR="0" indent="4572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3pPr>
            <a:lvl4pPr marL="0" marR="0" indent="6858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4pPr>
            <a:lvl5pPr marL="0" marR="0" indent="9144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5pPr>
            <a:lvl6pPr marL="0" marR="0" indent="11430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6pPr>
            <a:lvl7pPr marL="0" marR="0" indent="13716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7pPr>
            <a:lvl8pPr marL="0" marR="0" indent="16002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8pPr>
            <a:lvl9pPr marL="0" marR="0" indent="18288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9pPr>
          </a:lstStyle>
          <a:p>
            <a:pPr marL="0" marR="0" lvl="0" indent="0" algn="ctr" defTabSz="412750" rtl="0" eaLnBrk="1" fontAlgn="auto" latinLnBrk="0" hangingPunct="0">
              <a:lnSpc>
                <a:spcPct val="100000"/>
              </a:lnSpc>
              <a:spcBef>
                <a:spcPts val="0"/>
              </a:spcBef>
              <a:spcAft>
                <a:spcPts val="0"/>
              </a:spcAft>
              <a:buClrTx/>
              <a:buSzTx/>
              <a:buFontTx/>
              <a:buNone/>
              <a:tabLst/>
              <a:defRPr sz="3200">
                <a:solidFill>
                  <a:srgbClr val="FFFFFF"/>
                </a:solidFill>
              </a:defRPr>
            </a:pPr>
            <a:endParaRPr kumimoji="0" sz="1600" b="0" i="0" u="none" strike="noStrike" kern="0" cap="none" spc="0" normalizeH="0" baseline="0" noProof="0">
              <a:ln>
                <a:noFill/>
              </a:ln>
              <a:solidFill>
                <a:srgbClr val="FFFFFF"/>
              </a:solidFill>
              <a:effectLst/>
              <a:uLnTx/>
              <a:uFillTx/>
              <a:latin typeface="Proximus"/>
              <a:sym typeface="Proximus"/>
            </a:endParaRPr>
          </a:p>
        </p:txBody>
      </p:sp>
      <p:sp>
        <p:nvSpPr>
          <p:cNvPr id="1675" name="Vorm">
            <a:extLst>
              <a:ext uri="{FF2B5EF4-FFF2-40B4-BE49-F238E27FC236}">
                <a16:creationId xmlns:a16="http://schemas.microsoft.com/office/drawing/2014/main" id="{14656DDF-6909-34BC-FA26-968B93BEFE59}"/>
              </a:ext>
            </a:extLst>
          </p:cNvPr>
          <p:cNvSpPr/>
          <p:nvPr/>
        </p:nvSpPr>
        <p:spPr>
          <a:xfrm>
            <a:off x="9678376" y="2930569"/>
            <a:ext cx="236526" cy="236526"/>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21600"/>
                </a:lnTo>
                <a:lnTo>
                  <a:pt x="21600" y="10800"/>
                </a:lnTo>
                <a:lnTo>
                  <a:pt x="10800" y="0"/>
                </a:lnTo>
                <a:close/>
              </a:path>
            </a:pathLst>
          </a:custGeom>
          <a:solidFill>
            <a:srgbClr val="FFCA00"/>
          </a:solidFill>
          <a:ln w="12700">
            <a:miter lim="400000"/>
          </a:ln>
        </p:spPr>
        <p:txBody>
          <a:bodyPr lIns="25400" tIns="25400" rIns="25400" bIns="25400" anchor="ct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1pPr>
            <a:lvl2pPr marL="0" marR="0" indent="2286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2pPr>
            <a:lvl3pPr marL="0" marR="0" indent="4572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3pPr>
            <a:lvl4pPr marL="0" marR="0" indent="6858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4pPr>
            <a:lvl5pPr marL="0" marR="0" indent="9144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5pPr>
            <a:lvl6pPr marL="0" marR="0" indent="11430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6pPr>
            <a:lvl7pPr marL="0" marR="0" indent="13716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7pPr>
            <a:lvl8pPr marL="0" marR="0" indent="16002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8pPr>
            <a:lvl9pPr marL="0" marR="0" indent="18288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9pPr>
          </a:lstStyle>
          <a:p>
            <a:pPr marL="0" marR="0" lvl="0" indent="0" algn="ctr" defTabSz="412750" rtl="0" eaLnBrk="1" fontAlgn="auto" latinLnBrk="0" hangingPunct="0">
              <a:lnSpc>
                <a:spcPct val="100000"/>
              </a:lnSpc>
              <a:spcBef>
                <a:spcPts val="0"/>
              </a:spcBef>
              <a:spcAft>
                <a:spcPts val="0"/>
              </a:spcAft>
              <a:buClrTx/>
              <a:buSzTx/>
              <a:buFontTx/>
              <a:buNone/>
              <a:tabLst/>
              <a:defRPr sz="3200">
                <a:solidFill>
                  <a:srgbClr val="FFFFFF"/>
                </a:solidFill>
              </a:defRPr>
            </a:pPr>
            <a:endParaRPr kumimoji="0" sz="1600" b="0" i="0" u="none" strike="noStrike" kern="0" cap="none" spc="0" normalizeH="0" baseline="0" noProof="0">
              <a:ln>
                <a:noFill/>
              </a:ln>
              <a:solidFill>
                <a:srgbClr val="FFFFFF"/>
              </a:solidFill>
              <a:effectLst/>
              <a:uLnTx/>
              <a:uFillTx/>
              <a:latin typeface="Proximus"/>
              <a:sym typeface="Proximus"/>
            </a:endParaRPr>
          </a:p>
        </p:txBody>
      </p:sp>
      <p:sp>
        <p:nvSpPr>
          <p:cNvPr id="2" name="Titre 1">
            <a:extLst>
              <a:ext uri="{FF2B5EF4-FFF2-40B4-BE49-F238E27FC236}">
                <a16:creationId xmlns:a16="http://schemas.microsoft.com/office/drawing/2014/main" id="{C689737B-0E2E-0106-425C-D5376DFD0B0B}"/>
              </a:ext>
            </a:extLst>
          </p:cNvPr>
          <p:cNvSpPr txBox="1">
            <a:spLocks/>
          </p:cNvSpPr>
          <p:nvPr/>
        </p:nvSpPr>
        <p:spPr>
          <a:xfrm>
            <a:off x="521544" y="849317"/>
            <a:ext cx="11398956" cy="13255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t">
            <a:normAutofit fontScale="67500" lnSpcReduction="20000"/>
          </a:bodyPr>
          <a:lstStyle>
            <a:lvl1pPr marL="0" marR="0" indent="0" algn="l" defTabSz="1219169" latinLnBrk="0">
              <a:lnSpc>
                <a:spcPct val="80000"/>
              </a:lnSpc>
              <a:spcBef>
                <a:spcPts val="0"/>
              </a:spcBef>
              <a:spcAft>
                <a:spcPts val="0"/>
              </a:spcAft>
              <a:buClrTx/>
              <a:buSzTx/>
              <a:buFontTx/>
              <a:buNone/>
              <a:tabLst/>
              <a:defRPr sz="5800" b="1" i="0" u="none" strike="noStrike" cap="none" spc="-116" baseline="0">
                <a:solidFill>
                  <a:srgbClr val="5B2896"/>
                </a:solidFill>
                <a:uFillTx/>
                <a:latin typeface="+mn-lt"/>
                <a:ea typeface="+mn-ea"/>
                <a:cs typeface="+mn-cs"/>
                <a:sym typeface="Proximus"/>
              </a:defRPr>
            </a:lvl1pPr>
            <a:lvl2pPr marL="0" marR="0" indent="0" algn="l" defTabSz="1828800" latinLnBrk="0">
              <a:lnSpc>
                <a:spcPct val="90000"/>
              </a:lnSpc>
              <a:spcBef>
                <a:spcPts val="0"/>
              </a:spcBef>
              <a:spcAft>
                <a:spcPts val="0"/>
              </a:spcAft>
              <a:buClrTx/>
              <a:buSzTx/>
              <a:buFontTx/>
              <a:buNone/>
              <a:tabLst/>
              <a:defRPr sz="7200" b="0" i="0" u="none" strike="noStrike" cap="none" spc="0" baseline="0">
                <a:solidFill>
                  <a:srgbClr val="000000"/>
                </a:solidFill>
                <a:uFillTx/>
                <a:latin typeface="Optima"/>
                <a:ea typeface="Optima"/>
                <a:cs typeface="Optima"/>
                <a:sym typeface="Optima"/>
              </a:defRPr>
            </a:lvl2pPr>
            <a:lvl3pPr marL="0" marR="0" indent="0" algn="l" defTabSz="1828800" latinLnBrk="0">
              <a:lnSpc>
                <a:spcPct val="90000"/>
              </a:lnSpc>
              <a:spcBef>
                <a:spcPts val="0"/>
              </a:spcBef>
              <a:spcAft>
                <a:spcPts val="0"/>
              </a:spcAft>
              <a:buClrTx/>
              <a:buSzTx/>
              <a:buFontTx/>
              <a:buNone/>
              <a:tabLst/>
              <a:defRPr sz="7200" b="0" i="0" u="none" strike="noStrike" cap="none" spc="0" baseline="0">
                <a:solidFill>
                  <a:srgbClr val="000000"/>
                </a:solidFill>
                <a:uFillTx/>
                <a:latin typeface="Optima"/>
                <a:ea typeface="Optima"/>
                <a:cs typeface="Optima"/>
                <a:sym typeface="Optima"/>
              </a:defRPr>
            </a:lvl3pPr>
            <a:lvl4pPr marL="0" marR="0" indent="0" algn="l" defTabSz="1828800" latinLnBrk="0">
              <a:lnSpc>
                <a:spcPct val="90000"/>
              </a:lnSpc>
              <a:spcBef>
                <a:spcPts val="0"/>
              </a:spcBef>
              <a:spcAft>
                <a:spcPts val="0"/>
              </a:spcAft>
              <a:buClrTx/>
              <a:buSzTx/>
              <a:buFontTx/>
              <a:buNone/>
              <a:tabLst/>
              <a:defRPr sz="7200" b="0" i="0" u="none" strike="noStrike" cap="none" spc="0" baseline="0">
                <a:solidFill>
                  <a:srgbClr val="000000"/>
                </a:solidFill>
                <a:uFillTx/>
                <a:latin typeface="Optima"/>
                <a:ea typeface="Optima"/>
                <a:cs typeface="Optima"/>
                <a:sym typeface="Optima"/>
              </a:defRPr>
            </a:lvl4pPr>
            <a:lvl5pPr marL="0" marR="0" indent="0" algn="l" defTabSz="1828800" latinLnBrk="0">
              <a:lnSpc>
                <a:spcPct val="90000"/>
              </a:lnSpc>
              <a:spcBef>
                <a:spcPts val="0"/>
              </a:spcBef>
              <a:spcAft>
                <a:spcPts val="0"/>
              </a:spcAft>
              <a:buClrTx/>
              <a:buSzTx/>
              <a:buFontTx/>
              <a:buNone/>
              <a:tabLst/>
              <a:defRPr sz="7200" b="0" i="0" u="none" strike="noStrike" cap="none" spc="0" baseline="0">
                <a:solidFill>
                  <a:srgbClr val="000000"/>
                </a:solidFill>
                <a:uFillTx/>
                <a:latin typeface="Optima"/>
                <a:ea typeface="Optima"/>
                <a:cs typeface="Optima"/>
                <a:sym typeface="Optima"/>
              </a:defRPr>
            </a:lvl5pPr>
            <a:lvl6pPr marL="0" marR="0" indent="0" algn="l" defTabSz="1828800" latinLnBrk="0">
              <a:lnSpc>
                <a:spcPct val="90000"/>
              </a:lnSpc>
              <a:spcBef>
                <a:spcPts val="0"/>
              </a:spcBef>
              <a:spcAft>
                <a:spcPts val="0"/>
              </a:spcAft>
              <a:buClrTx/>
              <a:buSzTx/>
              <a:buFontTx/>
              <a:buNone/>
              <a:tabLst/>
              <a:defRPr sz="7200" b="0" i="0" u="none" strike="noStrike" cap="none" spc="0" baseline="0">
                <a:solidFill>
                  <a:srgbClr val="000000"/>
                </a:solidFill>
                <a:uFillTx/>
                <a:latin typeface="Optima"/>
                <a:ea typeface="Optima"/>
                <a:cs typeface="Optima"/>
                <a:sym typeface="Optima"/>
              </a:defRPr>
            </a:lvl6pPr>
            <a:lvl7pPr marL="0" marR="0" indent="0" algn="l" defTabSz="1828800" latinLnBrk="0">
              <a:lnSpc>
                <a:spcPct val="90000"/>
              </a:lnSpc>
              <a:spcBef>
                <a:spcPts val="0"/>
              </a:spcBef>
              <a:spcAft>
                <a:spcPts val="0"/>
              </a:spcAft>
              <a:buClrTx/>
              <a:buSzTx/>
              <a:buFontTx/>
              <a:buNone/>
              <a:tabLst/>
              <a:defRPr sz="7200" b="0" i="0" u="none" strike="noStrike" cap="none" spc="0" baseline="0">
                <a:solidFill>
                  <a:srgbClr val="000000"/>
                </a:solidFill>
                <a:uFillTx/>
                <a:latin typeface="Optima"/>
                <a:ea typeface="Optima"/>
                <a:cs typeface="Optima"/>
                <a:sym typeface="Optima"/>
              </a:defRPr>
            </a:lvl7pPr>
            <a:lvl8pPr marL="0" marR="0" indent="0" algn="l" defTabSz="1828800" latinLnBrk="0">
              <a:lnSpc>
                <a:spcPct val="90000"/>
              </a:lnSpc>
              <a:spcBef>
                <a:spcPts val="0"/>
              </a:spcBef>
              <a:spcAft>
                <a:spcPts val="0"/>
              </a:spcAft>
              <a:buClrTx/>
              <a:buSzTx/>
              <a:buFontTx/>
              <a:buNone/>
              <a:tabLst/>
              <a:defRPr sz="7200" b="0" i="0" u="none" strike="noStrike" cap="none" spc="0" baseline="0">
                <a:solidFill>
                  <a:srgbClr val="000000"/>
                </a:solidFill>
                <a:uFillTx/>
                <a:latin typeface="Optima"/>
                <a:ea typeface="Optima"/>
                <a:cs typeface="Optima"/>
                <a:sym typeface="Optima"/>
              </a:defRPr>
            </a:lvl8pPr>
            <a:lvl9pPr marL="0" marR="0" indent="0" algn="l" defTabSz="1828800" latinLnBrk="0">
              <a:lnSpc>
                <a:spcPct val="90000"/>
              </a:lnSpc>
              <a:spcBef>
                <a:spcPts val="0"/>
              </a:spcBef>
              <a:spcAft>
                <a:spcPts val="0"/>
              </a:spcAft>
              <a:buClrTx/>
              <a:buSzTx/>
              <a:buFontTx/>
              <a:buNone/>
              <a:tabLst/>
              <a:defRPr sz="7200" b="0" i="0" u="none" strike="noStrike" cap="none" spc="0" baseline="0">
                <a:solidFill>
                  <a:srgbClr val="000000"/>
                </a:solidFill>
                <a:uFillTx/>
                <a:latin typeface="Optima"/>
                <a:ea typeface="Optima"/>
                <a:cs typeface="Optima"/>
                <a:sym typeface="Optima"/>
              </a:defRPr>
            </a:lvl9pPr>
          </a:lstStyle>
          <a:p>
            <a:r>
              <a:rPr lang="nl-NL" kern="0">
                <a:solidFill>
                  <a:schemeClr val="tx1"/>
                </a:solidFill>
                <a:latin typeface="Helvetica"/>
                <a:cs typeface="Helvetica"/>
              </a:rPr>
              <a:t>The </a:t>
            </a:r>
            <a:r>
              <a:rPr lang="nl-NL" kern="0" err="1">
                <a:solidFill>
                  <a:schemeClr val="tx1"/>
                </a:solidFill>
                <a:latin typeface="Helvetica"/>
                <a:cs typeface="Helvetica"/>
              </a:rPr>
              <a:t>use</a:t>
            </a:r>
            <a:r>
              <a:rPr lang="nl-NL" kern="0">
                <a:solidFill>
                  <a:schemeClr val="tx1"/>
                </a:solidFill>
                <a:latin typeface="Helvetica"/>
                <a:cs typeface="Helvetica"/>
              </a:rPr>
              <a:t>-case </a:t>
            </a:r>
            <a:r>
              <a:rPr lang="nl-NL" kern="0" err="1">
                <a:solidFill>
                  <a:schemeClr val="tx1"/>
                </a:solidFill>
                <a:latin typeface="Helvetica"/>
                <a:cs typeface="Helvetica"/>
              </a:rPr>
              <a:t>process</a:t>
            </a:r>
            <a:br>
              <a:rPr lang="en-US" kern="0">
                <a:latin typeface="Helvetica"/>
                <a:cs typeface="Helvetica"/>
              </a:rPr>
            </a:br>
            <a:br>
              <a:rPr lang="nl-NL" kern="0">
                <a:latin typeface="Helvetica"/>
                <a:cs typeface="Helvetica"/>
              </a:rPr>
            </a:br>
            <a:endParaRPr lang="fr-BE" kern="0"/>
          </a:p>
        </p:txBody>
      </p:sp>
    </p:spTree>
    <p:extLst>
      <p:ext uri="{BB962C8B-B14F-4D97-AF65-F5344CB8AC3E}">
        <p14:creationId xmlns:p14="http://schemas.microsoft.com/office/powerpoint/2010/main" val="1868141356"/>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26D60423-2765-4725-9523-D9EF32810AE9}"/>
            </a:ext>
          </a:extLst>
        </p:cNvPr>
        <p:cNvGrpSpPr/>
        <p:nvPr/>
      </p:nvGrpSpPr>
      <p:grpSpPr>
        <a:xfrm>
          <a:off x="0" y="0"/>
          <a:ext cx="0" cy="0"/>
          <a:chOff x="0" y="0"/>
          <a:chExt cx="0" cy="0"/>
        </a:xfrm>
      </p:grpSpPr>
      <p:sp>
        <p:nvSpPr>
          <p:cNvPr id="1788" name="What’s next?">
            <a:extLst>
              <a:ext uri="{FF2B5EF4-FFF2-40B4-BE49-F238E27FC236}">
                <a16:creationId xmlns:a16="http://schemas.microsoft.com/office/drawing/2014/main" id="{C46E2498-401B-FAE6-38D7-C5F3BC6C0E28}"/>
              </a:ext>
            </a:extLst>
          </p:cNvPr>
          <p:cNvSpPr txBox="1">
            <a:spLocks noGrp="1"/>
          </p:cNvSpPr>
          <p:nvPr>
            <p:ph type="body" idx="21"/>
          </p:nvPr>
        </p:nvSpPr>
        <p:spPr>
          <a:xfrm>
            <a:off x="997220" y="670498"/>
            <a:ext cx="3521729" cy="443198"/>
          </a:xfrm>
          <a:prstGeom prst="rect">
            <a:avLst/>
          </a:prstGeom>
        </p:spPr>
        <p:txBody>
          <a:bodyP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1pPr>
            <a:lvl2pPr marL="0" marR="0" indent="2286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2pPr>
            <a:lvl3pPr marL="0" marR="0" indent="4572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3pPr>
            <a:lvl4pPr marL="0" marR="0" indent="6858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4pPr>
            <a:lvl5pPr marL="0" marR="0" indent="9144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5pPr>
            <a:lvl6pPr marL="0" marR="0" indent="11430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6pPr>
            <a:lvl7pPr marL="0" marR="0" indent="13716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7pPr>
            <a:lvl8pPr marL="0" marR="0" indent="16002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8pPr>
            <a:lvl9pPr marL="0" marR="0" indent="18288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9pPr>
          </a:lstStyle>
          <a:p>
            <a:r>
              <a:rPr lang="nl-BE" sz="3200" b="1">
                <a:latin typeface="Helvetica" panose="020B0604020202020204" pitchFamily="34" charset="0"/>
                <a:cs typeface="Helvetica" panose="020B0604020202020204" pitchFamily="34" charset="0"/>
              </a:rPr>
              <a:t>Legal Framework</a:t>
            </a:r>
            <a:endParaRPr sz="3200" b="1">
              <a:latin typeface="Helvetica" panose="020B0604020202020204" pitchFamily="34" charset="0"/>
              <a:cs typeface="Helvetica" panose="020B0604020202020204" pitchFamily="34" charset="0"/>
            </a:endParaRPr>
          </a:p>
        </p:txBody>
      </p:sp>
      <p:sp>
        <p:nvSpPr>
          <p:cNvPr id="1789" name="Improve">
            <a:extLst>
              <a:ext uri="{FF2B5EF4-FFF2-40B4-BE49-F238E27FC236}">
                <a16:creationId xmlns:a16="http://schemas.microsoft.com/office/drawing/2014/main" id="{A2594A09-2785-1949-D9DE-4CDEE35EBDD5}"/>
              </a:ext>
            </a:extLst>
          </p:cNvPr>
          <p:cNvSpPr/>
          <p:nvPr/>
        </p:nvSpPr>
        <p:spPr>
          <a:xfrm>
            <a:off x="3743832" y="2444457"/>
            <a:ext cx="2051892" cy="2051893"/>
          </a:xfrm>
          <a:prstGeom prst="rect">
            <a:avLst/>
          </a:prstGeom>
          <a:noFill/>
          <a:ln w="25400" cap="flat">
            <a:solidFill>
              <a:schemeClr val="accent6">
                <a:hueOff val="17900368"/>
                <a:satOff val="-47368"/>
                <a:lumOff val="-25755"/>
              </a:schemeClr>
            </a:solidFill>
            <a:prstDash val="solid"/>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25400" tIns="25400" rIns="25400" bIns="25400" numCol="1" anchor="ctr">
            <a:noAutofit/>
          </a:bodyP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1pPr>
            <a:lvl2pPr marL="0" marR="0" indent="2286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2pPr>
            <a:lvl3pPr marL="0" marR="0" indent="4572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3pPr>
            <a:lvl4pPr marL="0" marR="0" indent="6858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4pPr>
            <a:lvl5pPr marL="0" marR="0" indent="9144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5pPr>
            <a:lvl6pPr marL="0" marR="0" indent="11430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6pPr>
            <a:lvl7pPr marL="0" marR="0" indent="13716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7pPr>
            <a:lvl8pPr marL="0" marR="0" indent="16002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8pPr>
            <a:lvl9pPr marL="0" marR="0" indent="18288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9pPr>
          </a:lstStyle>
          <a:p>
            <a:pPr marL="254000" marR="254000" defTabSz="412750">
              <a:lnSpc>
                <a:spcPct val="100000"/>
              </a:lnSpc>
              <a:defRPr/>
            </a:pPr>
            <a:r>
              <a:rPr lang="nl-BE" sz="1600" kern="0">
                <a:solidFill>
                  <a:srgbClr val="FF42A1">
                    <a:hueOff val="17900368"/>
                    <a:satOff val="-47368"/>
                    <a:lumOff val="-25755"/>
                  </a:srgbClr>
                </a:solidFill>
                <a:latin typeface="Proximus"/>
                <a:sym typeface="Proximus"/>
              </a:rPr>
              <a:t>   </a:t>
            </a:r>
            <a:r>
              <a:rPr kumimoji="0" lang="nl-BE" sz="1600" b="0" i="0" u="none" strike="noStrike" kern="0" cap="none" spc="0" normalizeH="0" baseline="0" noProof="0" err="1">
                <a:ln>
                  <a:noFill/>
                </a:ln>
                <a:solidFill>
                  <a:srgbClr val="FF42A1">
                    <a:hueOff val="17900368"/>
                    <a:satOff val="-47368"/>
                    <a:lumOff val="-25755"/>
                  </a:srgbClr>
                </a:solidFill>
                <a:effectLst/>
                <a:uLnTx/>
                <a:uFillTx/>
                <a:latin typeface="Proximus"/>
                <a:sym typeface="Proximus"/>
              </a:rPr>
              <a:t>Usage</a:t>
            </a:r>
            <a:r>
              <a:rPr kumimoji="0" lang="nl-BE" sz="1600" b="0" i="0" u="none" strike="noStrike" kern="0" cap="none" spc="0" normalizeH="0" baseline="0" noProof="0">
                <a:ln>
                  <a:noFill/>
                </a:ln>
                <a:solidFill>
                  <a:srgbClr val="FF42A1">
                    <a:hueOff val="17900368"/>
                    <a:satOff val="-47368"/>
                    <a:lumOff val="-25755"/>
                  </a:srgbClr>
                </a:solidFill>
                <a:effectLst/>
                <a:uLnTx/>
                <a:uFillTx/>
                <a:latin typeface="Proximus"/>
                <a:sym typeface="Proximus"/>
              </a:rPr>
              <a:t> Scope</a:t>
            </a:r>
            <a:endParaRPr lang="nl-NL" sz="1600" b="0" i="0" u="none" strike="noStrike" kern="0" cap="none" spc="0" normalizeH="0" baseline="0" noProof="0">
              <a:ln>
                <a:noFill/>
              </a:ln>
              <a:solidFill>
                <a:srgbClr val="FF42A1">
                  <a:hueOff val="17900368"/>
                  <a:satOff val="-47368"/>
                  <a:lumOff val="-25755"/>
                </a:srgbClr>
              </a:solidFill>
              <a:effectLst/>
              <a:uLnTx/>
              <a:uFillTx/>
              <a:latin typeface="Proximus"/>
            </a:endParaRPr>
          </a:p>
        </p:txBody>
      </p:sp>
      <p:sp>
        <p:nvSpPr>
          <p:cNvPr id="1792" name="Interface">
            <a:extLst>
              <a:ext uri="{FF2B5EF4-FFF2-40B4-BE49-F238E27FC236}">
                <a16:creationId xmlns:a16="http://schemas.microsoft.com/office/drawing/2014/main" id="{7B036567-956D-BBBF-C2E5-07C84AFE0A7D}"/>
              </a:ext>
            </a:extLst>
          </p:cNvPr>
          <p:cNvSpPr/>
          <p:nvPr/>
        </p:nvSpPr>
        <p:spPr>
          <a:xfrm>
            <a:off x="1363192" y="2444457"/>
            <a:ext cx="2051893" cy="2051893"/>
          </a:xfrm>
          <a:prstGeom prst="rect">
            <a:avLst/>
          </a:prstGeom>
          <a:noFill/>
          <a:ln w="25400" cap="flat">
            <a:solidFill>
              <a:schemeClr val="accent6">
                <a:hueOff val="17900368"/>
                <a:satOff val="-47368"/>
                <a:lumOff val="-25755"/>
              </a:schemeClr>
            </a:solidFill>
            <a:prstDash val="solid"/>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25400" tIns="25400" rIns="25400" bIns="25400" numCol="1" anchor="ctr">
            <a:noAutofit/>
          </a:bodyP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1pPr>
            <a:lvl2pPr marL="0" marR="0" indent="2286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2pPr>
            <a:lvl3pPr marL="0" marR="0" indent="4572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3pPr>
            <a:lvl4pPr marL="0" marR="0" indent="6858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4pPr>
            <a:lvl5pPr marL="0" marR="0" indent="9144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5pPr>
            <a:lvl6pPr marL="0" marR="0" indent="11430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6pPr>
            <a:lvl7pPr marL="0" marR="0" indent="13716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7pPr>
            <a:lvl8pPr marL="0" marR="0" indent="16002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8pPr>
            <a:lvl9pPr marL="0" marR="0" indent="18288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9pPr>
          </a:lstStyle>
          <a:p>
            <a:pPr marL="254000" marR="254000" defTabSz="412750">
              <a:lnSpc>
                <a:spcPct val="100000"/>
              </a:lnSpc>
              <a:defRPr/>
            </a:pPr>
            <a:r>
              <a:rPr kumimoji="0" lang="nl-BE" sz="1600" b="0" i="0" u="none" strike="noStrike" kern="0" cap="none" spc="0" normalizeH="0" baseline="0" noProof="0">
                <a:ln>
                  <a:noFill/>
                </a:ln>
                <a:solidFill>
                  <a:srgbClr val="FF42A1">
                    <a:hueOff val="17900368"/>
                    <a:satOff val="-47368"/>
                    <a:lumOff val="-25755"/>
                  </a:srgbClr>
                </a:solidFill>
                <a:effectLst/>
                <a:uLnTx/>
                <a:uFillTx/>
                <a:latin typeface="Proximus"/>
                <a:sym typeface="Proximus"/>
              </a:rPr>
              <a:t>LOI &amp; Consent </a:t>
            </a:r>
            <a:r>
              <a:rPr lang="nl-BE" sz="1600" kern="0">
                <a:solidFill>
                  <a:srgbClr val="FF42A1">
                    <a:hueOff val="17900368"/>
                    <a:satOff val="-47368"/>
                    <a:lumOff val="-25755"/>
                  </a:srgbClr>
                </a:solidFill>
                <a:latin typeface="Proximus"/>
                <a:sym typeface="Proximus"/>
              </a:rPr>
              <a:t>  </a:t>
            </a:r>
            <a:r>
              <a:rPr kumimoji="0" lang="nl-BE" sz="1600" b="0" i="0" u="none" strike="noStrike" kern="0" cap="none" spc="0" normalizeH="0" baseline="0" noProof="0" err="1">
                <a:ln>
                  <a:noFill/>
                </a:ln>
                <a:solidFill>
                  <a:srgbClr val="FF42A1">
                    <a:hueOff val="17900368"/>
                    <a:satOff val="-47368"/>
                    <a:lumOff val="-25755"/>
                  </a:srgbClr>
                </a:solidFill>
                <a:effectLst/>
                <a:uLnTx/>
                <a:uFillTx/>
                <a:latin typeface="Proximus"/>
                <a:sym typeface="Proximus"/>
              </a:rPr>
              <a:t>with</a:t>
            </a:r>
            <a:r>
              <a:rPr kumimoji="0" lang="nl-BE" sz="1600" b="0" i="0" u="none" strike="noStrike" kern="0" cap="none" spc="0" normalizeH="0" baseline="0" noProof="0">
                <a:ln>
                  <a:noFill/>
                </a:ln>
                <a:solidFill>
                  <a:srgbClr val="FF42A1">
                    <a:hueOff val="17900368"/>
                    <a:satOff val="-47368"/>
                    <a:lumOff val="-25755"/>
                  </a:srgbClr>
                </a:solidFill>
                <a:effectLst/>
                <a:uLnTx/>
                <a:uFillTx/>
                <a:latin typeface="Proximus"/>
                <a:sym typeface="Proximus"/>
              </a:rPr>
              <a:t> </a:t>
            </a:r>
            <a:r>
              <a:rPr kumimoji="0" lang="nl-BE" sz="1600" b="0" i="0" u="none" strike="noStrike" kern="0" cap="none" spc="0" normalizeH="0" baseline="0" noProof="0" err="1">
                <a:ln>
                  <a:noFill/>
                </a:ln>
                <a:solidFill>
                  <a:srgbClr val="FF42A1">
                    <a:hueOff val="17900368"/>
                    <a:satOff val="-47368"/>
                    <a:lumOff val="-25755"/>
                  </a:srgbClr>
                </a:solidFill>
                <a:effectLst/>
                <a:uLnTx/>
                <a:uFillTx/>
                <a:latin typeface="Proximus"/>
                <a:sym typeface="Proximus"/>
              </a:rPr>
              <a:t>VO’s</a:t>
            </a:r>
            <a:endParaRPr lang="nl-NL" sz="1600" b="0" i="0" u="none" strike="noStrike" kern="0" cap="none" spc="0" normalizeH="0" baseline="0" noProof="0">
              <a:ln>
                <a:noFill/>
              </a:ln>
              <a:solidFill>
                <a:srgbClr val="FF42A1">
                  <a:hueOff val="17900368"/>
                  <a:satOff val="-47368"/>
                  <a:lumOff val="-25755"/>
                </a:srgbClr>
              </a:solidFill>
              <a:effectLst/>
              <a:uLnTx/>
              <a:uFillTx/>
              <a:latin typeface="Proximus"/>
            </a:endParaRPr>
          </a:p>
        </p:txBody>
      </p:sp>
      <p:grpSp>
        <p:nvGrpSpPr>
          <p:cNvPr id="1797" name="Groepeer">
            <a:extLst>
              <a:ext uri="{FF2B5EF4-FFF2-40B4-BE49-F238E27FC236}">
                <a16:creationId xmlns:a16="http://schemas.microsoft.com/office/drawing/2014/main" id="{805C5677-C25B-32CB-35B4-FCC2F0445FDE}"/>
              </a:ext>
            </a:extLst>
          </p:cNvPr>
          <p:cNvGrpSpPr/>
          <p:nvPr/>
        </p:nvGrpSpPr>
        <p:grpSpPr>
          <a:xfrm>
            <a:off x="6096000" y="2444457"/>
            <a:ext cx="2080364" cy="2427990"/>
            <a:chOff x="-44244" y="0"/>
            <a:chExt cx="4160726" cy="4855977"/>
          </a:xfrm>
        </p:grpSpPr>
        <p:sp>
          <p:nvSpPr>
            <p:cNvPr id="1795" name="Evangelize">
              <a:extLst>
                <a:ext uri="{FF2B5EF4-FFF2-40B4-BE49-F238E27FC236}">
                  <a16:creationId xmlns:a16="http://schemas.microsoft.com/office/drawing/2014/main" id="{ECB70535-31B9-5493-E258-4301330B4802}"/>
                </a:ext>
              </a:extLst>
            </p:cNvPr>
            <p:cNvSpPr/>
            <p:nvPr/>
          </p:nvSpPr>
          <p:spPr>
            <a:xfrm>
              <a:off x="12699" y="0"/>
              <a:ext cx="4103783" cy="4103783"/>
            </a:xfrm>
            <a:prstGeom prst="rect">
              <a:avLst/>
            </a:prstGeom>
            <a:noFill/>
            <a:ln w="25400" cap="flat">
              <a:solidFill>
                <a:schemeClr val="accent6">
                  <a:hueOff val="17900368"/>
                  <a:satOff val="-47368"/>
                  <a:lumOff val="-25755"/>
                </a:schemeClr>
              </a:solidFill>
              <a:prstDash val="solid"/>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25400" tIns="25400" rIns="25400" bIns="25400" numCol="1" anchor="ctr">
              <a:noAutofit/>
            </a:bodyP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1pPr>
              <a:lvl2pPr marL="0" marR="0" indent="2286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2pPr>
              <a:lvl3pPr marL="0" marR="0" indent="4572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3pPr>
              <a:lvl4pPr marL="0" marR="0" indent="6858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4pPr>
              <a:lvl5pPr marL="0" marR="0" indent="9144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5pPr>
              <a:lvl6pPr marL="0" marR="0" indent="11430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6pPr>
              <a:lvl7pPr marL="0" marR="0" indent="13716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7pPr>
              <a:lvl8pPr marL="0" marR="0" indent="16002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8pPr>
              <a:lvl9pPr marL="0" marR="0" indent="18288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9pPr>
            </a:lstStyle>
            <a:p>
              <a:pPr marL="254000" marR="254000" lvl="0" indent="0" defTabSz="412750" rtl="0" eaLnBrk="1" fontAlgn="auto" latinLnBrk="0" hangingPunct="0">
                <a:lnSpc>
                  <a:spcPct val="100000"/>
                </a:lnSpc>
                <a:spcBef>
                  <a:spcPts val="0"/>
                </a:spcBef>
                <a:spcAft>
                  <a:spcPts val="0"/>
                </a:spcAft>
                <a:buClrTx/>
                <a:buSzTx/>
                <a:buFontTx/>
                <a:buNone/>
                <a:tabLst/>
                <a:defRPr/>
              </a:pPr>
              <a:r>
                <a:rPr lang="nl-BE" sz="1600">
                  <a:solidFill>
                    <a:srgbClr val="FF42A1">
                      <a:hueOff val="17900368"/>
                      <a:satOff val="-47368"/>
                      <a:lumOff val="-25755"/>
                    </a:srgbClr>
                  </a:solidFill>
                  <a:latin typeface="Proximus"/>
                  <a:sym typeface="Proximus"/>
                </a:rPr>
                <a:t>IP </a:t>
              </a:r>
              <a:r>
                <a:rPr lang="nl-BE" sz="1600" err="1">
                  <a:solidFill>
                    <a:srgbClr val="FF42A1">
                      <a:hueOff val="17900368"/>
                      <a:satOff val="-47368"/>
                      <a:lumOff val="-25755"/>
                    </a:srgbClr>
                  </a:solidFill>
                  <a:latin typeface="Proximus"/>
                  <a:sym typeface="Proximus"/>
                </a:rPr>
                <a:t>rights</a:t>
              </a:r>
              <a:r>
                <a:rPr lang="nl-BE" sz="1600">
                  <a:solidFill>
                    <a:srgbClr val="FF42A1">
                      <a:hueOff val="17900368"/>
                      <a:satOff val="-47368"/>
                      <a:lumOff val="-25755"/>
                    </a:srgbClr>
                  </a:solidFill>
                  <a:latin typeface="Proximus"/>
                  <a:sym typeface="Proximus"/>
                </a:rPr>
                <a:t> </a:t>
              </a:r>
              <a:r>
                <a:rPr lang="nl-BE" sz="1600" err="1">
                  <a:solidFill>
                    <a:srgbClr val="FF42A1">
                      <a:hueOff val="17900368"/>
                      <a:satOff val="-47368"/>
                      <a:lumOff val="-25755"/>
                    </a:srgbClr>
                  </a:solidFill>
                  <a:latin typeface="Proximus"/>
                  <a:sym typeface="Proximus"/>
                </a:rPr>
                <a:t>and</a:t>
              </a:r>
              <a:r>
                <a:rPr lang="nl-BE" sz="1600">
                  <a:solidFill>
                    <a:srgbClr val="FF42A1">
                      <a:hueOff val="17900368"/>
                      <a:satOff val="-47368"/>
                      <a:lumOff val="-25755"/>
                    </a:srgbClr>
                  </a:solidFill>
                  <a:latin typeface="Proximus"/>
                  <a:sym typeface="Proximus"/>
                </a:rPr>
                <a:t> fair </a:t>
              </a:r>
              <a:r>
                <a:rPr lang="nl-BE" sz="1600" err="1">
                  <a:solidFill>
                    <a:srgbClr val="FF42A1">
                      <a:hueOff val="17900368"/>
                      <a:satOff val="-47368"/>
                      <a:lumOff val="-25755"/>
                    </a:srgbClr>
                  </a:solidFill>
                  <a:latin typeface="Proximus"/>
                  <a:sym typeface="Proximus"/>
                </a:rPr>
                <a:t>compensation</a:t>
              </a:r>
              <a:endParaRPr lang="nl-NL" sz="1600" b="0" i="0" u="none" strike="noStrike" kern="0" cap="none" spc="0" normalizeH="0" baseline="0" noProof="0" err="1">
                <a:ln>
                  <a:noFill/>
                </a:ln>
                <a:solidFill>
                  <a:srgbClr val="FF42A1">
                    <a:hueOff val="17900368"/>
                    <a:satOff val="-47368"/>
                    <a:lumOff val="-25755"/>
                  </a:srgbClr>
                </a:solidFill>
                <a:effectLst/>
                <a:uLnTx/>
                <a:uFillTx/>
                <a:latin typeface="Proximus"/>
              </a:endParaRPr>
            </a:p>
          </p:txBody>
        </p:sp>
        <p:sp>
          <p:nvSpPr>
            <p:cNvPr id="1796" name="Make the BCM team aware: homecoming?  Make our stakeholders aware">
              <a:extLst>
                <a:ext uri="{FF2B5EF4-FFF2-40B4-BE49-F238E27FC236}">
                  <a16:creationId xmlns:a16="http://schemas.microsoft.com/office/drawing/2014/main" id="{AA0F8E9A-B65B-F737-E914-A1F757DD0A3F}"/>
                </a:ext>
              </a:extLst>
            </p:cNvPr>
            <p:cNvSpPr txBox="1"/>
            <p:nvPr/>
          </p:nvSpPr>
          <p:spPr>
            <a:xfrm>
              <a:off x="-44244" y="4457342"/>
              <a:ext cx="4129183" cy="398635"/>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numCol="1" anchor="t">
              <a:spAutoFit/>
            </a:bodyP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1pPr>
              <a:lvl2pPr marL="0" marR="0" indent="2286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2pPr>
              <a:lvl3pPr marL="0" marR="0" indent="4572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3pPr>
              <a:lvl4pPr marL="0" marR="0" indent="6858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4pPr>
              <a:lvl5pPr marL="0" marR="0" indent="9144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5pPr>
              <a:lvl6pPr marL="0" marR="0" indent="11430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6pPr>
              <a:lvl7pPr marL="0" marR="0" indent="13716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7pPr>
              <a:lvl8pPr marL="0" marR="0" indent="16002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8pPr>
              <a:lvl9pPr marL="0" marR="0" indent="18288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9pPr>
            </a:lstStyle>
            <a:p>
              <a:pPr marL="0" marR="0" lvl="0" indent="0" algn="ctr" defTabSz="1219169" rtl="0" eaLnBrk="1" fontAlgn="auto" latinLnBrk="0" hangingPunct="0">
                <a:lnSpc>
                  <a:spcPts val="1650"/>
                </a:lnSpc>
                <a:spcBef>
                  <a:spcPts val="800"/>
                </a:spcBef>
                <a:spcAft>
                  <a:spcPts val="0"/>
                </a:spcAft>
                <a:buClrTx/>
                <a:buSzTx/>
                <a:buFontTx/>
                <a:buNone/>
                <a:tabLst/>
                <a:defRPr sz="2400" spc="-24"/>
              </a:pPr>
              <a:r>
                <a:rPr kumimoji="0" lang="nl-BE" sz="1200" b="0" i="0" u="none" strike="noStrike" kern="0" cap="none" spc="-12" normalizeH="0" baseline="0" noProof="0">
                  <a:ln>
                    <a:noFill/>
                  </a:ln>
                  <a:solidFill>
                    <a:srgbClr val="000000"/>
                  </a:solidFill>
                  <a:effectLst/>
                  <a:uLnTx/>
                  <a:uFillTx/>
                  <a:latin typeface="Proximus"/>
                  <a:sym typeface="Proximus"/>
                </a:rPr>
                <a:t>Setup rights framework</a:t>
              </a:r>
              <a:endParaRPr kumimoji="0" sz="1200" b="0" i="0" u="none" strike="noStrike" kern="0" cap="none" spc="-12" normalizeH="0" baseline="0" noProof="0">
                <a:ln>
                  <a:noFill/>
                </a:ln>
                <a:solidFill>
                  <a:srgbClr val="000000"/>
                </a:solidFill>
                <a:effectLst/>
                <a:uLnTx/>
                <a:uFillTx/>
                <a:latin typeface="Proximus"/>
                <a:sym typeface="Proximus"/>
              </a:endParaRPr>
            </a:p>
          </p:txBody>
        </p:sp>
      </p:grpSp>
      <p:grpSp>
        <p:nvGrpSpPr>
          <p:cNvPr id="1800" name="Groepeer">
            <a:extLst>
              <a:ext uri="{FF2B5EF4-FFF2-40B4-BE49-F238E27FC236}">
                <a16:creationId xmlns:a16="http://schemas.microsoft.com/office/drawing/2014/main" id="{450B59A9-FA79-30DF-DBAB-99D3CB8E93AE}"/>
              </a:ext>
            </a:extLst>
          </p:cNvPr>
          <p:cNvGrpSpPr/>
          <p:nvPr/>
        </p:nvGrpSpPr>
        <p:grpSpPr>
          <a:xfrm>
            <a:off x="8492876" y="2444457"/>
            <a:ext cx="2064592" cy="2422958"/>
            <a:chOff x="-12700" y="0"/>
            <a:chExt cx="4129183" cy="4845913"/>
          </a:xfrm>
        </p:grpSpPr>
        <p:sp>
          <p:nvSpPr>
            <p:cNvPr id="1798" name="Implement">
              <a:extLst>
                <a:ext uri="{FF2B5EF4-FFF2-40B4-BE49-F238E27FC236}">
                  <a16:creationId xmlns:a16="http://schemas.microsoft.com/office/drawing/2014/main" id="{41DB17BA-658E-5CFD-FDD5-15C5CDCC1BBA}"/>
                </a:ext>
              </a:extLst>
            </p:cNvPr>
            <p:cNvSpPr/>
            <p:nvPr/>
          </p:nvSpPr>
          <p:spPr>
            <a:xfrm>
              <a:off x="12700" y="0"/>
              <a:ext cx="4103783" cy="4103783"/>
            </a:xfrm>
            <a:prstGeom prst="rect">
              <a:avLst/>
            </a:prstGeom>
            <a:noFill/>
            <a:ln w="25400" cap="flat">
              <a:solidFill>
                <a:schemeClr val="accent6">
                  <a:hueOff val="17900368"/>
                  <a:satOff val="-47368"/>
                  <a:lumOff val="-25755"/>
                </a:schemeClr>
              </a:solidFill>
              <a:prstDash val="solid"/>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25400" tIns="25400" rIns="25400" bIns="25400" numCol="1" anchor="ctr">
              <a:noAutofit/>
            </a:bodyP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1pPr>
              <a:lvl2pPr marL="0" marR="0" indent="2286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2pPr>
              <a:lvl3pPr marL="0" marR="0" indent="4572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3pPr>
              <a:lvl4pPr marL="0" marR="0" indent="6858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4pPr>
              <a:lvl5pPr marL="0" marR="0" indent="9144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5pPr>
              <a:lvl6pPr marL="0" marR="0" indent="11430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6pPr>
              <a:lvl7pPr marL="0" marR="0" indent="13716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7pPr>
              <a:lvl8pPr marL="0" marR="0" indent="16002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8pPr>
              <a:lvl9pPr marL="0" marR="0" indent="18288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9pPr>
            </a:lstStyle>
            <a:p>
              <a:pPr marL="254000" marR="254000" defTabSz="412750">
                <a:lnSpc>
                  <a:spcPct val="100000"/>
                </a:lnSpc>
                <a:defRPr/>
              </a:pPr>
              <a:r>
                <a:rPr lang="nl-BE" sz="1600" kern="0">
                  <a:solidFill>
                    <a:srgbClr val="FF42A1">
                      <a:hueOff val="17900368"/>
                      <a:satOff val="-47368"/>
                      <a:lumOff val="-25755"/>
                    </a:srgbClr>
                  </a:solidFill>
                  <a:latin typeface="Proximus"/>
                  <a:sym typeface="Proximus"/>
                </a:rPr>
                <a:t>  </a:t>
              </a:r>
              <a:r>
                <a:rPr kumimoji="0" lang="nl-BE" sz="1600" b="0" i="0" u="none" strike="noStrike" kern="0" cap="none" spc="0" normalizeH="0" baseline="0" noProof="0" err="1">
                  <a:ln>
                    <a:noFill/>
                  </a:ln>
                  <a:solidFill>
                    <a:srgbClr val="FF42A1">
                      <a:hueOff val="17900368"/>
                      <a:satOff val="-47368"/>
                      <a:lumOff val="-25755"/>
                    </a:srgbClr>
                  </a:solidFill>
                  <a:effectLst/>
                  <a:uLnTx/>
                  <a:uFillTx/>
                  <a:latin typeface="Proximus"/>
                  <a:sym typeface="Proximus"/>
                </a:rPr>
                <a:t>Transparency</a:t>
              </a:r>
              <a:endParaRPr lang="nl-NL" sz="1600" b="0" i="0" u="none" strike="noStrike" kern="0" cap="none" spc="0" normalizeH="0" baseline="0" noProof="0" err="1">
                <a:ln>
                  <a:noFill/>
                </a:ln>
                <a:solidFill>
                  <a:srgbClr val="FF42A1">
                    <a:hueOff val="17900368"/>
                    <a:satOff val="-47368"/>
                    <a:lumOff val="-25755"/>
                  </a:srgbClr>
                </a:solidFill>
                <a:effectLst/>
                <a:uLnTx/>
                <a:uFillTx/>
                <a:latin typeface="Proximus"/>
              </a:endParaRPr>
            </a:p>
          </p:txBody>
        </p:sp>
        <p:sp>
          <p:nvSpPr>
            <p:cNvPr id="1799" name="Make it part of our workflows.">
              <a:extLst>
                <a:ext uri="{FF2B5EF4-FFF2-40B4-BE49-F238E27FC236}">
                  <a16:creationId xmlns:a16="http://schemas.microsoft.com/office/drawing/2014/main" id="{590FE10A-A139-299F-469E-09039145D99D}"/>
                </a:ext>
              </a:extLst>
            </p:cNvPr>
            <p:cNvSpPr txBox="1"/>
            <p:nvPr/>
          </p:nvSpPr>
          <p:spPr>
            <a:xfrm>
              <a:off x="-12700" y="4447278"/>
              <a:ext cx="4129183" cy="398635"/>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numCol="1" anchor="t">
              <a:spAutoFit/>
            </a:bodyP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1pPr>
              <a:lvl2pPr marL="0" marR="0" indent="2286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2pPr>
              <a:lvl3pPr marL="0" marR="0" indent="4572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3pPr>
              <a:lvl4pPr marL="0" marR="0" indent="6858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4pPr>
              <a:lvl5pPr marL="0" marR="0" indent="9144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5pPr>
              <a:lvl6pPr marL="0" marR="0" indent="11430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6pPr>
              <a:lvl7pPr marL="0" marR="0" indent="13716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7pPr>
              <a:lvl8pPr marL="0" marR="0" indent="16002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8pPr>
              <a:lvl9pPr marL="0" marR="0" indent="18288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9pPr>
            </a:lstStyle>
            <a:p>
              <a:pPr marL="0" marR="0" lvl="0" indent="0" algn="ctr" defTabSz="1219169" rtl="0" eaLnBrk="1" fontAlgn="auto" latinLnBrk="0" hangingPunct="0">
                <a:lnSpc>
                  <a:spcPts val="1650"/>
                </a:lnSpc>
                <a:spcBef>
                  <a:spcPts val="800"/>
                </a:spcBef>
                <a:spcAft>
                  <a:spcPts val="0"/>
                </a:spcAft>
                <a:buClrTx/>
                <a:buSzTx/>
                <a:buFontTx/>
                <a:buNone/>
                <a:tabLst/>
                <a:defRPr/>
              </a:pPr>
              <a:r>
                <a:rPr kumimoji="0" lang="nl-BE" sz="1200" b="0" i="0" u="none" strike="noStrike" kern="0" cap="none" spc="-12" normalizeH="0" baseline="0" noProof="0">
                  <a:ln>
                    <a:noFill/>
                  </a:ln>
                  <a:solidFill>
                    <a:srgbClr val="000000"/>
                  </a:solidFill>
                  <a:effectLst/>
                  <a:uLnTx/>
                  <a:uFillTx/>
                  <a:latin typeface="Proximus"/>
                  <a:sym typeface="Proximus"/>
                </a:rPr>
                <a:t>1 clear usage doc per month</a:t>
              </a:r>
              <a:endParaRPr kumimoji="0" sz="1200" b="0" i="0" u="none" strike="noStrike" kern="0" cap="none" spc="-12" normalizeH="0" baseline="0" noProof="0">
                <a:ln>
                  <a:noFill/>
                </a:ln>
                <a:solidFill>
                  <a:srgbClr val="000000"/>
                </a:solidFill>
                <a:effectLst/>
                <a:uLnTx/>
                <a:uFillTx/>
                <a:latin typeface="Proximus"/>
                <a:sym typeface="Proximus"/>
              </a:endParaRPr>
            </a:p>
          </p:txBody>
        </p:sp>
      </p:grpSp>
      <p:sp>
        <p:nvSpPr>
          <p:cNvPr id="3" name="Tekstvak 2">
            <a:extLst>
              <a:ext uri="{FF2B5EF4-FFF2-40B4-BE49-F238E27FC236}">
                <a16:creationId xmlns:a16="http://schemas.microsoft.com/office/drawing/2014/main" id="{018783E9-8F08-EE8B-7F07-8414937657DB}"/>
              </a:ext>
            </a:extLst>
          </p:cNvPr>
          <p:cNvSpPr txBox="1"/>
          <p:nvPr/>
        </p:nvSpPr>
        <p:spPr>
          <a:xfrm>
            <a:off x="1475795" y="4621930"/>
            <a:ext cx="1939290" cy="2964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1pPr>
            <a:lvl2pPr marL="0" marR="0" indent="2286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2pPr>
            <a:lvl3pPr marL="0" marR="0" indent="4572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3pPr>
            <a:lvl4pPr marL="0" marR="0" indent="6858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4pPr>
            <a:lvl5pPr marL="0" marR="0" indent="9144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5pPr>
            <a:lvl6pPr marL="0" marR="0" indent="11430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6pPr>
            <a:lvl7pPr marL="0" marR="0" indent="13716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7pPr>
            <a:lvl8pPr marL="0" marR="0" indent="16002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8pPr>
            <a:lvl9pPr marL="0" marR="0" indent="18288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9pPr>
          </a:lstStyle>
          <a:p>
            <a:pPr marL="0" marR="0" lvl="0" indent="0" algn="ctr" defTabSz="1219169" rtl="0" eaLnBrk="1" fontAlgn="auto" latinLnBrk="0" hangingPunct="0">
              <a:lnSpc>
                <a:spcPts val="1650"/>
              </a:lnSpc>
              <a:spcBef>
                <a:spcPts val="800"/>
              </a:spcBef>
              <a:spcAft>
                <a:spcPts val="0"/>
              </a:spcAft>
              <a:buClrTx/>
              <a:buSzTx/>
              <a:buFontTx/>
              <a:buNone/>
              <a:tabLst/>
              <a:defRPr sz="2400" spc="-24"/>
            </a:pPr>
            <a:r>
              <a:rPr lang="nl-BE" sz="1200" spc="-12">
                <a:latin typeface="Proximus"/>
                <a:sym typeface="Proximus"/>
              </a:rPr>
              <a:t>Include talent in POC</a:t>
            </a:r>
            <a:endParaRPr kumimoji="0" lang="nl-BE" sz="1200" b="0" i="0" u="none" strike="noStrike" kern="0" cap="none" spc="-12" normalizeH="0" baseline="0" noProof="0">
              <a:ln>
                <a:noFill/>
              </a:ln>
              <a:solidFill>
                <a:srgbClr val="000000"/>
              </a:solidFill>
              <a:effectLst/>
              <a:uLnTx/>
              <a:uFillTx/>
              <a:latin typeface="Proximus"/>
              <a:sym typeface="Proximus"/>
            </a:endParaRPr>
          </a:p>
        </p:txBody>
      </p:sp>
      <p:sp>
        <p:nvSpPr>
          <p:cNvPr id="4" name="Tekstvak 3">
            <a:extLst>
              <a:ext uri="{FF2B5EF4-FFF2-40B4-BE49-F238E27FC236}">
                <a16:creationId xmlns:a16="http://schemas.microsoft.com/office/drawing/2014/main" id="{9C074724-BFE9-375C-8090-758B1FD907C5}"/>
              </a:ext>
            </a:extLst>
          </p:cNvPr>
          <p:cNvSpPr txBox="1"/>
          <p:nvPr/>
        </p:nvSpPr>
        <p:spPr>
          <a:xfrm>
            <a:off x="3800133" y="4621930"/>
            <a:ext cx="1939290" cy="2964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1pPr>
            <a:lvl2pPr marL="0" marR="0" indent="2286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2pPr>
            <a:lvl3pPr marL="0" marR="0" indent="4572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3pPr>
            <a:lvl4pPr marL="0" marR="0" indent="6858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4pPr>
            <a:lvl5pPr marL="0" marR="0" indent="9144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5pPr>
            <a:lvl6pPr marL="0" marR="0" indent="11430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6pPr>
            <a:lvl7pPr marL="0" marR="0" indent="13716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7pPr>
            <a:lvl8pPr marL="0" marR="0" indent="16002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8pPr>
            <a:lvl9pPr marL="0" marR="0" indent="18288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9pPr>
          </a:lstStyle>
          <a:p>
            <a:pPr marL="0" marR="0" lvl="0" indent="0" algn="ctr" defTabSz="1219169" rtl="0" eaLnBrk="1" fontAlgn="auto" latinLnBrk="0" hangingPunct="0">
              <a:lnSpc>
                <a:spcPts val="1650"/>
              </a:lnSpc>
              <a:spcBef>
                <a:spcPts val="800"/>
              </a:spcBef>
              <a:spcAft>
                <a:spcPts val="0"/>
              </a:spcAft>
              <a:buClrTx/>
              <a:buSzTx/>
              <a:buFontTx/>
              <a:buNone/>
              <a:tabLst/>
              <a:defRPr sz="2400" spc="-24"/>
            </a:pPr>
            <a:r>
              <a:rPr kumimoji="0" lang="nl-BE" sz="1200" b="0" i="0" u="none" strike="noStrike" kern="0" cap="none" spc="-12" normalizeH="0" baseline="0" noProof="0">
                <a:ln>
                  <a:noFill/>
                </a:ln>
                <a:solidFill>
                  <a:srgbClr val="000000"/>
                </a:solidFill>
                <a:effectLst/>
                <a:uLnTx/>
                <a:uFillTx/>
                <a:latin typeface="Proximus"/>
                <a:sym typeface="Proximus"/>
              </a:rPr>
              <a:t>Define a clear scope</a:t>
            </a:r>
          </a:p>
        </p:txBody>
      </p:sp>
    </p:spTree>
    <p:extLst>
      <p:ext uri="{BB962C8B-B14F-4D97-AF65-F5344CB8AC3E}">
        <p14:creationId xmlns:p14="http://schemas.microsoft.com/office/powerpoint/2010/main" val="2499375576"/>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179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18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7" grpId="0" animBg="1" advAuto="0"/>
      <p:bldP spid="1800" grpId="0" animBg="1" advAuto="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1" name="Scripting the script…"/>
          <p:cNvSpPr txBox="1">
            <a:spLocks noGrp="1"/>
          </p:cNvSpPr>
          <p:nvPr>
            <p:ph type="title"/>
          </p:nvPr>
        </p:nvSpPr>
        <p:spPr>
          <a:xfrm>
            <a:off x="603250" y="467519"/>
            <a:ext cx="10985500" cy="917576"/>
          </a:xfrm>
          <a:prstGeom prst="rect">
            <a:avLst/>
          </a:prstGeom>
        </p:spPr>
        <p:txBody>
          <a:bodyPr>
            <a:normAutofit/>
          </a:bodyP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1pPr>
            <a:lvl2pPr marL="0" marR="0" indent="2286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2pPr>
            <a:lvl3pPr marL="0" marR="0" indent="4572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3pPr>
            <a:lvl4pPr marL="0" marR="0" indent="6858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4pPr>
            <a:lvl5pPr marL="0" marR="0" indent="9144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5pPr>
            <a:lvl6pPr marL="0" marR="0" indent="11430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6pPr>
            <a:lvl7pPr marL="0" marR="0" indent="13716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7pPr>
            <a:lvl8pPr marL="0" marR="0" indent="16002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8pPr>
            <a:lvl9pPr marL="0" marR="0" indent="18288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9pPr>
          </a:lstStyle>
          <a:p>
            <a:r>
              <a:rPr lang="nl-BE" sz="2800" b="1" err="1">
                <a:latin typeface="Helvetica" panose="020B0604020202020204" pitchFamily="34" charset="0"/>
                <a:cs typeface="Helvetica" panose="020B0604020202020204" pitchFamily="34" charset="0"/>
              </a:rPr>
              <a:t>Fails</a:t>
            </a:r>
            <a:r>
              <a:rPr lang="nl-BE" sz="2800" b="1">
                <a:latin typeface="Helvetica" panose="020B0604020202020204" pitchFamily="34" charset="0"/>
                <a:cs typeface="Helvetica" panose="020B0604020202020204" pitchFamily="34" charset="0"/>
              </a:rPr>
              <a:t> </a:t>
            </a:r>
            <a:r>
              <a:rPr lang="nl-BE" sz="2800" b="1" err="1">
                <a:latin typeface="Helvetica" panose="020B0604020202020204" pitchFamily="34" charset="0"/>
                <a:cs typeface="Helvetica" panose="020B0604020202020204" pitchFamily="34" charset="0"/>
              </a:rPr>
              <a:t>and</a:t>
            </a:r>
            <a:r>
              <a:rPr lang="nl-BE" sz="2800" b="1">
                <a:latin typeface="Helvetica" panose="020B0604020202020204" pitchFamily="34" charset="0"/>
                <a:cs typeface="Helvetica" panose="020B0604020202020204" pitchFamily="34" charset="0"/>
              </a:rPr>
              <a:t> Challenges</a:t>
            </a:r>
          </a:p>
        </p:txBody>
      </p:sp>
      <p:sp>
        <p:nvSpPr>
          <p:cNvPr id="1712" name="TextBox 8"/>
          <p:cNvSpPr txBox="1"/>
          <p:nvPr/>
        </p:nvSpPr>
        <p:spPr>
          <a:xfrm>
            <a:off x="1855412" y="1661642"/>
            <a:ext cx="1262958" cy="3759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2860" rIns="22860">
            <a:spAutoFit/>
          </a:bodyP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1pPr>
            <a:lvl2pPr marL="0" marR="0" indent="2286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2pPr>
            <a:lvl3pPr marL="0" marR="0" indent="4572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3pPr>
            <a:lvl4pPr marL="0" marR="0" indent="6858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4pPr>
            <a:lvl5pPr marL="0" marR="0" indent="9144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5pPr>
            <a:lvl6pPr marL="0" marR="0" indent="11430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6pPr>
            <a:lvl7pPr marL="0" marR="0" indent="13716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7pPr>
            <a:lvl8pPr marL="0" marR="0" indent="16002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8pPr>
            <a:lvl9pPr marL="0" marR="0" indent="18288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9pPr>
          </a:lstStyle>
          <a:p>
            <a:pPr marL="0" marR="0" lvl="0" indent="0" algn="l" defTabSz="177800" rtl="0" eaLnBrk="1" fontAlgn="auto" latinLnBrk="0" hangingPunct="0">
              <a:lnSpc>
                <a:spcPct val="100000"/>
              </a:lnSpc>
              <a:spcBef>
                <a:spcPts val="2350"/>
              </a:spcBef>
              <a:spcAft>
                <a:spcPts val="0"/>
              </a:spcAft>
              <a:buClrTx/>
              <a:buSzTx/>
              <a:buFontTx/>
              <a:buNone/>
              <a:tabLst/>
              <a:defRPr/>
            </a:pPr>
            <a:r>
              <a:rPr kumimoji="0" sz="1800" b="1" i="0" u="none" strike="noStrike" kern="0" cap="none" spc="0" normalizeH="0" baseline="0" noProof="0">
                <a:ln>
                  <a:noFill/>
                </a:ln>
                <a:solidFill>
                  <a:srgbClr val="C74E98"/>
                </a:solidFill>
                <a:effectLst/>
                <a:uLnTx/>
                <a:uFillTx/>
                <a:latin typeface="Proximus"/>
                <a:sym typeface="Proximus"/>
              </a:rPr>
              <a:t>Numbers</a:t>
            </a:r>
          </a:p>
        </p:txBody>
      </p:sp>
      <p:sp>
        <p:nvSpPr>
          <p:cNvPr id="1713" name="TextBox 9"/>
          <p:cNvSpPr txBox="1"/>
          <p:nvPr/>
        </p:nvSpPr>
        <p:spPr>
          <a:xfrm>
            <a:off x="1832552" y="2051805"/>
            <a:ext cx="1501200" cy="6668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spAutoFit/>
          </a:bodyP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1pPr>
            <a:lvl2pPr marL="0" marR="0" indent="2286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2pPr>
            <a:lvl3pPr marL="0" marR="0" indent="4572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3pPr>
            <a:lvl4pPr marL="0" marR="0" indent="6858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4pPr>
            <a:lvl5pPr marL="0" marR="0" indent="9144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5pPr>
            <a:lvl6pPr marL="0" marR="0" indent="11430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6pPr>
            <a:lvl7pPr marL="0" marR="0" indent="13716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7pPr>
            <a:lvl8pPr marL="0" marR="0" indent="16002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8pPr>
            <a:lvl9pPr marL="0" marR="0" indent="18288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9pPr>
          </a:lstStyle>
          <a:p>
            <a:pPr marL="0" marR="0" lvl="0" indent="0" algn="l" defTabSz="177800" rtl="0" eaLnBrk="1" fontAlgn="auto" latinLnBrk="0" hangingPunct="0">
              <a:lnSpc>
                <a:spcPct val="100000"/>
              </a:lnSpc>
              <a:spcBef>
                <a:spcPts val="0"/>
              </a:spcBef>
              <a:spcAft>
                <a:spcPts val="0"/>
              </a:spcAft>
              <a:buClrTx/>
              <a:buSzTx/>
              <a:buFontTx/>
              <a:buNone/>
              <a:tabLst/>
              <a:defRPr sz="2000">
                <a:solidFill>
                  <a:srgbClr val="535860"/>
                </a:solidFill>
              </a:defRPr>
            </a:pPr>
            <a:r>
              <a:rPr kumimoji="0" sz="1000" b="0" i="0" u="none" strike="noStrike" kern="0" cap="none" spc="0" normalizeH="0" baseline="0" noProof="0">
                <a:ln>
                  <a:noFill/>
                </a:ln>
                <a:solidFill>
                  <a:srgbClr val="535860"/>
                </a:solidFill>
                <a:effectLst/>
                <a:uLnTx/>
                <a:uFillTx/>
                <a:latin typeface="Proximus"/>
                <a:sym typeface="Proximus"/>
              </a:rPr>
              <a:t>70’s and 90’s are still pronounced </a:t>
            </a:r>
          </a:p>
          <a:p>
            <a:pPr marL="0" marR="0" lvl="0" indent="0" algn="l" defTabSz="177800" rtl="0" eaLnBrk="1" fontAlgn="auto" latinLnBrk="0" hangingPunct="0">
              <a:lnSpc>
                <a:spcPct val="100000"/>
              </a:lnSpc>
              <a:spcBef>
                <a:spcPts val="0"/>
              </a:spcBef>
              <a:spcAft>
                <a:spcPts val="0"/>
              </a:spcAft>
              <a:buClrTx/>
              <a:buSzTx/>
              <a:buFontTx/>
              <a:buNone/>
              <a:tabLst/>
              <a:defRPr sz="2000">
                <a:solidFill>
                  <a:srgbClr val="535860"/>
                </a:solidFill>
              </a:defRPr>
            </a:pPr>
            <a:r>
              <a:rPr kumimoji="0" sz="1000" b="0" i="0" u="none" strike="noStrike" kern="0" cap="none" spc="0" normalizeH="0" baseline="0" noProof="0">
                <a:ln>
                  <a:noFill/>
                </a:ln>
                <a:solidFill>
                  <a:srgbClr val="535860"/>
                </a:solidFill>
                <a:effectLst/>
                <a:uLnTx/>
                <a:uFillTx/>
                <a:latin typeface="Proximus"/>
                <a:sym typeface="Proximus"/>
              </a:rPr>
              <a:t>the </a:t>
            </a:r>
            <a:r>
              <a:rPr kumimoji="0" sz="1000" b="1" i="0" u="none" strike="noStrike" kern="0" cap="none" spc="0" normalizeH="0" baseline="0" noProof="0">
                <a:ln>
                  <a:noFill/>
                </a:ln>
                <a:solidFill>
                  <a:srgbClr val="535860"/>
                </a:solidFill>
                <a:effectLst/>
                <a:uLnTx/>
                <a:uFillTx/>
                <a:latin typeface="Proximus"/>
                <a:sym typeface="Proximus"/>
              </a:rPr>
              <a:t>French way. </a:t>
            </a:r>
          </a:p>
          <a:p>
            <a:pPr marL="0" marR="0" lvl="0" indent="0" algn="l" defTabSz="177800" rtl="0" eaLnBrk="1" fontAlgn="auto" latinLnBrk="0" hangingPunct="0">
              <a:lnSpc>
                <a:spcPct val="100000"/>
              </a:lnSpc>
              <a:spcBef>
                <a:spcPts val="0"/>
              </a:spcBef>
              <a:spcAft>
                <a:spcPts val="0"/>
              </a:spcAft>
              <a:buClrTx/>
              <a:buSzTx/>
              <a:buFontTx/>
              <a:buNone/>
              <a:tabLst/>
              <a:defRPr sz="2000">
                <a:solidFill>
                  <a:srgbClr val="535860"/>
                </a:solidFill>
              </a:defRPr>
            </a:pPr>
            <a:r>
              <a:rPr kumimoji="0" sz="1000" b="0" i="0" u="none" strike="noStrike" kern="0" cap="none" spc="0" normalizeH="0" baseline="0" noProof="0">
                <a:ln>
                  <a:noFill/>
                </a:ln>
                <a:solidFill>
                  <a:srgbClr val="535860"/>
                </a:solidFill>
                <a:effectLst/>
                <a:uLnTx/>
                <a:uFillTx/>
                <a:latin typeface="Proximus"/>
                <a:sym typeface="Proximus"/>
              </a:rPr>
              <a:t>(ie: Soixante dix)</a:t>
            </a:r>
          </a:p>
        </p:txBody>
      </p:sp>
      <p:sp>
        <p:nvSpPr>
          <p:cNvPr id="1714" name="TextBox 10"/>
          <p:cNvSpPr txBox="1"/>
          <p:nvPr/>
        </p:nvSpPr>
        <p:spPr>
          <a:xfrm>
            <a:off x="3780061" y="1661642"/>
            <a:ext cx="1262958" cy="3759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2860" rIns="22860">
            <a:spAutoFit/>
          </a:bodyP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1pPr>
            <a:lvl2pPr marL="0" marR="0" indent="2286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2pPr>
            <a:lvl3pPr marL="0" marR="0" indent="4572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3pPr>
            <a:lvl4pPr marL="0" marR="0" indent="6858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4pPr>
            <a:lvl5pPr marL="0" marR="0" indent="9144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5pPr>
            <a:lvl6pPr marL="0" marR="0" indent="11430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6pPr>
            <a:lvl7pPr marL="0" marR="0" indent="13716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7pPr>
            <a:lvl8pPr marL="0" marR="0" indent="16002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8pPr>
            <a:lvl9pPr marL="0" marR="0" indent="18288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9pPr>
          </a:lstStyle>
          <a:p>
            <a:pPr marL="0" marR="0" lvl="0" indent="0" algn="l" defTabSz="177800" rtl="0" eaLnBrk="1" fontAlgn="auto" latinLnBrk="0" hangingPunct="0">
              <a:lnSpc>
                <a:spcPct val="100000"/>
              </a:lnSpc>
              <a:spcBef>
                <a:spcPts val="2350"/>
              </a:spcBef>
              <a:spcAft>
                <a:spcPts val="0"/>
              </a:spcAft>
              <a:buClrTx/>
              <a:buSzTx/>
              <a:buFontTx/>
              <a:buNone/>
              <a:tabLst/>
              <a:defRPr/>
            </a:pPr>
            <a:r>
              <a:rPr kumimoji="0" sz="1800" b="1" i="0" u="none" strike="noStrike" kern="0" cap="none" spc="0" normalizeH="0" baseline="0" noProof="0">
                <a:ln>
                  <a:noFill/>
                </a:ln>
                <a:solidFill>
                  <a:srgbClr val="C74E98"/>
                </a:solidFill>
                <a:effectLst/>
                <a:uLnTx/>
                <a:uFillTx/>
                <a:latin typeface="Proximus"/>
                <a:sym typeface="Proximus"/>
              </a:rPr>
              <a:t>Prices</a:t>
            </a:r>
          </a:p>
        </p:txBody>
      </p:sp>
      <p:sp>
        <p:nvSpPr>
          <p:cNvPr id="1715" name="TextBox 12"/>
          <p:cNvSpPr txBox="1"/>
          <p:nvPr/>
        </p:nvSpPr>
        <p:spPr>
          <a:xfrm>
            <a:off x="3757875" y="2051805"/>
            <a:ext cx="1552431" cy="5129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spAutoFit/>
          </a:bodyP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1pPr>
            <a:lvl2pPr marL="0" marR="0" indent="2286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2pPr>
            <a:lvl3pPr marL="0" marR="0" indent="4572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3pPr>
            <a:lvl4pPr marL="0" marR="0" indent="6858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4pPr>
            <a:lvl5pPr marL="0" marR="0" indent="9144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5pPr>
            <a:lvl6pPr marL="0" marR="0" indent="11430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6pPr>
            <a:lvl7pPr marL="0" marR="0" indent="13716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7pPr>
            <a:lvl8pPr marL="0" marR="0" indent="16002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8pPr>
            <a:lvl9pPr marL="0" marR="0" indent="18288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9pPr>
          </a:lstStyle>
          <a:p>
            <a:pPr marL="0" marR="0" lvl="0" indent="0" algn="l" defTabSz="177800" rtl="0" eaLnBrk="1" fontAlgn="auto" latinLnBrk="0" hangingPunct="0">
              <a:lnSpc>
                <a:spcPct val="100000"/>
              </a:lnSpc>
              <a:spcBef>
                <a:spcPts val="0"/>
              </a:spcBef>
              <a:spcAft>
                <a:spcPts val="0"/>
              </a:spcAft>
              <a:buClrTx/>
              <a:buSzTx/>
              <a:buFontTx/>
              <a:buNone/>
              <a:tabLst/>
              <a:defRPr sz="2000">
                <a:solidFill>
                  <a:srgbClr val="535860"/>
                </a:solidFill>
              </a:defRPr>
            </a:pPr>
            <a:r>
              <a:rPr kumimoji="0" sz="1000" b="0" i="0" u="none" strike="noStrike" kern="0" cap="none" spc="0" normalizeH="0" baseline="0" noProof="0">
                <a:ln>
                  <a:noFill/>
                </a:ln>
                <a:solidFill>
                  <a:srgbClr val="535860"/>
                </a:solidFill>
                <a:effectLst/>
                <a:uLnTx/>
                <a:uFillTx/>
                <a:latin typeface="Proximus"/>
                <a:sym typeface="Proximus"/>
              </a:rPr>
              <a:t>Prices with commas are pronounced with the </a:t>
            </a:r>
            <a:r>
              <a:rPr kumimoji="0" sz="1000" b="1" i="0" u="none" strike="noStrike" kern="0" cap="none" spc="0" normalizeH="0" baseline="0" noProof="0">
                <a:ln>
                  <a:noFill/>
                </a:ln>
                <a:solidFill>
                  <a:srgbClr val="535860"/>
                </a:solidFill>
                <a:effectLst/>
                <a:uLnTx/>
                <a:uFillTx/>
                <a:latin typeface="Proximus"/>
                <a:sym typeface="Proximus"/>
              </a:rPr>
              <a:t>word « Centimes »</a:t>
            </a:r>
          </a:p>
        </p:txBody>
      </p:sp>
      <p:sp>
        <p:nvSpPr>
          <p:cNvPr id="1716" name="TextBox 13"/>
          <p:cNvSpPr txBox="1"/>
          <p:nvPr/>
        </p:nvSpPr>
        <p:spPr>
          <a:xfrm>
            <a:off x="5603480" y="1661642"/>
            <a:ext cx="1796358" cy="3759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2860" rIns="22860">
            <a:spAutoFit/>
          </a:bodyP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1pPr>
            <a:lvl2pPr marL="0" marR="0" indent="2286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2pPr>
            <a:lvl3pPr marL="0" marR="0" indent="4572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3pPr>
            <a:lvl4pPr marL="0" marR="0" indent="6858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4pPr>
            <a:lvl5pPr marL="0" marR="0" indent="9144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5pPr>
            <a:lvl6pPr marL="0" marR="0" indent="11430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6pPr>
            <a:lvl7pPr marL="0" marR="0" indent="13716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7pPr>
            <a:lvl8pPr marL="0" marR="0" indent="16002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8pPr>
            <a:lvl9pPr marL="0" marR="0" indent="18288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9pPr>
          </a:lstStyle>
          <a:p>
            <a:pPr marL="0" marR="0" lvl="0" indent="0" algn="l" defTabSz="177800" rtl="0" eaLnBrk="1" fontAlgn="auto" latinLnBrk="0" hangingPunct="0">
              <a:lnSpc>
                <a:spcPct val="100000"/>
              </a:lnSpc>
              <a:spcBef>
                <a:spcPts val="2350"/>
              </a:spcBef>
              <a:spcAft>
                <a:spcPts val="0"/>
              </a:spcAft>
              <a:buClrTx/>
              <a:buSzTx/>
              <a:buFontTx/>
              <a:buNone/>
              <a:tabLst/>
              <a:defRPr/>
            </a:pPr>
            <a:r>
              <a:rPr kumimoji="0" sz="1800" b="1" i="0" u="none" strike="noStrike" kern="0" cap="none" spc="0" normalizeH="0" baseline="0" noProof="0">
                <a:ln>
                  <a:noFill/>
                </a:ln>
                <a:solidFill>
                  <a:srgbClr val="C74E98"/>
                </a:solidFill>
                <a:effectLst/>
                <a:uLnTx/>
                <a:uFillTx/>
                <a:latin typeface="Proximus"/>
                <a:sym typeface="Proximus"/>
              </a:rPr>
              <a:t>Proximus.be</a:t>
            </a:r>
          </a:p>
        </p:txBody>
      </p:sp>
      <p:sp>
        <p:nvSpPr>
          <p:cNvPr id="1717" name="TextBox 14"/>
          <p:cNvSpPr txBox="1"/>
          <p:nvPr/>
        </p:nvSpPr>
        <p:spPr>
          <a:xfrm>
            <a:off x="5580620" y="2051805"/>
            <a:ext cx="1762971" cy="5129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spAutoFit/>
          </a:bodyP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1pPr>
            <a:lvl2pPr marL="0" marR="0" indent="2286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2pPr>
            <a:lvl3pPr marL="0" marR="0" indent="4572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3pPr>
            <a:lvl4pPr marL="0" marR="0" indent="6858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4pPr>
            <a:lvl5pPr marL="0" marR="0" indent="9144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5pPr>
            <a:lvl6pPr marL="0" marR="0" indent="11430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6pPr>
            <a:lvl7pPr marL="0" marR="0" indent="13716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7pPr>
            <a:lvl8pPr marL="0" marR="0" indent="16002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8pPr>
            <a:lvl9pPr marL="0" marR="0" indent="18288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9pPr>
          </a:lstStyle>
          <a:p>
            <a:pPr marL="0" marR="0" lvl="0" indent="0" algn="l" defTabSz="177800" rtl="0" eaLnBrk="1" fontAlgn="auto" latinLnBrk="0" hangingPunct="0">
              <a:lnSpc>
                <a:spcPct val="100000"/>
              </a:lnSpc>
              <a:spcBef>
                <a:spcPts val="0"/>
              </a:spcBef>
              <a:spcAft>
                <a:spcPts val="0"/>
              </a:spcAft>
              <a:buClrTx/>
              <a:buSzTx/>
              <a:buFontTx/>
              <a:buNone/>
              <a:tabLst/>
              <a:defRPr sz="2000">
                <a:solidFill>
                  <a:srgbClr val="535860"/>
                </a:solidFill>
              </a:defRPr>
            </a:pPr>
            <a:r>
              <a:rPr kumimoji="0" sz="1000" b="0" i="0" u="none" strike="noStrike" kern="0" cap="none" spc="0" normalizeH="0" baseline="0" noProof="0">
                <a:ln>
                  <a:noFill/>
                </a:ln>
                <a:solidFill>
                  <a:srgbClr val="535860"/>
                </a:solidFill>
                <a:effectLst/>
                <a:uLnTx/>
                <a:uFillTx/>
                <a:latin typeface="Proximus"/>
                <a:sym typeface="Proximus"/>
              </a:rPr>
              <a:t>Not consistently pronouncing correctly the </a:t>
            </a:r>
            <a:r>
              <a:rPr kumimoji="0" sz="1000" b="1" i="0" u="none" strike="noStrike" kern="0" cap="none" spc="0" normalizeH="0" baseline="0" noProof="0">
                <a:ln>
                  <a:noFill/>
                </a:ln>
                <a:solidFill>
                  <a:srgbClr val="535860"/>
                </a:solidFill>
                <a:effectLst/>
                <a:uLnTx/>
                <a:uFillTx/>
                <a:latin typeface="Proximus"/>
                <a:sym typeface="Proximus"/>
              </a:rPr>
              <a:t>« point » « B » « E »</a:t>
            </a:r>
          </a:p>
        </p:txBody>
      </p:sp>
      <p:sp>
        <p:nvSpPr>
          <p:cNvPr id="1718" name="TextBox 16"/>
          <p:cNvSpPr txBox="1"/>
          <p:nvPr/>
        </p:nvSpPr>
        <p:spPr>
          <a:xfrm>
            <a:off x="738043" y="1661642"/>
            <a:ext cx="1173886" cy="60529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nchor="ctr">
            <a:spAutoFit/>
          </a:bodyP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1pPr>
            <a:lvl2pPr marL="0" marR="0" indent="2286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2pPr>
            <a:lvl3pPr marL="0" marR="0" indent="4572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3pPr>
            <a:lvl4pPr marL="0" marR="0" indent="6858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4pPr>
            <a:lvl5pPr marL="0" marR="0" indent="9144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5pPr>
            <a:lvl6pPr marL="0" marR="0" indent="11430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6pPr>
            <a:lvl7pPr marL="0" marR="0" indent="13716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7pPr>
            <a:lvl8pPr marL="0" marR="0" indent="16002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8pPr>
            <a:lvl9pPr marL="0" marR="0" indent="18288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9pPr>
          </a:lstStyle>
          <a:p>
            <a:pPr marL="0" marR="0" lvl="0" indent="0" algn="l" defTabSz="177800" rtl="0" eaLnBrk="1" fontAlgn="auto" latinLnBrk="0" hangingPunct="0">
              <a:lnSpc>
                <a:spcPct val="100000"/>
              </a:lnSpc>
              <a:spcBef>
                <a:spcPts val="0"/>
              </a:spcBef>
              <a:spcAft>
                <a:spcPts val="0"/>
              </a:spcAft>
              <a:buClrTx/>
              <a:buSzTx/>
              <a:buFontTx/>
              <a:buNone/>
              <a:tabLst/>
              <a:defRPr/>
            </a:pPr>
            <a:r>
              <a:rPr kumimoji="0" sz="3600" b="1" i="0" u="none" strike="noStrike" kern="0" cap="none" spc="0" normalizeH="0" baseline="0" noProof="0">
                <a:ln>
                  <a:noFill/>
                </a:ln>
                <a:solidFill>
                  <a:srgbClr val="5C2A90"/>
                </a:solidFill>
                <a:effectLst/>
                <a:uLnTx/>
                <a:uFillTx/>
                <a:latin typeface="Proximus"/>
                <a:sym typeface="Proximus"/>
              </a:rPr>
              <a:t>FR</a:t>
            </a:r>
          </a:p>
        </p:txBody>
      </p:sp>
      <p:sp>
        <p:nvSpPr>
          <p:cNvPr id="1719" name="Straight Connector 18"/>
          <p:cNvSpPr/>
          <p:nvPr/>
        </p:nvSpPr>
        <p:spPr>
          <a:xfrm>
            <a:off x="738043" y="3958359"/>
            <a:ext cx="6363566" cy="12701"/>
          </a:xfrm>
          <a:prstGeom prst="line">
            <a:avLst/>
          </a:prstGeom>
          <a:ln w="25400">
            <a:solidFill>
              <a:srgbClr val="D9D9D9"/>
            </a:solidFill>
            <a:miter lim="400000"/>
          </a:ln>
        </p:spPr>
        <p:txBody>
          <a:bodyPr lIns="22859" tIns="22859" rIns="22859" bIns="22859"/>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1pPr>
            <a:lvl2pPr marL="0" marR="0" indent="2286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2pPr>
            <a:lvl3pPr marL="0" marR="0" indent="4572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3pPr>
            <a:lvl4pPr marL="0" marR="0" indent="6858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4pPr>
            <a:lvl5pPr marL="0" marR="0" indent="9144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5pPr>
            <a:lvl6pPr marL="0" marR="0" indent="11430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6pPr>
            <a:lvl7pPr marL="0" marR="0" indent="13716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7pPr>
            <a:lvl8pPr marL="0" marR="0" indent="16002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8pPr>
            <a:lvl9pPr marL="0" marR="0" indent="18288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9pPr>
          </a:lstStyle>
          <a:p>
            <a:pPr marL="0" marR="0" lvl="0" indent="0" algn="l" defTabSz="177800" rtl="0" eaLnBrk="1" fontAlgn="auto" latinLnBrk="0" hangingPunct="0">
              <a:lnSpc>
                <a:spcPct val="100000"/>
              </a:lnSpc>
              <a:spcBef>
                <a:spcPts val="2350"/>
              </a:spcBef>
              <a:spcAft>
                <a:spcPts val="0"/>
              </a:spcAft>
              <a:buClrTx/>
              <a:buSzTx/>
              <a:buFontTx/>
              <a:buNone/>
              <a:tabLst/>
              <a:defRPr sz="4000">
                <a:solidFill>
                  <a:srgbClr val="53585F"/>
                </a:solidFill>
                <a:latin typeface="Produkt Extralight"/>
                <a:ea typeface="Produkt Extralight"/>
                <a:cs typeface="Produkt Extralight"/>
                <a:sym typeface="Produkt Extralight"/>
              </a:defRPr>
            </a:pPr>
            <a:endParaRPr kumimoji="0" sz="2000" b="0" i="0" u="none" strike="noStrike" kern="0" cap="none" spc="0" normalizeH="0" baseline="0" noProof="0">
              <a:ln>
                <a:noFill/>
              </a:ln>
              <a:solidFill>
                <a:srgbClr val="53585F"/>
              </a:solidFill>
              <a:effectLst/>
              <a:uLnTx/>
              <a:uFillTx/>
              <a:latin typeface="Produkt Extralight"/>
              <a:sym typeface="Produkt Extralight"/>
            </a:endParaRPr>
          </a:p>
        </p:txBody>
      </p:sp>
      <p:sp>
        <p:nvSpPr>
          <p:cNvPr id="1720" name="TextBox 19"/>
          <p:cNvSpPr txBox="1"/>
          <p:nvPr/>
        </p:nvSpPr>
        <p:spPr>
          <a:xfrm>
            <a:off x="738043" y="4467310"/>
            <a:ext cx="1173886" cy="55912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nchor="ctr">
            <a:spAutoFit/>
          </a:bodyP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1pPr>
            <a:lvl2pPr marL="0" marR="0" indent="2286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2pPr>
            <a:lvl3pPr marL="0" marR="0" indent="4572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3pPr>
            <a:lvl4pPr marL="0" marR="0" indent="6858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4pPr>
            <a:lvl5pPr marL="0" marR="0" indent="9144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5pPr>
            <a:lvl6pPr marL="0" marR="0" indent="11430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6pPr>
            <a:lvl7pPr marL="0" marR="0" indent="13716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7pPr>
            <a:lvl8pPr marL="0" marR="0" indent="16002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8pPr>
            <a:lvl9pPr marL="0" marR="0" indent="18288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9pPr>
          </a:lstStyle>
          <a:p>
            <a:pPr marL="0" marR="0" lvl="0" indent="0" algn="l" defTabSz="177800" rtl="0" eaLnBrk="1" fontAlgn="auto" latinLnBrk="0" hangingPunct="0">
              <a:lnSpc>
                <a:spcPct val="100000"/>
              </a:lnSpc>
              <a:spcBef>
                <a:spcPts val="0"/>
              </a:spcBef>
              <a:spcAft>
                <a:spcPts val="0"/>
              </a:spcAft>
              <a:buClrTx/>
              <a:buSzTx/>
              <a:buFontTx/>
              <a:buNone/>
              <a:tabLst/>
              <a:defRPr/>
            </a:pPr>
            <a:r>
              <a:rPr kumimoji="0" sz="3300" b="1" i="0" u="none" strike="noStrike" kern="0" cap="none" spc="0" normalizeH="0" baseline="0" noProof="0">
                <a:ln>
                  <a:noFill/>
                </a:ln>
                <a:solidFill>
                  <a:srgbClr val="5C2A90"/>
                </a:solidFill>
                <a:effectLst/>
                <a:uLnTx/>
                <a:uFillTx/>
                <a:latin typeface="Proximus"/>
                <a:sym typeface="Proximus"/>
              </a:rPr>
              <a:t>NL</a:t>
            </a:r>
          </a:p>
        </p:txBody>
      </p:sp>
      <p:pic>
        <p:nvPicPr>
          <p:cNvPr id="1721" name="ElevenLabs_2024-11-29T14_22_48_Antoine_pvc_s96_sb65_se0_b_m2" descr="ElevenLabs_2024-11-29T14_22_48_Antoine_pvc_s96_sb65_se0_b_m2"/>
          <p:cNvPicPr>
            <a:picLocks/>
          </p:cNvPicPr>
          <p:nvPr>
            <a:audioFile r:link="rId2"/>
            <p:extLst>
              <p:ext uri="{DAA4B4D4-6D71-4841-9C94-3DE7FCFB9230}">
                <p14:media xmlns:p14="http://schemas.microsoft.com/office/powerpoint/2010/main" r:embed="rId1"/>
              </p:ext>
            </p:extLst>
          </p:nvPr>
        </p:nvPicPr>
        <p:blipFill>
          <a:blip r:embed="rId10"/>
          <a:stretch>
            <a:fillRect/>
          </a:stretch>
        </p:blipFill>
        <p:spPr>
          <a:xfrm>
            <a:off x="1832551" y="3240589"/>
            <a:ext cx="285751" cy="285751"/>
          </a:xfrm>
          <a:prstGeom prst="rect">
            <a:avLst/>
          </a:prstGeom>
          <a:ln w="12700">
            <a:miter lim="400000"/>
          </a:ln>
        </p:spPr>
      </p:pic>
      <p:pic>
        <p:nvPicPr>
          <p:cNvPr id="1722" name="ElevenLabs_2024-11-29T14_27_09_Antoine_pvc_s72_sb65_se0_b_m2" descr="ElevenLabs_2024-11-29T14_27_09_Antoine_pvc_s72_sb65_se0_b_m2"/>
          <p:cNvPicPr>
            <a:picLocks/>
          </p:cNvPicPr>
          <p:nvPr>
            <a:audioFile r:link="rId4"/>
            <p:extLst>
              <p:ext uri="{DAA4B4D4-6D71-4841-9C94-3DE7FCFB9230}">
                <p14:media xmlns:p14="http://schemas.microsoft.com/office/powerpoint/2010/main" r:embed="rId3"/>
              </p:ext>
            </p:extLst>
          </p:nvPr>
        </p:nvPicPr>
        <p:blipFill>
          <a:blip r:embed="rId10"/>
          <a:stretch>
            <a:fillRect/>
          </a:stretch>
        </p:blipFill>
        <p:spPr>
          <a:xfrm>
            <a:off x="3815443" y="3265575"/>
            <a:ext cx="285751" cy="285751"/>
          </a:xfrm>
          <a:prstGeom prst="rect">
            <a:avLst/>
          </a:prstGeom>
          <a:ln w="12700">
            <a:miter lim="400000"/>
          </a:ln>
        </p:spPr>
      </p:pic>
      <p:sp>
        <p:nvSpPr>
          <p:cNvPr id="1727" name="TextBox 1"/>
          <p:cNvSpPr txBox="1"/>
          <p:nvPr/>
        </p:nvSpPr>
        <p:spPr>
          <a:xfrm>
            <a:off x="1828972" y="4828732"/>
            <a:ext cx="1652166" cy="35907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spAutoFit/>
          </a:bodyP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1pPr>
            <a:lvl2pPr marL="0" marR="0" indent="2286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2pPr>
            <a:lvl3pPr marL="0" marR="0" indent="4572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3pPr>
            <a:lvl4pPr marL="0" marR="0" indent="6858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4pPr>
            <a:lvl5pPr marL="0" marR="0" indent="9144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5pPr>
            <a:lvl6pPr marL="0" marR="0" indent="11430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6pPr>
            <a:lvl7pPr marL="0" marR="0" indent="13716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7pPr>
            <a:lvl8pPr marL="0" marR="0" indent="16002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8pPr>
            <a:lvl9pPr marL="0" marR="0" indent="18288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9pPr>
          </a:lstStyle>
          <a:p>
            <a:pPr marL="0" marR="0" lvl="0" indent="0" algn="l" defTabSz="177800" rtl="0" eaLnBrk="1" fontAlgn="auto" latinLnBrk="0" hangingPunct="0">
              <a:lnSpc>
                <a:spcPct val="100000"/>
              </a:lnSpc>
              <a:spcBef>
                <a:spcPts val="0"/>
              </a:spcBef>
              <a:spcAft>
                <a:spcPts val="0"/>
              </a:spcAft>
              <a:buClrTx/>
              <a:buSzTx/>
              <a:buFontTx/>
              <a:buNone/>
              <a:tabLst/>
              <a:defRPr/>
            </a:pPr>
            <a:r>
              <a:rPr kumimoji="0" sz="1000" b="0" i="0" u="none" strike="noStrike" kern="0" cap="none" spc="0" normalizeH="0" baseline="0" noProof="0">
                <a:ln>
                  <a:noFill/>
                </a:ln>
                <a:solidFill>
                  <a:srgbClr val="535860"/>
                </a:solidFill>
                <a:effectLst/>
                <a:uLnTx/>
                <a:uFillTx/>
                <a:latin typeface="Proximus"/>
                <a:sym typeface="Proximus"/>
              </a:rPr>
              <a:t>“Negenennegentig” is not properly pronounced.</a:t>
            </a:r>
          </a:p>
        </p:txBody>
      </p:sp>
      <p:pic>
        <p:nvPicPr>
          <p:cNvPr id="1730" name="ElevenLabs_2024-11-29T16_48_15_Jef_pvc_s31_sb72_se0_m2" descr="ElevenLabs_2024-11-29T16_48_15_Jef_pvc_s31_sb72_se0_m2"/>
          <p:cNvPicPr>
            <a:picLocks/>
          </p:cNvPicPr>
          <p:nvPr>
            <a:audioFile r:link="rId6"/>
            <p:extLst>
              <p:ext uri="{DAA4B4D4-6D71-4841-9C94-3DE7FCFB9230}">
                <p14:media xmlns:p14="http://schemas.microsoft.com/office/powerpoint/2010/main" r:embed="rId5"/>
              </p:ext>
            </p:extLst>
          </p:nvPr>
        </p:nvPicPr>
        <p:blipFill>
          <a:blip r:embed="rId10"/>
          <a:stretch>
            <a:fillRect/>
          </a:stretch>
        </p:blipFill>
        <p:spPr>
          <a:xfrm>
            <a:off x="1817104" y="5421596"/>
            <a:ext cx="285751" cy="285751"/>
          </a:xfrm>
          <a:prstGeom prst="rect">
            <a:avLst/>
          </a:prstGeom>
          <a:ln w="12700">
            <a:miter lim="400000"/>
          </a:ln>
        </p:spPr>
      </p:pic>
      <p:sp>
        <p:nvSpPr>
          <p:cNvPr id="1731" name="TextBox 8"/>
          <p:cNvSpPr txBox="1"/>
          <p:nvPr/>
        </p:nvSpPr>
        <p:spPr>
          <a:xfrm>
            <a:off x="1855412" y="4456243"/>
            <a:ext cx="1262958" cy="3759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2860" rIns="22860">
            <a:spAutoFit/>
          </a:bodyP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1pPr>
            <a:lvl2pPr marL="0" marR="0" indent="2286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2pPr>
            <a:lvl3pPr marL="0" marR="0" indent="4572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3pPr>
            <a:lvl4pPr marL="0" marR="0" indent="6858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4pPr>
            <a:lvl5pPr marL="0" marR="0" indent="9144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5pPr>
            <a:lvl6pPr marL="0" marR="0" indent="11430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6pPr>
            <a:lvl7pPr marL="0" marR="0" indent="13716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7pPr>
            <a:lvl8pPr marL="0" marR="0" indent="16002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8pPr>
            <a:lvl9pPr marL="0" marR="0" indent="18288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9pPr>
          </a:lstStyle>
          <a:p>
            <a:pPr marL="0" marR="0" lvl="0" indent="0" algn="l" defTabSz="177800" rtl="0" eaLnBrk="1" fontAlgn="auto" latinLnBrk="0" hangingPunct="0">
              <a:lnSpc>
                <a:spcPct val="100000"/>
              </a:lnSpc>
              <a:spcBef>
                <a:spcPts val="2350"/>
              </a:spcBef>
              <a:spcAft>
                <a:spcPts val="0"/>
              </a:spcAft>
              <a:buClrTx/>
              <a:buSzTx/>
              <a:buFontTx/>
              <a:buNone/>
              <a:tabLst/>
              <a:defRPr/>
            </a:pPr>
            <a:r>
              <a:rPr kumimoji="0" sz="1800" b="1" i="0" u="none" strike="noStrike" kern="0" cap="none" spc="0" normalizeH="0" baseline="0" noProof="0">
                <a:ln>
                  <a:noFill/>
                </a:ln>
                <a:solidFill>
                  <a:srgbClr val="C74E98"/>
                </a:solidFill>
                <a:effectLst/>
                <a:uLnTx/>
                <a:uFillTx/>
                <a:latin typeface="Proximus"/>
                <a:sym typeface="Proximus"/>
              </a:rPr>
              <a:t>Numbers</a:t>
            </a:r>
          </a:p>
        </p:txBody>
      </p:sp>
      <p:sp>
        <p:nvSpPr>
          <p:cNvPr id="1732" name="TextBox 13"/>
          <p:cNvSpPr txBox="1"/>
          <p:nvPr/>
        </p:nvSpPr>
        <p:spPr>
          <a:xfrm>
            <a:off x="5502621" y="4456243"/>
            <a:ext cx="1796358" cy="3759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2860" rIns="22860">
            <a:spAutoFit/>
          </a:bodyP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1pPr>
            <a:lvl2pPr marL="0" marR="0" indent="2286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2pPr>
            <a:lvl3pPr marL="0" marR="0" indent="4572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3pPr>
            <a:lvl4pPr marL="0" marR="0" indent="6858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4pPr>
            <a:lvl5pPr marL="0" marR="0" indent="9144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5pPr>
            <a:lvl6pPr marL="0" marR="0" indent="11430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6pPr>
            <a:lvl7pPr marL="0" marR="0" indent="13716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7pPr>
            <a:lvl8pPr marL="0" marR="0" indent="16002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8pPr>
            <a:lvl9pPr marL="0" marR="0" indent="18288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9pPr>
          </a:lstStyle>
          <a:p>
            <a:pPr marL="0" marR="0" lvl="0" indent="0" algn="l" defTabSz="177800" rtl="0" eaLnBrk="1" fontAlgn="auto" latinLnBrk="0" hangingPunct="0">
              <a:lnSpc>
                <a:spcPct val="100000"/>
              </a:lnSpc>
              <a:spcBef>
                <a:spcPts val="2350"/>
              </a:spcBef>
              <a:spcAft>
                <a:spcPts val="0"/>
              </a:spcAft>
              <a:buClrTx/>
              <a:buSzTx/>
              <a:buFontTx/>
              <a:buNone/>
              <a:tabLst/>
              <a:defRPr/>
            </a:pPr>
            <a:r>
              <a:rPr kumimoji="0" sz="1800" b="1" i="0" u="none" strike="noStrike" kern="0" cap="none" spc="0" normalizeH="0" baseline="0" noProof="0">
                <a:ln>
                  <a:noFill/>
                </a:ln>
                <a:solidFill>
                  <a:srgbClr val="C74E98"/>
                </a:solidFill>
                <a:effectLst/>
                <a:uLnTx/>
                <a:uFillTx/>
                <a:latin typeface="Proximus"/>
                <a:sym typeface="Proximus"/>
              </a:rPr>
              <a:t>Proximus.be</a:t>
            </a:r>
          </a:p>
        </p:txBody>
      </p:sp>
      <p:sp>
        <p:nvSpPr>
          <p:cNvPr id="1733" name="TextBox 1"/>
          <p:cNvSpPr txBox="1"/>
          <p:nvPr/>
        </p:nvSpPr>
        <p:spPr>
          <a:xfrm>
            <a:off x="5479761" y="4822451"/>
            <a:ext cx="1652166" cy="5129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spAutoFit/>
          </a:bodyP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1pPr>
            <a:lvl2pPr marL="0" marR="0" indent="2286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2pPr>
            <a:lvl3pPr marL="0" marR="0" indent="4572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3pPr>
            <a:lvl4pPr marL="0" marR="0" indent="6858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4pPr>
            <a:lvl5pPr marL="0" marR="0" indent="9144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5pPr>
            <a:lvl6pPr marL="0" marR="0" indent="11430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6pPr>
            <a:lvl7pPr marL="0" marR="0" indent="13716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7pPr>
            <a:lvl8pPr marL="0" marR="0" indent="16002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8pPr>
            <a:lvl9pPr marL="0" marR="0" indent="18288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9pPr>
          </a:lstStyle>
          <a:p>
            <a:pPr marL="0" marR="0" lvl="0" indent="0" algn="l" defTabSz="177800" rtl="0" eaLnBrk="1" fontAlgn="auto" latinLnBrk="0" hangingPunct="0">
              <a:lnSpc>
                <a:spcPct val="100000"/>
              </a:lnSpc>
              <a:spcBef>
                <a:spcPts val="0"/>
              </a:spcBef>
              <a:spcAft>
                <a:spcPts val="0"/>
              </a:spcAft>
              <a:buClrTx/>
              <a:buSzTx/>
              <a:buFontTx/>
              <a:buNone/>
              <a:tabLst/>
              <a:defRPr/>
            </a:pPr>
            <a:r>
              <a:rPr kumimoji="0" sz="1000" b="0" i="0" u="none" strike="noStrike" kern="0" cap="none" spc="0" normalizeH="0" baseline="0" noProof="0">
                <a:ln>
                  <a:noFill/>
                </a:ln>
                <a:solidFill>
                  <a:srgbClr val="535860"/>
                </a:solidFill>
                <a:effectLst/>
                <a:uLnTx/>
                <a:uFillTx/>
                <a:latin typeface="Proximus"/>
                <a:sym typeface="Proximus"/>
              </a:rPr>
              <a:t>The domain name of Proximus is pronounced wrong in Dutch as well</a:t>
            </a:r>
          </a:p>
        </p:txBody>
      </p:sp>
      <p:pic>
        <p:nvPicPr>
          <p:cNvPr id="1734" name="ElevenLabs_2024-11-29T16_56_21_Jef_pvc_s31_sb72_se0_m2" descr="ElevenLabs_2024-11-29T16_56_21_Jef_pvc_s31_sb72_se0_m2"/>
          <p:cNvPicPr>
            <a:picLocks/>
          </p:cNvPicPr>
          <p:nvPr>
            <a:audioFile r:link="rId8"/>
            <p:extLst>
              <p:ext uri="{DAA4B4D4-6D71-4841-9C94-3DE7FCFB9230}">
                <p14:media xmlns:p14="http://schemas.microsoft.com/office/powerpoint/2010/main" r:embed="rId7"/>
              </p:ext>
            </p:extLst>
          </p:nvPr>
        </p:nvPicPr>
        <p:blipFill>
          <a:blip r:embed="rId10"/>
          <a:stretch>
            <a:fillRect/>
          </a:stretch>
        </p:blipFill>
        <p:spPr>
          <a:xfrm>
            <a:off x="5556319" y="5446582"/>
            <a:ext cx="285751" cy="285751"/>
          </a:xfrm>
          <a:prstGeom prst="rect">
            <a:avLst/>
          </a:prstGeom>
          <a:ln w="12700">
            <a:miter lim="400000"/>
          </a:ln>
        </p:spPr>
      </p:pic>
      <p:sp>
        <p:nvSpPr>
          <p:cNvPr id="1738" name="TextBox 10"/>
          <p:cNvSpPr txBox="1"/>
          <p:nvPr/>
        </p:nvSpPr>
        <p:spPr>
          <a:xfrm>
            <a:off x="3698418" y="4437500"/>
            <a:ext cx="1262958" cy="3759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2860" rIns="22860">
            <a:spAutoFit/>
          </a:bodyP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1pPr>
            <a:lvl2pPr marL="0" marR="0" indent="2286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2pPr>
            <a:lvl3pPr marL="0" marR="0" indent="4572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3pPr>
            <a:lvl4pPr marL="0" marR="0" indent="6858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4pPr>
            <a:lvl5pPr marL="0" marR="0" indent="9144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5pPr>
            <a:lvl6pPr marL="0" marR="0" indent="11430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6pPr>
            <a:lvl7pPr marL="0" marR="0" indent="13716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7pPr>
            <a:lvl8pPr marL="0" marR="0" indent="16002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8pPr>
            <a:lvl9pPr marL="0" marR="0" indent="18288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9pPr>
          </a:lstStyle>
          <a:p>
            <a:pPr marL="0" marR="0" lvl="0" indent="0" algn="l" defTabSz="177800" rtl="0" eaLnBrk="1" fontAlgn="auto" latinLnBrk="0" hangingPunct="0">
              <a:lnSpc>
                <a:spcPct val="100000"/>
              </a:lnSpc>
              <a:spcBef>
                <a:spcPts val="2350"/>
              </a:spcBef>
              <a:spcAft>
                <a:spcPts val="0"/>
              </a:spcAft>
              <a:buClrTx/>
              <a:buSzTx/>
              <a:buFontTx/>
              <a:buNone/>
              <a:tabLst/>
              <a:defRPr/>
            </a:pPr>
            <a:r>
              <a:rPr kumimoji="0" sz="1800" b="1" i="0" u="none" strike="noStrike" kern="0" cap="none" spc="0" normalizeH="0" baseline="0" noProof="0">
                <a:ln>
                  <a:noFill/>
                </a:ln>
                <a:solidFill>
                  <a:srgbClr val="C74E98"/>
                </a:solidFill>
                <a:effectLst/>
                <a:uLnTx/>
                <a:uFillTx/>
                <a:latin typeface="Proximus"/>
                <a:sym typeface="Proximus"/>
              </a:rPr>
              <a:t>Prices</a:t>
            </a:r>
          </a:p>
        </p:txBody>
      </p:sp>
      <p:sp>
        <p:nvSpPr>
          <p:cNvPr id="1739" name="TextBox 12"/>
          <p:cNvSpPr txBox="1"/>
          <p:nvPr/>
        </p:nvSpPr>
        <p:spPr>
          <a:xfrm>
            <a:off x="3676232" y="4827662"/>
            <a:ext cx="1552431" cy="5129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spAutoFit/>
          </a:bodyP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1pPr>
            <a:lvl2pPr marL="0" marR="0" indent="2286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2pPr>
            <a:lvl3pPr marL="0" marR="0" indent="4572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3pPr>
            <a:lvl4pPr marL="0" marR="0" indent="6858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4pPr>
            <a:lvl5pPr marL="0" marR="0" indent="9144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5pPr>
            <a:lvl6pPr marL="0" marR="0" indent="11430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6pPr>
            <a:lvl7pPr marL="0" marR="0" indent="13716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7pPr>
            <a:lvl8pPr marL="0" marR="0" indent="16002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8pPr>
            <a:lvl9pPr marL="0" marR="0" indent="1828800" algn="l" defTabSz="1219169"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9pPr>
          </a:lstStyle>
          <a:p>
            <a:pPr marL="0" marR="0" lvl="0" indent="0" algn="l" defTabSz="177800" rtl="0" eaLnBrk="1" fontAlgn="auto" latinLnBrk="0" hangingPunct="0">
              <a:lnSpc>
                <a:spcPct val="100000"/>
              </a:lnSpc>
              <a:spcBef>
                <a:spcPts val="0"/>
              </a:spcBef>
              <a:spcAft>
                <a:spcPts val="0"/>
              </a:spcAft>
              <a:buClrTx/>
              <a:buSzTx/>
              <a:buFontTx/>
              <a:buNone/>
              <a:tabLst/>
              <a:defRPr sz="2000">
                <a:solidFill>
                  <a:srgbClr val="535860"/>
                </a:solidFill>
              </a:defRPr>
            </a:pPr>
            <a:r>
              <a:rPr kumimoji="0" sz="1000" b="0" i="0" u="none" strike="noStrike" kern="0" cap="none" spc="0" normalizeH="0" baseline="0" noProof="0">
                <a:ln>
                  <a:noFill/>
                </a:ln>
                <a:solidFill>
                  <a:srgbClr val="535860"/>
                </a:solidFill>
                <a:effectLst/>
                <a:uLnTx/>
                <a:uFillTx/>
                <a:latin typeface="Proximus"/>
                <a:sym typeface="Proximus"/>
              </a:rPr>
              <a:t>Prices with commas are often  pronounced with the </a:t>
            </a:r>
            <a:r>
              <a:rPr kumimoji="0" sz="1000" b="1" i="0" u="none" strike="noStrike" kern="0" cap="none" spc="0" normalizeH="0" baseline="0" noProof="0">
                <a:ln>
                  <a:noFill/>
                </a:ln>
                <a:solidFill>
                  <a:srgbClr val="535860"/>
                </a:solidFill>
                <a:effectLst/>
                <a:uLnTx/>
                <a:uFillTx/>
                <a:latin typeface="Proximus"/>
                <a:sym typeface="Proximus"/>
              </a:rPr>
              <a:t>word « cents »</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888" fill="hold"/>
                                        <p:tgtEl>
                                          <p:spTgt spid="1721"/>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7340" fill="hold"/>
                                        <p:tgtEl>
                                          <p:spTgt spid="1722"/>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5015" fill="hold"/>
                                        <p:tgtEl>
                                          <p:spTgt spid="1730"/>
                                        </p:tgtEl>
                                      </p:cBhvr>
                                    </p:cmd>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4414" fill="hold"/>
                                        <p:tgtEl>
                                          <p:spTgt spid="173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9" fill="hold" display="0">
                  <p:stCondLst>
                    <p:cond delay="indefinite"/>
                  </p:stCondLst>
                </p:cTn>
                <p:tgtEl>
                  <p:spTgt spid="1721"/>
                </p:tgtEl>
              </p:cMediaNode>
            </p:audio>
            <p:audio>
              <p:cMediaNode vol="80000" showWhenStopped="0">
                <p:cTn id="20" fill="hold" display="0">
                  <p:stCondLst>
                    <p:cond delay="indefinite"/>
                  </p:stCondLst>
                </p:cTn>
                <p:tgtEl>
                  <p:spTgt spid="1722"/>
                </p:tgtEl>
              </p:cMediaNode>
            </p:audio>
            <p:audio>
              <p:cMediaNode vol="80000" showWhenStopped="0">
                <p:cTn id="21" fill="hold" display="0">
                  <p:stCondLst>
                    <p:cond delay="indefinite"/>
                  </p:stCondLst>
                </p:cTn>
                <p:tgtEl>
                  <p:spTgt spid="1730"/>
                </p:tgtEl>
              </p:cMediaNode>
            </p:audio>
            <p:audio>
              <p:cMediaNode vol="80000" showWhenStopped="0">
                <p:cTn id="22" fill="hold" display="0">
                  <p:stCondLst>
                    <p:cond delay="indefinite"/>
                  </p:stCondLst>
                </p:cTn>
                <p:tgtEl>
                  <p:spTgt spid="173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FC0C4E1D-361A-7EA0-8C14-F6240F3E4538}"/>
              </a:ext>
            </a:extLst>
          </p:cNvPr>
          <p:cNvSpPr txBox="1"/>
          <p:nvPr/>
        </p:nvSpPr>
        <p:spPr>
          <a:xfrm>
            <a:off x="914400" y="636307"/>
            <a:ext cx="6096000" cy="584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nl-BE" sz="3200" b="1" err="1">
                <a:latin typeface="Helvetica" panose="020B0604020202020204" pitchFamily="34" charset="0"/>
                <a:cs typeface="Helvetica" panose="020B0604020202020204" pitchFamily="34" charset="0"/>
              </a:rPr>
              <a:t>Results</a:t>
            </a:r>
            <a:endParaRPr lang="fr-BE" sz="3200" b="1">
              <a:latin typeface="Helvetica" panose="020B0604020202020204" pitchFamily="34" charset="0"/>
              <a:cs typeface="Helvetica" panose="020B0604020202020204" pitchFamily="34" charset="0"/>
            </a:endParaRPr>
          </a:p>
        </p:txBody>
      </p:sp>
      <p:sp>
        <p:nvSpPr>
          <p:cNvPr id="4" name="Rechthoek 3">
            <a:extLst>
              <a:ext uri="{FF2B5EF4-FFF2-40B4-BE49-F238E27FC236}">
                <a16:creationId xmlns:a16="http://schemas.microsoft.com/office/drawing/2014/main" id="{5EADF007-20D6-FC4F-650F-2676341C6F9B}"/>
              </a:ext>
            </a:extLst>
          </p:cNvPr>
          <p:cNvSpPr/>
          <p:nvPr/>
        </p:nvSpPr>
        <p:spPr>
          <a:xfrm>
            <a:off x="4714388" y="2068691"/>
            <a:ext cx="2765884" cy="2725813"/>
          </a:xfrm>
          <a:prstGeom prst="rect">
            <a:avLst/>
          </a:prstGeom>
          <a:solidFill>
            <a:schemeClr val="accent6">
              <a:hueOff val="17900368"/>
              <a:satOff val="-47368"/>
              <a:lumOff val="-25755"/>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508000" marR="508000" algn="ctr" defTabSz="825500"/>
            <a:r>
              <a:rPr lang="nl-NL" b="1">
                <a:solidFill>
                  <a:srgbClr val="FFFFFF"/>
                </a:solidFill>
                <a:ea typeface="+mn-lt"/>
                <a:cs typeface="+mn-lt"/>
              </a:rPr>
              <a:t>20% </a:t>
            </a:r>
            <a:r>
              <a:rPr lang="nl-NL" b="1" err="1">
                <a:solidFill>
                  <a:srgbClr val="FFFFFF"/>
                </a:solidFill>
                <a:ea typeface="+mn-lt"/>
                <a:cs typeface="+mn-lt"/>
              </a:rPr>
              <a:t>increased</a:t>
            </a:r>
            <a:r>
              <a:rPr lang="nl-NL" b="1">
                <a:solidFill>
                  <a:srgbClr val="FFFFFF"/>
                </a:solidFill>
                <a:ea typeface="+mn-lt"/>
                <a:cs typeface="+mn-lt"/>
              </a:rPr>
              <a:t> </a:t>
            </a:r>
            <a:r>
              <a:rPr lang="nl-NL" b="1" err="1">
                <a:solidFill>
                  <a:srgbClr val="FFFFFF"/>
                </a:solidFill>
                <a:ea typeface="+mn-lt"/>
                <a:cs typeface="+mn-lt"/>
              </a:rPr>
              <a:t>conversion</a:t>
            </a:r>
            <a:r>
              <a:rPr lang="nl-NL" b="1">
                <a:solidFill>
                  <a:srgbClr val="FFFFFF"/>
                </a:solidFill>
                <a:ea typeface="+mn-lt"/>
                <a:cs typeface="+mn-lt"/>
              </a:rPr>
              <a:t> </a:t>
            </a:r>
            <a:r>
              <a:rPr lang="nl-NL" b="1" err="1">
                <a:solidFill>
                  <a:srgbClr val="FFFFFF"/>
                </a:solidFill>
                <a:ea typeface="+mn-lt"/>
                <a:cs typeface="+mn-lt"/>
              </a:rPr>
              <a:t>rate</a:t>
            </a:r>
            <a:r>
              <a:rPr lang="nl-NL" b="1">
                <a:solidFill>
                  <a:srgbClr val="FFFFFF"/>
                </a:solidFill>
                <a:ea typeface="+mn-lt"/>
                <a:cs typeface="+mn-lt"/>
              </a:rPr>
              <a:t> </a:t>
            </a:r>
            <a:endParaRPr lang="nl-NL" b="1"/>
          </a:p>
        </p:txBody>
      </p:sp>
      <p:sp>
        <p:nvSpPr>
          <p:cNvPr id="5" name="Rechthoek 4">
            <a:extLst>
              <a:ext uri="{FF2B5EF4-FFF2-40B4-BE49-F238E27FC236}">
                <a16:creationId xmlns:a16="http://schemas.microsoft.com/office/drawing/2014/main" id="{57AFA6AA-AC94-47E8-A8D5-5A760896FF37}"/>
              </a:ext>
            </a:extLst>
          </p:cNvPr>
          <p:cNvSpPr/>
          <p:nvPr/>
        </p:nvSpPr>
        <p:spPr>
          <a:xfrm>
            <a:off x="1539388" y="2068691"/>
            <a:ext cx="2765884" cy="2725813"/>
          </a:xfrm>
          <a:prstGeom prst="rect">
            <a:avLst/>
          </a:prstGeom>
          <a:solidFill>
            <a:schemeClr val="accent6">
              <a:hueOff val="17900368"/>
              <a:satOff val="-47368"/>
              <a:lumOff val="-25755"/>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508000" marR="508000" algn="ctr" defTabSz="825500"/>
            <a:r>
              <a:rPr lang="nl-NL" b="1">
                <a:solidFill>
                  <a:srgbClr val="FFFFFF"/>
                </a:solidFill>
                <a:ea typeface="+mn-lt"/>
                <a:cs typeface="+mn-lt"/>
              </a:rPr>
              <a:t>90% </a:t>
            </a:r>
            <a:r>
              <a:rPr lang="nl-NL" b="1" err="1">
                <a:solidFill>
                  <a:srgbClr val="FFFFFF"/>
                </a:solidFill>
                <a:ea typeface="+mn-lt"/>
                <a:cs typeface="+mn-lt"/>
              </a:rPr>
              <a:t>reduced</a:t>
            </a:r>
            <a:r>
              <a:rPr lang="nl-NL" b="1">
                <a:solidFill>
                  <a:srgbClr val="FFFFFF"/>
                </a:solidFill>
                <a:ea typeface="+mn-lt"/>
                <a:cs typeface="+mn-lt"/>
              </a:rPr>
              <a:t> </a:t>
            </a:r>
            <a:r>
              <a:rPr lang="nl-NL" b="1" err="1">
                <a:solidFill>
                  <a:srgbClr val="FFFFFF"/>
                </a:solidFill>
                <a:ea typeface="+mn-lt"/>
                <a:cs typeface="+mn-lt"/>
              </a:rPr>
              <a:t>production</a:t>
            </a:r>
            <a:r>
              <a:rPr lang="nl-NL" b="1">
                <a:solidFill>
                  <a:srgbClr val="FFFFFF"/>
                </a:solidFill>
                <a:ea typeface="+mn-lt"/>
                <a:cs typeface="+mn-lt"/>
              </a:rPr>
              <a:t> time</a:t>
            </a:r>
            <a:endParaRPr lang="nl-NL"/>
          </a:p>
        </p:txBody>
      </p:sp>
      <p:sp>
        <p:nvSpPr>
          <p:cNvPr id="7" name="Rechthoek 6">
            <a:extLst>
              <a:ext uri="{FF2B5EF4-FFF2-40B4-BE49-F238E27FC236}">
                <a16:creationId xmlns:a16="http://schemas.microsoft.com/office/drawing/2014/main" id="{0C4278F0-50A5-EF84-7D49-F2397DA06A38}"/>
              </a:ext>
            </a:extLst>
          </p:cNvPr>
          <p:cNvSpPr/>
          <p:nvPr/>
        </p:nvSpPr>
        <p:spPr>
          <a:xfrm>
            <a:off x="7966999" y="2061635"/>
            <a:ext cx="2765884" cy="2725813"/>
          </a:xfrm>
          <a:prstGeom prst="rect">
            <a:avLst/>
          </a:prstGeom>
          <a:solidFill>
            <a:schemeClr val="accent6">
              <a:hueOff val="17900368"/>
              <a:satOff val="-47368"/>
              <a:lumOff val="-25755"/>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508000" marR="508000" algn="ctr" defTabSz="825500"/>
            <a:r>
              <a:rPr lang="nl-NL" b="1">
                <a:solidFill>
                  <a:srgbClr val="FFFFFF"/>
                </a:solidFill>
                <a:ea typeface="+mn-lt"/>
                <a:cs typeface="+mn-lt"/>
              </a:rPr>
              <a:t>200% </a:t>
            </a:r>
            <a:r>
              <a:rPr lang="nl-NL" b="1" err="1">
                <a:solidFill>
                  <a:srgbClr val="FFFFFF"/>
                </a:solidFill>
                <a:ea typeface="+mn-lt"/>
                <a:cs typeface="+mn-lt"/>
              </a:rPr>
              <a:t>increased</a:t>
            </a:r>
            <a:r>
              <a:rPr lang="nl-NL" b="1">
                <a:solidFill>
                  <a:srgbClr val="FFFFFF"/>
                </a:solidFill>
                <a:ea typeface="+mn-lt"/>
                <a:cs typeface="+mn-lt"/>
              </a:rPr>
              <a:t> engagement</a:t>
            </a:r>
            <a:endParaRPr lang="nl-NL" err="1"/>
          </a:p>
        </p:txBody>
      </p:sp>
    </p:spTree>
  </p:cSld>
  <p:clrMapOvr>
    <a:masterClrMapping/>
  </p:clrMapOvr>
  <p:transition spd="med"/>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a:ea typeface="Helvetica"/>
        <a:cs typeface="Helvetica"/>
      </a:majorFont>
      <a:minorFont>
        <a:latin typeface="Helvetica"/>
        <a:ea typeface="Helvetica"/>
        <a:cs typeface="Helvetica"/>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l" defTabSz="2438338" rtl="0" fontAlgn="auto" latinLnBrk="0" hangingPunct="0">
          <a:lnSpc>
            <a:spcPct val="90000"/>
          </a:lnSpc>
          <a:spcBef>
            <a:spcPts val="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23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Proximus"/>
        <a:ea typeface="Proximus"/>
        <a:cs typeface="Proximus"/>
      </a:majorFont>
      <a:minorFont>
        <a:latin typeface="Proximus"/>
        <a:ea typeface="Proximus"/>
        <a:cs typeface="Proximus"/>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6">
            <a:hueOff val="17900368"/>
            <a:satOff val="-47368"/>
            <a:lumOff val="-25755"/>
          </a:schemeClr>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508000" marR="50800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Proximu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l" defTabSz="2438338" rtl="0" fontAlgn="auto" latinLnBrk="0" hangingPunct="0">
          <a:lnSpc>
            <a:spcPct val="90000"/>
          </a:lnSpc>
          <a:spcBef>
            <a:spcPts val="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Proximu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xml><?xml version="1.0" encoding="utf-8"?>
<a:theme xmlns:a="http://schemas.openxmlformats.org/drawingml/2006/main" name="PROXIMUS PPT TEMPLATE 2025">
  <a:themeElements>
    <a:clrScheme name="Custom 9">
      <a:dk1>
        <a:srgbClr val="5C2D91"/>
      </a:dk1>
      <a:lt1>
        <a:srgbClr val="FFFFFF"/>
      </a:lt1>
      <a:dk2>
        <a:srgbClr val="00BCEE"/>
      </a:dk2>
      <a:lt2>
        <a:srgbClr val="EE2E5D"/>
      </a:lt2>
      <a:accent1>
        <a:srgbClr val="FF418C"/>
      </a:accent1>
      <a:accent2>
        <a:srgbClr val="F39200"/>
      </a:accent2>
      <a:accent3>
        <a:srgbClr val="FFCA00"/>
      </a:accent3>
      <a:accent4>
        <a:srgbClr val="81C747"/>
      </a:accent4>
      <a:accent5>
        <a:srgbClr val="66D2CC"/>
      </a:accent5>
      <a:accent6>
        <a:srgbClr val="000000"/>
      </a:accent6>
      <a:hlink>
        <a:srgbClr val="0073CF"/>
      </a:hlink>
      <a:folHlink>
        <a:srgbClr val="C1C1C3"/>
      </a:folHlink>
    </a:clrScheme>
    <a:fontScheme name="Custom 15">
      <a:majorFont>
        <a:latin typeface="Proximus Bold"/>
        <a:ea typeface=""/>
        <a:cs typeface=""/>
      </a:majorFont>
      <a:minorFont>
        <a:latin typeface="Proximu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noFill/>
        </a:ln>
        <a:effectLst/>
      </a:spPr>
      <a:bodyPr vert="horz" lIns="36000" tIns="36000" rIns="36000" bIns="72000" rtlCol="0" anchor="ctr" anchorCtr="0"/>
      <a:lstStyle>
        <a:defPPr algn="ctr" defTabSz="1218418">
          <a:defRPr sz="1400" dirty="0" err="1" smtClean="0">
            <a:solidFill>
              <a:schemeClr val="tx1"/>
            </a:solidFill>
            <a:latin typeface="Proximus" panose="00000500000000000000" pitchFamily="2" charset="0"/>
            <a:cs typeface="Proximus"/>
          </a:defRPr>
        </a:defPPr>
      </a:lstStyle>
      <a:style>
        <a:lnRef idx="1">
          <a:schemeClr val="accent1"/>
        </a:lnRef>
        <a:fillRef idx="3">
          <a:schemeClr val="accent1"/>
        </a:fillRef>
        <a:effectRef idx="2">
          <a:schemeClr val="accent1"/>
        </a:effectRef>
        <a:fontRef idx="minor">
          <a:schemeClr val="lt1"/>
        </a:fontRef>
      </a:style>
    </a:spDef>
    <a:lnDef>
      <a:spPr>
        <a:ln w="25400" cap="rnd">
          <a:solidFill>
            <a:schemeClr val="bg1"/>
          </a:solidFill>
          <a:tailEnd type="none"/>
        </a:ln>
      </a:spPr>
      <a:bodyPr/>
      <a:lstStyle/>
      <a:style>
        <a:lnRef idx="1">
          <a:schemeClr val="accent1"/>
        </a:lnRef>
        <a:fillRef idx="0">
          <a:schemeClr val="accent1"/>
        </a:fillRef>
        <a:effectRef idx="0">
          <a:schemeClr val="accent1"/>
        </a:effectRef>
        <a:fontRef idx="minor">
          <a:schemeClr val="tx1"/>
        </a:fontRef>
      </a:style>
    </a:lnDef>
    <a:txDef>
      <a:spPr/>
      <a:bodyPr vert="horz" wrap="square" lIns="0" tIns="0" rIns="0" bIns="0" numCol="1" spcCol="0" rtlCol="0" anchor="t" anchorCtr="0">
        <a:noAutofit/>
      </a:bodyPr>
      <a:lstStyle>
        <a:defPPr algn="l">
          <a:defRPr sz="1400" dirty="0" err="1" smtClean="0">
            <a:solidFill>
              <a:schemeClr val="accent6"/>
            </a:solidFill>
          </a:defRPr>
        </a:defPPr>
      </a:lstStyle>
    </a:txDef>
  </a:objectDefaults>
  <a:extraClrSchemeLst/>
  <a:extLst>
    <a:ext uri="{05A4C25C-085E-4340-85A3-A5531E510DB2}">
      <thm15:themeFamily xmlns:thm15="http://schemas.microsoft.com/office/thememl/2012/main" name="proximus_powerpoint_template_250429_EXTENDED.potx" id="{2609B13E-68CB-4204-A0E1-AC5E16B7E702}" vid="{88AC9A00-5EE8-45D0-AD28-034E13727B5B}"/>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Grand écran</PresentationFormat>
  <Slides>10</Slides>
  <Notes>0</Notes>
  <HiddenSlides>0</HiddenSlides>
  <ScaleCrop>false</ScaleCrop>
  <HeadingPairs>
    <vt:vector size="4" baseType="variant">
      <vt:variant>
        <vt:lpstr>Thème</vt:lpstr>
      </vt:variant>
      <vt:variant>
        <vt:i4>4</vt:i4>
      </vt:variant>
      <vt:variant>
        <vt:lpstr>Titres des diapositives</vt:lpstr>
      </vt:variant>
      <vt:variant>
        <vt:i4>10</vt:i4>
      </vt:variant>
    </vt:vector>
  </HeadingPairs>
  <TitlesOfParts>
    <vt:vector size="14" baseType="lpstr">
      <vt:lpstr>Office Theme</vt:lpstr>
      <vt:lpstr>21_BasicWhite</vt:lpstr>
      <vt:lpstr>23_BasicWhite</vt:lpstr>
      <vt:lpstr>PROXIMUS PPT TEMPLATE 2025</vt:lpstr>
      <vt:lpstr>Rights &amp; Transparency in AI voice-over case</vt:lpstr>
      <vt:lpstr>Présentation PowerPoint</vt:lpstr>
      <vt:lpstr>Présentation PowerPoint</vt:lpstr>
      <vt:lpstr>Présentation PowerPoint</vt:lpstr>
      <vt:lpstr>Présentation PowerPoint</vt:lpstr>
      <vt:lpstr>Présentation PowerPoint</vt:lpstr>
      <vt:lpstr>Présentation PowerPoint</vt:lpstr>
      <vt:lpstr>Fails and Challenges</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Tom Besters</dc:creator>
  <cp:revision>5</cp:revision>
  <dcterms:created xsi:type="dcterms:W3CDTF">2024-09-21T16:06:51Z</dcterms:created>
  <dcterms:modified xsi:type="dcterms:W3CDTF">2025-10-08T11:56:51Z</dcterms:modified>
</cp:coreProperties>
</file>